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143.xml"/>
  <Override ContentType="application/vnd.openxmlformats-officedocument.presentationml.slideLayout+xml" PartName="/ppt/slideLayouts/slideLayout144.xml"/>
  <Override ContentType="application/vnd.openxmlformats-officedocument.presentationml.slideLayout+xml" PartName="/ppt/slideLayouts/slideLayout145.xml"/>
  <Override ContentType="application/vnd.openxmlformats-officedocument.presentationml.slideLayout+xml" PartName="/ppt/slideLayouts/slideLayout146.xml"/>
  <Override ContentType="application/vnd.openxmlformats-officedocument.presentationml.slideLayout+xml" PartName="/ppt/slideLayouts/slideLayout147.xml"/>
  <Override ContentType="application/vnd.openxmlformats-officedocument.presentationml.slideLayout+xml" PartName="/ppt/slideLayouts/slideLayout148.xml"/>
  <Override ContentType="application/vnd.openxmlformats-officedocument.presentationml.slideLayout+xml" PartName="/ppt/slideLayouts/slideLayout149.xml"/>
  <Override ContentType="application/vnd.openxmlformats-officedocument.presentationml.slideLayout+xml" PartName="/ppt/slideLayouts/slideLayout150.xml"/>
  <Override ContentType="application/vnd.openxmlformats-officedocument.presentationml.slideLayout+xml" PartName="/ppt/slideLayouts/slideLayout151.xml"/>
  <Override ContentType="application/vnd.openxmlformats-officedocument.presentationml.slideLayout+xml" PartName="/ppt/slideLayouts/slideLayout152.xml"/>
  <Override ContentType="application/vnd.openxmlformats-officedocument.presentationml.slideLayout+xml" PartName="/ppt/slideLayouts/slideLayout153.xml"/>
  <Override ContentType="application/vnd.openxmlformats-officedocument.presentationml.slideLayout+xml" PartName="/ppt/slideLayouts/slideLayout154.xml"/>
  <Override ContentType="application/vnd.openxmlformats-officedocument.presentationml.slideLayout+xml" PartName="/ppt/slideLayouts/slideLayout155.xml"/>
  <Override ContentType="application/vnd.openxmlformats-officedocument.presentationml.slideLayout+xml" PartName="/ppt/slideLayouts/slideLayout156.xml"/>
  <Override ContentType="application/vnd.openxmlformats-officedocument.presentationml.slideLayout+xml" PartName="/ppt/slideLayouts/slideLayout157.xml"/>
  <Override ContentType="application/vnd.openxmlformats-officedocument.presentationml.slideLayout+xml" PartName="/ppt/slideLayouts/slideLayout158.xml"/>
  <Override ContentType="application/vnd.openxmlformats-officedocument.presentationml.slideLayout+xml" PartName="/ppt/slideLayouts/slideLayout159.xml"/>
  <Override ContentType="application/vnd.openxmlformats-officedocument.presentationml.slideLayout+xml" PartName="/ppt/slideLayouts/slideLayout160.xml"/>
  <Override ContentType="application/vnd.openxmlformats-officedocument.presentationml.slideLayout+xml" PartName="/ppt/slideLayouts/slideLayout161.xml"/>
  <Override ContentType="application/vnd.openxmlformats-officedocument.presentationml.slideLayout+xml" PartName="/ppt/slideLayouts/slideLayout162.xml"/>
  <Override ContentType="application/vnd.openxmlformats-officedocument.presentationml.slideLayout+xml" PartName="/ppt/slideLayouts/slideLayout163.xml"/>
  <Override ContentType="application/vnd.openxmlformats-officedocument.presentationml.slideLayout+xml" PartName="/ppt/slideLayouts/slideLayout164.xml"/>
  <Override ContentType="application/vnd.openxmlformats-officedocument.presentationml.slideLayout+xml" PartName="/ppt/slideLayouts/slideLayout165.xml"/>
  <Override ContentType="application/vnd.openxmlformats-officedocument.presentationml.slideLayout+xml" PartName="/ppt/slideLayouts/slideLayout166.xml"/>
  <Override ContentType="application/vnd.openxmlformats-officedocument.presentationml.slideLayout+xml" PartName="/ppt/slideLayouts/slideLayout167.xml"/>
  <Override ContentType="application/vnd.openxmlformats-officedocument.presentationml.slideLayout+xml" PartName="/ppt/slideLayouts/slideLayout168.xml"/>
  <Override ContentType="application/vnd.openxmlformats-officedocument.presentationml.slideLayout+xml" PartName="/ppt/slideLayouts/slideLayout169.xml"/>
  <Override ContentType="application/vnd.openxmlformats-officedocument.presentationml.slideLayout+xml" PartName="/ppt/slideLayouts/slideLayout170.xml"/>
  <Override ContentType="application/vnd.openxmlformats-officedocument.presentationml.slideLayout+xml" PartName="/ppt/slideLayouts/slideLayout171.xml"/>
  <Override ContentType="application/vnd.openxmlformats-officedocument.presentationml.slideLayout+xml" PartName="/ppt/slideLayouts/slideLayout172.xml"/>
  <Override ContentType="application/vnd.openxmlformats-officedocument.presentationml.slideLayout+xml" PartName="/ppt/slideLayouts/slideLayout173.xml"/>
  <Override ContentType="application/vnd.openxmlformats-officedocument.presentationml.slideLayout+xml" PartName="/ppt/slideLayouts/slideLayout174.xml"/>
  <Override ContentType="application/vnd.openxmlformats-officedocument.presentationml.slideLayout+xml" PartName="/ppt/slideLayouts/slideLayout175.xml"/>
  <Override ContentType="application/vnd.openxmlformats-officedocument.presentationml.slideLayout+xml" PartName="/ppt/slideLayouts/slideLayout176.xml"/>
  <Override ContentType="application/vnd.openxmlformats-officedocument.presentationml.slideLayout+xml" PartName="/ppt/slideLayouts/slideLayout177.xml"/>
  <Override ContentType="application/vnd.openxmlformats-officedocument.presentationml.slideLayout+xml" PartName="/ppt/slideLayouts/slideLayout178.xml"/>
  <Override ContentType="application/vnd.openxmlformats-officedocument.presentationml.slideLayout+xml" PartName="/ppt/slideLayouts/slideLayout179.xml"/>
  <Override ContentType="application/vnd.openxmlformats-officedocument.presentationml.slideLayout+xml" PartName="/ppt/slideLayouts/slideLayout180.xml"/>
  <Override ContentType="application/vnd.openxmlformats-officedocument.presentationml.slideLayout+xml" PartName="/ppt/slideLayouts/slideLayout181.xml"/>
  <Override ContentType="application/vnd.openxmlformats-officedocument.presentationml.slideLayout+xml" PartName="/ppt/slideLayouts/slideLayout182.xml"/>
  <Override ContentType="application/vnd.openxmlformats-officedocument.presentationml.slideLayout+xml" PartName="/ppt/slideLayouts/slideLayout183.xml"/>
  <Override ContentType="application/vnd.openxmlformats-officedocument.presentationml.slideLayout+xml" PartName="/ppt/slideLayouts/slideLayout184.xml"/>
  <Override ContentType="application/vnd.openxmlformats-officedocument.presentationml.slideLayout+xml" PartName="/ppt/slideLayouts/slideLayout185.xml"/>
  <Override ContentType="application/vnd.openxmlformats-officedocument.presentationml.slideLayout+xml" PartName="/ppt/slideLayouts/slideLayout186.xml"/>
  <Override ContentType="application/vnd.openxmlformats-officedocument.presentationml.slideLayout+xml" PartName="/ppt/slideLayouts/slideLayout187.xml"/>
  <Override ContentType="application/vnd.openxmlformats-officedocument.presentationml.slideLayout+xml" PartName="/ppt/slideLayouts/slideLayout188.xml"/>
  <Override ContentType="application/vnd.openxmlformats-officedocument.presentationml.slideLayout+xml" PartName="/ppt/slideLayouts/slideLayout189.xml"/>
  <Override ContentType="application/vnd.openxmlformats-officedocument.presentationml.slideLayout+xml" PartName="/ppt/slideLayouts/slideLayout190.xml"/>
  <Override ContentType="application/vnd.openxmlformats-officedocument.presentationml.slideLayout+xml" PartName="/ppt/slideLayouts/slideLayout191.xml"/>
  <Override ContentType="application/vnd.openxmlformats-officedocument.presentationml.slideLayout+xml" PartName="/ppt/slideLayouts/slideLayout192.xml"/>
  <Override ContentType="application/vnd.openxmlformats-officedocument.presentationml.slideLayout+xml" PartName="/ppt/slideLayouts/slideLayout193.xml"/>
  <Override ContentType="application/vnd.openxmlformats-officedocument.presentationml.slideLayout+xml" PartName="/ppt/slideLayouts/slideLayout194.xml"/>
  <Override ContentType="application/vnd.openxmlformats-officedocument.presentationml.slideLayout+xml" PartName="/ppt/slideLayouts/slideLayout195.xml"/>
  <Override ContentType="application/vnd.openxmlformats-officedocument.presentationml.slideLayout+xml" PartName="/ppt/slideLayouts/slideLayout196.xml"/>
  <Override ContentType="application/vnd.openxmlformats-officedocument.presentationml.slideLayout+xml" PartName="/ppt/slideLayouts/slideLayout197.xml"/>
  <Override ContentType="application/vnd.openxmlformats-officedocument.presentationml.slideLayout+xml" PartName="/ppt/slideLayouts/slideLayout198.xml"/>
  <Override ContentType="application/vnd.openxmlformats-officedocument.presentationml.slideLayout+xml" PartName="/ppt/slideLayouts/slideLayout199.xml"/>
  <Override ContentType="application/vnd.openxmlformats-officedocument.presentationml.slideLayout+xml" PartName="/ppt/slideLayouts/slideLayout200.xml"/>
  <Override ContentType="application/vnd.openxmlformats-officedocument.presentationml.slideLayout+xml" PartName="/ppt/slideLayouts/slideLayout201.xml"/>
  <Override ContentType="application/vnd.openxmlformats-officedocument.presentationml.slideLayout+xml" PartName="/ppt/slideLayouts/slideLayout202.xml"/>
  <Override ContentType="application/vnd.openxmlformats-officedocument.presentationml.slideLayout+xml" PartName="/ppt/slideLayouts/slideLayout203.xml"/>
  <Override ContentType="application/vnd.openxmlformats-officedocument.presentationml.slideLayout+xml" PartName="/ppt/slideLayouts/slideLayout204.xml"/>
  <Override ContentType="application/vnd.openxmlformats-officedocument.presentationml.slideLayout+xml" PartName="/ppt/slideLayouts/slideLayout205.xml"/>
  <Override ContentType="application/vnd.openxmlformats-officedocument.presentationml.slideLayout+xml" PartName="/ppt/slideLayouts/slideLayout206.xml"/>
  <Override ContentType="application/vnd.openxmlformats-officedocument.presentationml.slideLayout+xml" PartName="/ppt/slideLayouts/slideLayout207.xml"/>
  <Override ContentType="application/vnd.openxmlformats-officedocument.presentationml.slideLayout+xml" PartName="/ppt/slideLayouts/slideLayout208.xml"/>
  <Override ContentType="application/vnd.openxmlformats-officedocument.presentationml.slideLayout+xml" PartName="/ppt/slideLayouts/slideLayout209.xml"/>
  <Override ContentType="application/vnd.openxmlformats-officedocument.presentationml.slideLayout+xml" PartName="/ppt/slideLayouts/slideLayout210.xml"/>
  <Override ContentType="application/vnd.openxmlformats-officedocument.presentationml.slideLayout+xml" PartName="/ppt/slideLayouts/slideLayout211.xml"/>
  <Override ContentType="application/vnd.openxmlformats-officedocument.presentationml.slideLayout+xml" PartName="/ppt/slideLayouts/slideLayout212.xml"/>
  <Override ContentType="application/vnd.openxmlformats-officedocument.presentationml.slideLayout+xml" PartName="/ppt/slideLayouts/slideLayout213.xml"/>
  <Override ContentType="application/vnd.openxmlformats-officedocument.presentationml.slideLayout+xml" PartName="/ppt/slideLayouts/slideLayout214.xml"/>
  <Override ContentType="application/vnd.openxmlformats-officedocument.presentationml.slideLayout+xml" PartName="/ppt/slideLayouts/slideLayout215.xml"/>
  <Override ContentType="application/vnd.openxmlformats-officedocument.presentationml.slideLayout+xml" PartName="/ppt/slideLayouts/slideLayout216.xml"/>
  <Override ContentType="application/vnd.openxmlformats-officedocument.presentationml.slideLayout+xml" PartName="/ppt/slideLayouts/slideLayout217.xml"/>
  <Override ContentType="application/vnd.openxmlformats-officedocument.presentationml.slideLayout+xml" PartName="/ppt/slideLayouts/slideLayout218.xml"/>
  <Override ContentType="application/vnd.openxmlformats-officedocument.presentationml.slideLayout+xml" PartName="/ppt/slideLayouts/slideLayout219.xml"/>
  <Override ContentType="application/vnd.openxmlformats-officedocument.presentationml.slideLayout+xml" PartName="/ppt/slideLayouts/slideLayout220.xml"/>
  <Override ContentType="application/vnd.openxmlformats-officedocument.presentationml.slideLayout+xml" PartName="/ppt/slideLayouts/slideLayout221.xml"/>
  <Override ContentType="application/vnd.openxmlformats-officedocument.presentationml.slideLayout+xml" PartName="/ppt/slideLayouts/slideLayout222.xml"/>
  <Override ContentType="application/vnd.openxmlformats-officedocument.presentationml.slideLayout+xml" PartName="/ppt/slideLayouts/slideLayout223.xml"/>
  <Override ContentType="application/vnd.openxmlformats-officedocument.presentationml.slideLayout+xml" PartName="/ppt/slideLayouts/slideLayout224.xml"/>
  <Override ContentType="application/vnd.openxmlformats-officedocument.presentationml.slideLayout+xml" PartName="/ppt/slideLayouts/slideLayout225.xml"/>
  <Override ContentType="application/vnd.openxmlformats-officedocument.presentationml.slideLayout+xml" PartName="/ppt/slideLayouts/slideLayout226.xml"/>
  <Override ContentType="application/vnd.openxmlformats-officedocument.presentationml.slideLayout+xml" PartName="/ppt/slideLayouts/slideLayout227.xml"/>
  <Override ContentType="application/vnd.openxmlformats-officedocument.presentationml.slideLayout+xml" PartName="/ppt/slideLayouts/slideLayout228.xml"/>
  <Override ContentType="application/vnd.openxmlformats-officedocument.presentationml.slideLayout+xml" PartName="/ppt/slideLayouts/slideLayout229.xml"/>
  <Override ContentType="application/vnd.openxmlformats-officedocument.presentationml.slideLayout+xml" PartName="/ppt/slideLayouts/slideLayout230.xml"/>
  <Override ContentType="application/vnd.openxmlformats-officedocument.presentationml.slideLayout+xml" PartName="/ppt/slideLayouts/slideLayout231.xml"/>
  <Override ContentType="application/vnd.openxmlformats-officedocument.presentationml.slideLayout+xml" PartName="/ppt/slideLayouts/slideLayout232.xml"/>
  <Override ContentType="application/vnd.openxmlformats-officedocument.presentationml.slideLayout+xml" PartName="/ppt/slideLayouts/slideLayout233.xml"/>
  <Override ContentType="application/vnd.openxmlformats-officedocument.presentationml.slideLayout+xml" PartName="/ppt/slideLayouts/slideLayout234.xml"/>
  <Override ContentType="application/vnd.openxmlformats-officedocument.presentationml.slideLayout+xml" PartName="/ppt/slideLayouts/slideLayout235.xml"/>
  <Override ContentType="application/vnd.openxmlformats-officedocument.presentationml.slideLayout+xml" PartName="/ppt/slideLayouts/slideLayout236.xml"/>
  <Override ContentType="application/vnd.openxmlformats-officedocument.presentationml.slideLayout+xml" PartName="/ppt/slideLayouts/slideLayout237.xml"/>
  <Override ContentType="application/vnd.openxmlformats-officedocument.presentationml.slideLayout+xml" PartName="/ppt/slideLayouts/slideLayout238.xml"/>
  <Override ContentType="application/vnd.openxmlformats-officedocument.presentationml.slideLayout+xml" PartName="/ppt/slideLayouts/slideLayout239.xml"/>
  <Override ContentType="application/vnd.openxmlformats-officedocument.presentationml.slideLayout+xml" PartName="/ppt/slideLayouts/slideLayout240.xml"/>
  <Override ContentType="application/vnd.openxmlformats-officedocument.presentationml.slideLayout+xml" PartName="/ppt/slideLayouts/slideLayout241.xml"/>
  <Override ContentType="application/vnd.openxmlformats-officedocument.presentationml.slideLayout+xml" PartName="/ppt/slideLayouts/slideLayout242.xml"/>
  <Override ContentType="application/vnd.openxmlformats-officedocument.presentationml.slideLayout+xml" PartName="/ppt/slideLayouts/slideLayout243.xml"/>
  <Override ContentType="application/vnd.openxmlformats-officedocument.presentationml.slideLayout+xml" PartName="/ppt/slideLayouts/slideLayout244.xml"/>
  <Override ContentType="application/vnd.openxmlformats-officedocument.presentationml.slideLayout+xml" PartName="/ppt/slideLayouts/slideLayout245.xml"/>
  <Override ContentType="application/vnd.openxmlformats-officedocument.presentationml.slideLayout+xml" PartName="/ppt/slideLayouts/slideLayout246.xml"/>
  <Override ContentType="application/vnd.openxmlformats-officedocument.presentationml.slideLayout+xml" PartName="/ppt/slideLayouts/slideLayout247.xml"/>
  <Override ContentType="application/vnd.openxmlformats-officedocument.presentationml.slideLayout+xml" PartName="/ppt/slideLayouts/slideLayout248.xml"/>
  <Override ContentType="application/vnd.openxmlformats-officedocument.presentationml.slideLayout+xml" PartName="/ppt/slideLayouts/slideLayout249.xml"/>
  <Override ContentType="application/vnd.openxmlformats-officedocument.presentationml.slideLayout+xml" PartName="/ppt/slideLayouts/slideLayout250.xml"/>
  <Override ContentType="application/vnd.openxmlformats-officedocument.presentationml.slideLayout+xml" PartName="/ppt/slideLayouts/slideLayout251.xml"/>
  <Override ContentType="application/vnd.openxmlformats-officedocument.presentationml.slideLayout+xml" PartName="/ppt/slideLayouts/slideLayout252.xml"/>
  <Override ContentType="application/vnd.openxmlformats-officedocument.presentationml.slideLayout+xml" PartName="/ppt/slideLayouts/slideLayout253.xml"/>
  <Override ContentType="application/vnd.openxmlformats-officedocument.presentationml.slideLayout+xml" PartName="/ppt/slideLayouts/slideLayout254.xml"/>
  <Override ContentType="application/vnd.openxmlformats-officedocument.presentationml.slideLayout+xml" PartName="/ppt/slideLayouts/slideLayout255.xml"/>
  <Override ContentType="application/vnd.openxmlformats-officedocument.presentationml.slideLayout+xml" PartName="/ppt/slideLayouts/slideLayout256.xml"/>
  <Override ContentType="application/vnd.openxmlformats-officedocument.presentationml.slideLayout+xml" PartName="/ppt/slideLayouts/slideLayout257.xml"/>
  <Override ContentType="application/vnd.openxmlformats-officedocument.presentationml.slideLayout+xml" PartName="/ppt/slideLayouts/slideLayout258.xml"/>
  <Override ContentType="application/vnd.openxmlformats-officedocument.presentationml.slideLayout+xml" PartName="/ppt/slideLayouts/slideLayout259.xml"/>
  <Override ContentType="application/vnd.openxmlformats-officedocument.presentationml.slideLayout+xml" PartName="/ppt/slideLayouts/slideLayout260.xml"/>
  <Override ContentType="application/vnd.openxmlformats-officedocument.presentationml.slideLayout+xml" PartName="/ppt/slideLayouts/slideLayout261.xml"/>
  <Override ContentType="application/vnd.openxmlformats-officedocument.presentationml.slideLayout+xml" PartName="/ppt/slideLayouts/slideLayout262.xml"/>
  <Override ContentType="application/vnd.openxmlformats-officedocument.presentationml.slideLayout+xml" PartName="/ppt/slideLayouts/slideLayout263.xml"/>
  <Override ContentType="application/vnd.openxmlformats-officedocument.presentationml.slideLayout+xml" PartName="/ppt/slideLayouts/slideLayout264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2.xml"/>
  <Override ContentType="application/vnd.openxmlformats-officedocument.presentationml.slideMaster+xml" PartName="/ppt/slideMasters/slideMaster13.xml"/>
  <Override ContentType="application/vnd.openxmlformats-officedocument.presentationml.slideMaster+xml" PartName="/ppt/slideMasters/slideMaster14.xml"/>
  <Override ContentType="application/vnd.openxmlformats-officedocument.presentationml.slideMaster+xml" PartName="/ppt/slideMasters/slideMaster15.xml"/>
  <Override ContentType="application/vnd.openxmlformats-officedocument.presentationml.slideMaster+xml" PartName="/ppt/slideMasters/slideMaster16.xml"/>
  <Override ContentType="application/vnd.openxmlformats-officedocument.presentationml.slideMaster+xml" PartName="/ppt/slideMasters/slideMaster17.xml"/>
  <Override ContentType="application/vnd.openxmlformats-officedocument.presentationml.slideMaster+xml" PartName="/ppt/slideMasters/slideMaster18.xml"/>
  <Override ContentType="application/vnd.openxmlformats-officedocument.presentationml.slideMaster+xml" PartName="/ppt/slideMasters/slideMaster19.xml"/>
  <Override ContentType="application/vnd.openxmlformats-officedocument.presentationml.slideMaster+xml" PartName="/ppt/slideMasters/slideMaster20.xml"/>
  <Override ContentType="application/vnd.openxmlformats-officedocument.presentationml.slideMaster+xml" PartName="/ppt/slideMasters/slideMaster21.xml"/>
  <Override ContentType="application/vnd.openxmlformats-officedocument.presentationml.slideMaster+xml" PartName="/ppt/slideMasters/slideMaster22.xml"/>
  <Override ContentType="application/vnd.openxmlformats-officedocument.presentationml.slideMaster+xml" PartName="/ppt/slideMasters/slideMaster23.xml"/>
  <Override ContentType="application/vnd.openxmlformats-officedocument.presentationml.slideMaster+xml" PartName="/ppt/slideMasters/slideMaster2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6.xml"/>
  <Override ContentType="application/vnd.openxmlformats-officedocument.theme+xml" PartName="/ppt/theme/theme7.xml"/>
  <Override ContentType="application/vnd.openxmlformats-officedocument.theme+xml" PartName="/ppt/theme/theme8.xml"/>
  <Override ContentType="application/vnd.openxmlformats-officedocument.theme+xml" PartName="/ppt/theme/theme9.xml"/>
  <Override ContentType="application/vnd.openxmlformats-officedocument.theme+xml" PartName="/ppt/theme/theme10.xml"/>
  <Override ContentType="application/vnd.openxmlformats-officedocument.theme+xml" PartName="/ppt/theme/theme11.xml"/>
  <Override ContentType="application/vnd.openxmlformats-officedocument.theme+xml" PartName="/ppt/theme/theme12.xml"/>
  <Override ContentType="application/vnd.openxmlformats-officedocument.theme+xml" PartName="/ppt/theme/theme13.xml"/>
  <Override ContentType="application/vnd.openxmlformats-officedocument.theme+xml" PartName="/ppt/theme/theme14.xml"/>
  <Override ContentType="application/vnd.openxmlformats-officedocument.theme+xml" PartName="/ppt/theme/theme15.xml"/>
  <Override ContentType="application/vnd.openxmlformats-officedocument.theme+xml" PartName="/ppt/theme/theme16.xml"/>
  <Override ContentType="application/vnd.openxmlformats-officedocument.theme+xml" PartName="/ppt/theme/theme17.xml"/>
  <Override ContentType="application/vnd.openxmlformats-officedocument.theme+xml" PartName="/ppt/theme/theme18.xml"/>
  <Override ContentType="application/vnd.openxmlformats-officedocument.theme+xml" PartName="/ppt/theme/theme19.xml"/>
  <Override ContentType="application/vnd.openxmlformats-officedocument.theme+xml" PartName="/ppt/theme/theme20.xml"/>
  <Override ContentType="application/vnd.openxmlformats-officedocument.theme+xml" PartName="/ppt/theme/theme21.xml"/>
  <Override ContentType="application/vnd.openxmlformats-officedocument.theme+xml" PartName="/ppt/theme/theme22.xml"/>
  <Override ContentType="application/vnd.openxmlformats-officedocument.theme+xml" PartName="/ppt/theme/theme23.xml"/>
  <Override ContentType="application/vnd.openxmlformats-officedocument.theme+xml" PartName="/ppt/theme/theme24.xml"/>
  <Override ContentType="application/vnd.openxmlformats-officedocument.theme+xml" PartName="/ppt/theme/theme25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Relationship Id="rId5" Target="docProps/custom.xml" Type="http://schemas.openxmlformats.org/officeDocument/2006/relationships/custom-properties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85" r:id="rId4"/>
    <p:sldMasterId id="2147483686" r:id="rId5"/>
    <p:sldMasterId id="2147483687" r:id="rId6"/>
    <p:sldMasterId id="2147483688" r:id="rId7"/>
    <p:sldMasterId id="2147483689" r:id="rId8"/>
    <p:sldMasterId id="2147483690" r:id="rId9"/>
    <p:sldMasterId id="2147483691" r:id="rId10"/>
    <p:sldMasterId id="2147483692" r:id="rId11"/>
    <p:sldMasterId id="2147483693" r:id="rId12"/>
    <p:sldMasterId id="2147483694" r:id="rId13"/>
    <p:sldMasterId id="2147483695" r:id="rId14"/>
    <p:sldMasterId id="2147483696" r:id="rId15"/>
    <p:sldMasterId id="2147483697" r:id="rId16"/>
    <p:sldMasterId id="2147483698" r:id="rId17"/>
    <p:sldMasterId id="2147483699" r:id="rId18"/>
    <p:sldMasterId id="2147483700" r:id="rId19"/>
    <p:sldMasterId id="2147483702" r:id="rId20"/>
    <p:sldMasterId id="2147483703" r:id="rId21"/>
    <p:sldMasterId id="2147483704" r:id="rId22"/>
    <p:sldMasterId id="2147483705" r:id="rId23"/>
    <p:sldMasterId id="2147483981" r:id="rId24"/>
  </p:sldMasterIdLst>
  <p:notesMasterIdLst>
    <p:notesMasterId r:id="rId25"/>
  </p:notesMasterIdLst>
  <p:sldIdLst>
    <p:sldId id="256" r:id="rId26"/>
    <p:sldId id="257" r:id="rId27"/>
    <p:sldId id="258" r:id="rId28"/>
    <p:sldId id="263" r:id="rId29"/>
    <p:sldId id="264" r:id="rId30"/>
    <p:sldId id="265" r:id="rId31"/>
    <p:sldId id="266" r:id="rId32"/>
    <p:sldId id="267" r:id="rId33"/>
    <p:sldId id="268" r:id="rId34"/>
    <p:sldId id="260" r:id="rId35"/>
    <p:sldId id="269" r:id="rId36"/>
    <p:sldId id="270" r:id="rId37"/>
    <p:sldId id="271" r:id="rId38"/>
    <p:sldId id="272" r:id="rId39"/>
    <p:sldId id="261" r:id="rId40"/>
    <p:sldId id="273" r:id="rId41"/>
    <p:sldId id="274" r:id="rId42"/>
    <p:sldId id="275" r:id="rId43"/>
    <p:sldId id="276" r:id="rId44"/>
    <p:sldId id="262" r:id="rId45"/>
    <p:sldId id="277" r:id="rId46"/>
    <p:sldId id="278" r:id="rId47"/>
    <p:sldId id="279" r:id="rId48"/>
    <p:sldId id="280" r:id="rId49"/>
    <p:sldId id="259" r:id="rId50"/>
  </p:sldIdLst>
  <p:sldSz cx="12192000" cy="6858000"/>
  <p:notesSz cx="6858000" cy="9144000"/>
  <p:custDataLst>
    <p:tags r:id="rId51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58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Masters/slideMaster10.xml" Type="http://schemas.openxmlformats.org/officeDocument/2006/relationships/slideMaster"/><Relationship Id="rId11" Target="slideMasters/slideMaster11.xml" Type="http://schemas.openxmlformats.org/officeDocument/2006/relationships/slideMaster"/><Relationship Id="rId12" Target="slideMasters/slideMaster12.xml" Type="http://schemas.openxmlformats.org/officeDocument/2006/relationships/slideMaster"/><Relationship Id="rId13" Target="slideMasters/slideMaster13.xml" Type="http://schemas.openxmlformats.org/officeDocument/2006/relationships/slideMaster"/><Relationship Id="rId14" Target="slideMasters/slideMaster14.xml" Type="http://schemas.openxmlformats.org/officeDocument/2006/relationships/slideMaster"/><Relationship Id="rId15" Target="slideMasters/slideMaster15.xml" Type="http://schemas.openxmlformats.org/officeDocument/2006/relationships/slideMaster"/><Relationship Id="rId16" Target="slideMasters/slideMaster16.xml" Type="http://schemas.openxmlformats.org/officeDocument/2006/relationships/slideMaster"/><Relationship Id="rId17" Target="slideMasters/slideMaster17.xml" Type="http://schemas.openxmlformats.org/officeDocument/2006/relationships/slideMaster"/><Relationship Id="rId18" Target="slideMasters/slideMaster18.xml" Type="http://schemas.openxmlformats.org/officeDocument/2006/relationships/slideMaster"/><Relationship Id="rId19" Target="slideMasters/slideMaster19.xml" Type="http://schemas.openxmlformats.org/officeDocument/2006/relationships/slideMaster"/><Relationship Id="rId2" Target="slideMasters/slideMaster2.xml" Type="http://schemas.openxmlformats.org/officeDocument/2006/relationships/slideMaster"/><Relationship Id="rId20" Target="slideMasters/slideMaster20.xml" Type="http://schemas.openxmlformats.org/officeDocument/2006/relationships/slideMaster"/><Relationship Id="rId21" Target="slideMasters/slideMaster21.xml" Type="http://schemas.openxmlformats.org/officeDocument/2006/relationships/slideMaster"/><Relationship Id="rId22" Target="slideMasters/slideMaster22.xml" Type="http://schemas.openxmlformats.org/officeDocument/2006/relationships/slideMaster"/><Relationship Id="rId23" Target="slideMasters/slideMaster23.xml" Type="http://schemas.openxmlformats.org/officeDocument/2006/relationships/slideMaster"/><Relationship Id="rId24" Target="slideMasters/slideMaster24.xml" Type="http://schemas.openxmlformats.org/officeDocument/2006/relationships/slideMaster"/><Relationship Id="rId25" Target="notesMasters/notesMaster1.xml" Type="http://schemas.openxmlformats.org/officeDocument/2006/relationships/notesMaster"/><Relationship Id="rId26" Target="slides/slide1.xml" Type="http://schemas.openxmlformats.org/officeDocument/2006/relationships/slide"/><Relationship Id="rId27" Target="slides/slide2.xml" Type="http://schemas.openxmlformats.org/officeDocument/2006/relationships/slide"/><Relationship Id="rId28" Target="slides/slide3.xml" Type="http://schemas.openxmlformats.org/officeDocument/2006/relationships/slide"/><Relationship Id="rId29" Target="slides/slide4.xml" Type="http://schemas.openxmlformats.org/officeDocument/2006/relationships/slide"/><Relationship Id="rId3" Target="slideMasters/slideMaster3.xml" Type="http://schemas.openxmlformats.org/officeDocument/2006/relationships/slideMaster"/><Relationship Id="rId30" Target="slides/slide5.xml" Type="http://schemas.openxmlformats.org/officeDocument/2006/relationships/slide"/><Relationship Id="rId31" Target="slides/slide6.xml" Type="http://schemas.openxmlformats.org/officeDocument/2006/relationships/slide"/><Relationship Id="rId32" Target="slides/slide7.xml" Type="http://schemas.openxmlformats.org/officeDocument/2006/relationships/slide"/><Relationship Id="rId33" Target="slides/slide8.xml" Type="http://schemas.openxmlformats.org/officeDocument/2006/relationships/slide"/><Relationship Id="rId34" Target="slides/slide9.xml" Type="http://schemas.openxmlformats.org/officeDocument/2006/relationships/slide"/><Relationship Id="rId35" Target="slides/slide10.xml" Type="http://schemas.openxmlformats.org/officeDocument/2006/relationships/slide"/><Relationship Id="rId36" Target="slides/slide11.xml" Type="http://schemas.openxmlformats.org/officeDocument/2006/relationships/slide"/><Relationship Id="rId37" Target="slides/slide12.xml" Type="http://schemas.openxmlformats.org/officeDocument/2006/relationships/slide"/><Relationship Id="rId38" Target="slides/slide13.xml" Type="http://schemas.openxmlformats.org/officeDocument/2006/relationships/slide"/><Relationship Id="rId39" Target="slides/slide14.xml" Type="http://schemas.openxmlformats.org/officeDocument/2006/relationships/slide"/><Relationship Id="rId4" Target="slideMasters/slideMaster4.xml" Type="http://schemas.openxmlformats.org/officeDocument/2006/relationships/slideMaster"/><Relationship Id="rId40" Target="slides/slide15.xml" Type="http://schemas.openxmlformats.org/officeDocument/2006/relationships/slide"/><Relationship Id="rId41" Target="slides/slide16.xml" Type="http://schemas.openxmlformats.org/officeDocument/2006/relationships/slide"/><Relationship Id="rId42" Target="slides/slide17.xml" Type="http://schemas.openxmlformats.org/officeDocument/2006/relationships/slide"/><Relationship Id="rId43" Target="slides/slide18.xml" Type="http://schemas.openxmlformats.org/officeDocument/2006/relationships/slide"/><Relationship Id="rId44" Target="slides/slide19.xml" Type="http://schemas.openxmlformats.org/officeDocument/2006/relationships/slide"/><Relationship Id="rId45" Target="slides/slide20.xml" Type="http://schemas.openxmlformats.org/officeDocument/2006/relationships/slide"/><Relationship Id="rId46" Target="slides/slide21.xml" Type="http://schemas.openxmlformats.org/officeDocument/2006/relationships/slide"/><Relationship Id="rId47" Target="slides/slide22.xml" Type="http://schemas.openxmlformats.org/officeDocument/2006/relationships/slide"/><Relationship Id="rId48" Target="slides/slide23.xml" Type="http://schemas.openxmlformats.org/officeDocument/2006/relationships/slide"/><Relationship Id="rId49" Target="slides/slide24.xml" Type="http://schemas.openxmlformats.org/officeDocument/2006/relationships/slide"/><Relationship Id="rId5" Target="slideMasters/slideMaster5.xml" Type="http://schemas.openxmlformats.org/officeDocument/2006/relationships/slideMaster"/><Relationship Id="rId50" Target="slides/slide25.xml" Type="http://schemas.openxmlformats.org/officeDocument/2006/relationships/slide"/><Relationship Id="rId51" Target="tags/tag1.xml" Type="http://schemas.openxmlformats.org/officeDocument/2006/relationships/tags"/><Relationship Id="rId52" Target="presProps.xml" Type="http://schemas.openxmlformats.org/officeDocument/2006/relationships/presProps"/><Relationship Id="rId53" Target="viewProps.xml" Type="http://schemas.openxmlformats.org/officeDocument/2006/relationships/viewProps"/><Relationship Id="rId54" Target="theme/theme1.xml" Type="http://schemas.openxmlformats.org/officeDocument/2006/relationships/theme"/><Relationship Id="rId55" Target="tableStyles.xml" Type="http://schemas.openxmlformats.org/officeDocument/2006/relationships/tableStyles"/><Relationship Id="rId6" Target="slideMasters/slideMaster6.xml" Type="http://schemas.openxmlformats.org/officeDocument/2006/relationships/slideMaster"/><Relationship Id="rId7" Target="slideMasters/slideMaster7.xml" Type="http://schemas.openxmlformats.org/officeDocument/2006/relationships/slideMaster"/><Relationship Id="rId8" Target="slideMasters/slideMaster8.xml" Type="http://schemas.openxmlformats.org/officeDocument/2006/relationships/slideMaster"/><Relationship Id="rId9" Target="slideMasters/slideMaster9.xml" Type="http://schemas.openxmlformats.org/officeDocument/2006/relationships/slideMaster"/></Relationships>
</file>

<file path=ppt/notesMasters/_rels/notesMaster1.xml.rels><?xml version="1.0" encoding="UTF-8" standalone="yes"?><Relationships xmlns="http://schemas.openxmlformats.org/package/2006/relationships"><Relationship Id="rId1" Target="../theme/theme25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425A7-BB31-4AA7-812E-6A317F667028}" type="datetimeFigureOut">
              <a:rPr lang="zh-CN" altLang="en-US" smtClean="0"/>
              <a:t>2016/5/16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8F88B-9D5A-4713-8DF6-F68F2B53DF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33611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0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1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2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3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4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5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6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7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8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09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0.xml.rels><?xml version="1.0" encoding="UTF-8" standalone="yes"?><Relationships xmlns="http://schemas.openxmlformats.org/package/2006/relationships"><Relationship Id="rId1" Target="../slideMasters/slideMaster10.xml" Type="http://schemas.openxmlformats.org/officeDocument/2006/relationships/slideMaster"/></Relationships>
</file>

<file path=ppt/slideLayouts/_rels/slideLayout111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12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13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14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15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16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17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18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19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0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21.xml.rels><?xml version="1.0" encoding="UTF-8" standalone="yes"?><Relationships xmlns="http://schemas.openxmlformats.org/package/2006/relationships"><Relationship Id="rId1" Target="../slideMasters/slideMaster11.xml" Type="http://schemas.openxmlformats.org/officeDocument/2006/relationships/slideMaster"/></Relationships>
</file>

<file path=ppt/slideLayouts/_rels/slideLayout122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23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24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25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26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27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28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29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0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31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32.xml.rels><?xml version="1.0" encoding="UTF-8" standalone="yes"?><Relationships xmlns="http://schemas.openxmlformats.org/package/2006/relationships"><Relationship Id="rId1" Target="../slideMasters/slideMaster12.xml" Type="http://schemas.openxmlformats.org/officeDocument/2006/relationships/slideMaster"/></Relationships>
</file>

<file path=ppt/slideLayouts/_rels/slideLayout133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34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35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36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37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38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39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0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41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42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43.xml.rels><?xml version="1.0" encoding="UTF-8" standalone="yes"?><Relationships xmlns="http://schemas.openxmlformats.org/package/2006/relationships"><Relationship Id="rId1" Target="../slideMasters/slideMaster13.xml" Type="http://schemas.openxmlformats.org/officeDocument/2006/relationships/slideMaster"/></Relationships>
</file>

<file path=ppt/slideLayouts/_rels/slideLayout144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45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46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47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48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49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0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51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52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53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54.xml.rels><?xml version="1.0" encoding="UTF-8" standalone="yes"?><Relationships xmlns="http://schemas.openxmlformats.org/package/2006/relationships"><Relationship Id="rId1" Target="../slideMasters/slideMaster14.xml" Type="http://schemas.openxmlformats.org/officeDocument/2006/relationships/slideMaster"/></Relationships>
</file>

<file path=ppt/slideLayouts/_rels/slideLayout155.xml.rels><?xml version="1.0" encoding="UTF-8" standalone="yes"?><Relationships xmlns="http://schemas.openxmlformats.org/package/2006/relationships"><Relationship Id="rId1" Target="../slideMasters/slideMaster15.xml" Type="http://schemas.openxmlformats.org/officeDocument/2006/relationships/slideMaster"/></Relationships>
</file>

<file path=ppt/slideLayouts/_rels/slideLayout156.xml.rels><?xml version="1.0" encoding="UTF-8" standalone="yes"?><Relationships xmlns="http://schemas.openxmlformats.org/package/2006/relationships"><Relationship Id="rId1" Target="../slideMasters/slideMaster15.xml" Type="http://schemas.openxmlformats.org/officeDocument/2006/relationships/slideMaster"/></Relationships>
</file>

<file path=ppt/slideLayouts/_rels/slideLayout157.xml.rels><?xml version="1.0" encoding="UTF-8" standalone="yes"?><Relationships xmlns="http://schemas.openxmlformats.org/package/2006/relationships"><Relationship Id="rId1" Target="../slideMasters/slideMaster15.xml" Type="http://schemas.openxmlformats.org/officeDocument/2006/relationships/slideMaster"/></Relationships>
</file>

<file path=ppt/slideLayouts/_rels/slideLayout158.xml.rels><?xml version="1.0" encoding="UTF-8" standalone="yes"?><Relationships xmlns="http://schemas.openxmlformats.org/package/2006/relationships"><Relationship Id="rId1" Target="../slideMasters/slideMaster15.xml" Type="http://schemas.openxmlformats.org/officeDocument/2006/relationships/slideMaster"/></Relationships>
</file>

<file path=ppt/slideLayouts/_rels/slideLayout159.xml.rels><?xml version="1.0" encoding="UTF-8" standalone="yes"?><Relationships xmlns="http://schemas.openxmlformats.org/package/2006/relationships"><Relationship Id="rId1" Target="../slideMasters/slideMaster15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0.xml.rels><?xml version="1.0" encoding="UTF-8" standalone="yes"?><Relationships xmlns="http://schemas.openxmlformats.org/package/2006/relationships"><Relationship Id="rId1" Target="../slideMasters/slideMaster15.xml" Type="http://schemas.openxmlformats.org/officeDocument/2006/relationships/slideMaster"/></Relationships>
</file>

<file path=ppt/slideLayouts/_rels/slideLayout161.xml.rels><?xml version="1.0" encoding="UTF-8" standalone="yes"?><Relationships xmlns="http://schemas.openxmlformats.org/package/2006/relationships"><Relationship Id="rId1" Target="../slideMasters/slideMaster15.xml" Type="http://schemas.openxmlformats.org/officeDocument/2006/relationships/slideMaster"/></Relationships>
</file>

<file path=ppt/slideLayouts/_rels/slideLayout162.xml.rels><?xml version="1.0" encoding="UTF-8" standalone="yes"?><Relationships xmlns="http://schemas.openxmlformats.org/package/2006/relationships"><Relationship Id="rId1" Target="../slideMasters/slideMaster15.xml" Type="http://schemas.openxmlformats.org/officeDocument/2006/relationships/slideMaster"/></Relationships>
</file>

<file path=ppt/slideLayouts/_rels/slideLayout163.xml.rels><?xml version="1.0" encoding="UTF-8" standalone="yes"?><Relationships xmlns="http://schemas.openxmlformats.org/package/2006/relationships"><Relationship Id="rId1" Target="../slideMasters/slideMaster15.xml" Type="http://schemas.openxmlformats.org/officeDocument/2006/relationships/slideMaster"/></Relationships>
</file>

<file path=ppt/slideLayouts/_rels/slideLayout164.xml.rels><?xml version="1.0" encoding="UTF-8" standalone="yes"?><Relationships xmlns="http://schemas.openxmlformats.org/package/2006/relationships"><Relationship Id="rId1" Target="../slideMasters/slideMaster15.xml" Type="http://schemas.openxmlformats.org/officeDocument/2006/relationships/slideMaster"/></Relationships>
</file>

<file path=ppt/slideLayouts/_rels/slideLayout165.xml.rels><?xml version="1.0" encoding="UTF-8" standalone="yes"?><Relationships xmlns="http://schemas.openxmlformats.org/package/2006/relationships"><Relationship Id="rId1" Target="../slideMasters/slideMaster15.xml" Type="http://schemas.openxmlformats.org/officeDocument/2006/relationships/slideMaster"/></Relationships>
</file>

<file path=ppt/slideLayouts/_rels/slideLayout166.xml.rels><?xml version="1.0" encoding="UTF-8" standalone="yes"?><Relationships xmlns="http://schemas.openxmlformats.org/package/2006/relationships"><Relationship Id="rId1" Target="../slideMasters/slideMaster16.xml" Type="http://schemas.openxmlformats.org/officeDocument/2006/relationships/slideMaster"/></Relationships>
</file>

<file path=ppt/slideLayouts/_rels/slideLayout167.xml.rels><?xml version="1.0" encoding="UTF-8" standalone="yes"?><Relationships xmlns="http://schemas.openxmlformats.org/package/2006/relationships"><Relationship Id="rId1" Target="../slideMasters/slideMaster16.xml" Type="http://schemas.openxmlformats.org/officeDocument/2006/relationships/slideMaster"/></Relationships>
</file>

<file path=ppt/slideLayouts/_rels/slideLayout168.xml.rels><?xml version="1.0" encoding="UTF-8" standalone="yes"?><Relationships xmlns="http://schemas.openxmlformats.org/package/2006/relationships"><Relationship Id="rId1" Target="../slideMasters/slideMaster16.xml" Type="http://schemas.openxmlformats.org/officeDocument/2006/relationships/slideMaster"/></Relationships>
</file>

<file path=ppt/slideLayouts/_rels/slideLayout169.xml.rels><?xml version="1.0" encoding="UTF-8" standalone="yes"?><Relationships xmlns="http://schemas.openxmlformats.org/package/2006/relationships"><Relationship Id="rId1" Target="../slideMasters/slideMaster16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0.xml.rels><?xml version="1.0" encoding="UTF-8" standalone="yes"?><Relationships xmlns="http://schemas.openxmlformats.org/package/2006/relationships"><Relationship Id="rId1" Target="../slideMasters/slideMaster16.xml" Type="http://schemas.openxmlformats.org/officeDocument/2006/relationships/slideMaster"/></Relationships>
</file>

<file path=ppt/slideLayouts/_rels/slideLayout171.xml.rels><?xml version="1.0" encoding="UTF-8" standalone="yes"?><Relationships xmlns="http://schemas.openxmlformats.org/package/2006/relationships"><Relationship Id="rId1" Target="../slideMasters/slideMaster16.xml" Type="http://schemas.openxmlformats.org/officeDocument/2006/relationships/slideMaster"/></Relationships>
</file>

<file path=ppt/slideLayouts/_rels/slideLayout172.xml.rels><?xml version="1.0" encoding="UTF-8" standalone="yes"?><Relationships xmlns="http://schemas.openxmlformats.org/package/2006/relationships"><Relationship Id="rId1" Target="../slideMasters/slideMaster16.xml" Type="http://schemas.openxmlformats.org/officeDocument/2006/relationships/slideMaster"/></Relationships>
</file>

<file path=ppt/slideLayouts/_rels/slideLayout173.xml.rels><?xml version="1.0" encoding="UTF-8" standalone="yes"?><Relationships xmlns="http://schemas.openxmlformats.org/package/2006/relationships"><Relationship Id="rId1" Target="../slideMasters/slideMaster16.xml" Type="http://schemas.openxmlformats.org/officeDocument/2006/relationships/slideMaster"/></Relationships>
</file>

<file path=ppt/slideLayouts/_rels/slideLayout174.xml.rels><?xml version="1.0" encoding="UTF-8" standalone="yes"?><Relationships xmlns="http://schemas.openxmlformats.org/package/2006/relationships"><Relationship Id="rId1" Target="../slideMasters/slideMaster16.xml" Type="http://schemas.openxmlformats.org/officeDocument/2006/relationships/slideMaster"/></Relationships>
</file>

<file path=ppt/slideLayouts/_rels/slideLayout175.xml.rels><?xml version="1.0" encoding="UTF-8" standalone="yes"?><Relationships xmlns="http://schemas.openxmlformats.org/package/2006/relationships"><Relationship Id="rId1" Target="../slideMasters/slideMaster16.xml" Type="http://schemas.openxmlformats.org/officeDocument/2006/relationships/slideMaster"/></Relationships>
</file>

<file path=ppt/slideLayouts/_rels/slideLayout176.xml.rels><?xml version="1.0" encoding="UTF-8" standalone="yes"?><Relationships xmlns="http://schemas.openxmlformats.org/package/2006/relationships"><Relationship Id="rId1" Target="../slideMasters/slideMaster16.xml" Type="http://schemas.openxmlformats.org/officeDocument/2006/relationships/slideMaster"/></Relationships>
</file>

<file path=ppt/slideLayouts/_rels/slideLayout177.xml.rels><?xml version="1.0" encoding="UTF-8" standalone="yes"?><Relationships xmlns="http://schemas.openxmlformats.org/package/2006/relationships"><Relationship Id="rId1" Target="../slideMasters/slideMaster17.xml" Type="http://schemas.openxmlformats.org/officeDocument/2006/relationships/slideMaster"/></Relationships>
</file>

<file path=ppt/slideLayouts/_rels/slideLayout178.xml.rels><?xml version="1.0" encoding="UTF-8" standalone="yes"?><Relationships xmlns="http://schemas.openxmlformats.org/package/2006/relationships"><Relationship Id="rId1" Target="../slideMasters/slideMaster17.xml" Type="http://schemas.openxmlformats.org/officeDocument/2006/relationships/slideMaster"/></Relationships>
</file>

<file path=ppt/slideLayouts/_rels/slideLayout179.xml.rels><?xml version="1.0" encoding="UTF-8" standalone="yes"?><Relationships xmlns="http://schemas.openxmlformats.org/package/2006/relationships"><Relationship Id="rId1" Target="../slideMasters/slideMaster17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0.xml.rels><?xml version="1.0" encoding="UTF-8" standalone="yes"?><Relationships xmlns="http://schemas.openxmlformats.org/package/2006/relationships"><Relationship Id="rId1" Target="../slideMasters/slideMaster17.xml" Type="http://schemas.openxmlformats.org/officeDocument/2006/relationships/slideMaster"/></Relationships>
</file>

<file path=ppt/slideLayouts/_rels/slideLayout181.xml.rels><?xml version="1.0" encoding="UTF-8" standalone="yes"?><Relationships xmlns="http://schemas.openxmlformats.org/package/2006/relationships"><Relationship Id="rId1" Target="../slideMasters/slideMaster17.xml" Type="http://schemas.openxmlformats.org/officeDocument/2006/relationships/slideMaster"/></Relationships>
</file>

<file path=ppt/slideLayouts/_rels/slideLayout182.xml.rels><?xml version="1.0" encoding="UTF-8" standalone="yes"?><Relationships xmlns="http://schemas.openxmlformats.org/package/2006/relationships"><Relationship Id="rId1" Target="../slideMasters/slideMaster17.xml" Type="http://schemas.openxmlformats.org/officeDocument/2006/relationships/slideMaster"/></Relationships>
</file>

<file path=ppt/slideLayouts/_rels/slideLayout183.xml.rels><?xml version="1.0" encoding="UTF-8" standalone="yes"?><Relationships xmlns="http://schemas.openxmlformats.org/package/2006/relationships"><Relationship Id="rId1" Target="../slideMasters/slideMaster17.xml" Type="http://schemas.openxmlformats.org/officeDocument/2006/relationships/slideMaster"/></Relationships>
</file>

<file path=ppt/slideLayouts/_rels/slideLayout184.xml.rels><?xml version="1.0" encoding="UTF-8" standalone="yes"?><Relationships xmlns="http://schemas.openxmlformats.org/package/2006/relationships"><Relationship Id="rId1" Target="../slideMasters/slideMaster17.xml" Type="http://schemas.openxmlformats.org/officeDocument/2006/relationships/slideMaster"/></Relationships>
</file>

<file path=ppt/slideLayouts/_rels/slideLayout185.xml.rels><?xml version="1.0" encoding="UTF-8" standalone="yes"?><Relationships xmlns="http://schemas.openxmlformats.org/package/2006/relationships"><Relationship Id="rId1" Target="../slideMasters/slideMaster17.xml" Type="http://schemas.openxmlformats.org/officeDocument/2006/relationships/slideMaster"/></Relationships>
</file>

<file path=ppt/slideLayouts/_rels/slideLayout186.xml.rels><?xml version="1.0" encoding="UTF-8" standalone="yes"?><Relationships xmlns="http://schemas.openxmlformats.org/package/2006/relationships"><Relationship Id="rId1" Target="../slideMasters/slideMaster17.xml" Type="http://schemas.openxmlformats.org/officeDocument/2006/relationships/slideMaster"/></Relationships>
</file>

<file path=ppt/slideLayouts/_rels/slideLayout187.xml.rels><?xml version="1.0" encoding="UTF-8" standalone="yes"?><Relationships xmlns="http://schemas.openxmlformats.org/package/2006/relationships"><Relationship Id="rId1" Target="../slideMasters/slideMaster17.xml" Type="http://schemas.openxmlformats.org/officeDocument/2006/relationships/slideMaster"/></Relationships>
</file>

<file path=ppt/slideLayouts/_rels/slideLayout188.xml.rels><?xml version="1.0" encoding="UTF-8" standalone="yes"?><Relationships xmlns="http://schemas.openxmlformats.org/package/2006/relationships"><Relationship Id="rId1" Target="../slideMasters/slideMaster18.xml" Type="http://schemas.openxmlformats.org/officeDocument/2006/relationships/slideMaster"/></Relationships>
</file>

<file path=ppt/slideLayouts/_rels/slideLayout189.xml.rels><?xml version="1.0" encoding="UTF-8" standalone="yes"?><Relationships xmlns="http://schemas.openxmlformats.org/package/2006/relationships"><Relationship Id="rId1" Target="../slideMasters/slideMaster18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0.xml.rels><?xml version="1.0" encoding="UTF-8" standalone="yes"?><Relationships xmlns="http://schemas.openxmlformats.org/package/2006/relationships"><Relationship Id="rId1" Target="../slideMasters/slideMaster18.xml" Type="http://schemas.openxmlformats.org/officeDocument/2006/relationships/slideMaster"/></Relationships>
</file>

<file path=ppt/slideLayouts/_rels/slideLayout191.xml.rels><?xml version="1.0" encoding="UTF-8" standalone="yes"?><Relationships xmlns="http://schemas.openxmlformats.org/package/2006/relationships"><Relationship Id="rId1" Target="../slideMasters/slideMaster18.xml" Type="http://schemas.openxmlformats.org/officeDocument/2006/relationships/slideMaster"/></Relationships>
</file>

<file path=ppt/slideLayouts/_rels/slideLayout192.xml.rels><?xml version="1.0" encoding="UTF-8" standalone="yes"?><Relationships xmlns="http://schemas.openxmlformats.org/package/2006/relationships"><Relationship Id="rId1" Target="../slideMasters/slideMaster18.xml" Type="http://schemas.openxmlformats.org/officeDocument/2006/relationships/slideMaster"/></Relationships>
</file>

<file path=ppt/slideLayouts/_rels/slideLayout193.xml.rels><?xml version="1.0" encoding="UTF-8" standalone="yes"?><Relationships xmlns="http://schemas.openxmlformats.org/package/2006/relationships"><Relationship Id="rId1" Target="../slideMasters/slideMaster18.xml" Type="http://schemas.openxmlformats.org/officeDocument/2006/relationships/slideMaster"/></Relationships>
</file>

<file path=ppt/slideLayouts/_rels/slideLayout194.xml.rels><?xml version="1.0" encoding="UTF-8" standalone="yes"?><Relationships xmlns="http://schemas.openxmlformats.org/package/2006/relationships"><Relationship Id="rId1" Target="../slideMasters/slideMaster18.xml" Type="http://schemas.openxmlformats.org/officeDocument/2006/relationships/slideMaster"/></Relationships>
</file>

<file path=ppt/slideLayouts/_rels/slideLayout195.xml.rels><?xml version="1.0" encoding="UTF-8" standalone="yes"?><Relationships xmlns="http://schemas.openxmlformats.org/package/2006/relationships"><Relationship Id="rId1" Target="../slideMasters/slideMaster18.xml" Type="http://schemas.openxmlformats.org/officeDocument/2006/relationships/slideMaster"/></Relationships>
</file>

<file path=ppt/slideLayouts/_rels/slideLayout196.xml.rels><?xml version="1.0" encoding="UTF-8" standalone="yes"?><Relationships xmlns="http://schemas.openxmlformats.org/package/2006/relationships"><Relationship Id="rId1" Target="../slideMasters/slideMaster18.xml" Type="http://schemas.openxmlformats.org/officeDocument/2006/relationships/slideMaster"/></Relationships>
</file>

<file path=ppt/slideLayouts/_rels/slideLayout197.xml.rels><?xml version="1.0" encoding="UTF-8" standalone="yes"?><Relationships xmlns="http://schemas.openxmlformats.org/package/2006/relationships"><Relationship Id="rId1" Target="../slideMasters/slideMaster18.xml" Type="http://schemas.openxmlformats.org/officeDocument/2006/relationships/slideMaster"/></Relationships>
</file>

<file path=ppt/slideLayouts/_rels/slideLayout198.xml.rels><?xml version="1.0" encoding="UTF-8" standalone="yes"?><Relationships xmlns="http://schemas.openxmlformats.org/package/2006/relationships"><Relationship Id="rId1" Target="../slideMasters/slideMaster18.xml" Type="http://schemas.openxmlformats.org/officeDocument/2006/relationships/slideMaster"/></Relationships>
</file>

<file path=ppt/slideLayouts/_rels/slideLayout199.xml.rels><?xml version="1.0" encoding="UTF-8" standalone="yes"?><Relationships xmlns="http://schemas.openxmlformats.org/package/2006/relationships"><Relationship Id="rId1" Target="../slideMasters/slideMaster19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00.xml.rels><?xml version="1.0" encoding="UTF-8" standalone="yes"?><Relationships xmlns="http://schemas.openxmlformats.org/package/2006/relationships"><Relationship Id="rId1" Target="../slideMasters/slideMaster19.xml" Type="http://schemas.openxmlformats.org/officeDocument/2006/relationships/slideMaster"/></Relationships>
</file>

<file path=ppt/slideLayouts/_rels/slideLayout201.xml.rels><?xml version="1.0" encoding="UTF-8" standalone="yes"?><Relationships xmlns="http://schemas.openxmlformats.org/package/2006/relationships"><Relationship Id="rId1" Target="../slideMasters/slideMaster19.xml" Type="http://schemas.openxmlformats.org/officeDocument/2006/relationships/slideMaster"/></Relationships>
</file>

<file path=ppt/slideLayouts/_rels/slideLayout202.xml.rels><?xml version="1.0" encoding="UTF-8" standalone="yes"?><Relationships xmlns="http://schemas.openxmlformats.org/package/2006/relationships"><Relationship Id="rId1" Target="../slideMasters/slideMaster19.xml" Type="http://schemas.openxmlformats.org/officeDocument/2006/relationships/slideMaster"/></Relationships>
</file>

<file path=ppt/slideLayouts/_rels/slideLayout203.xml.rels><?xml version="1.0" encoding="UTF-8" standalone="yes"?><Relationships xmlns="http://schemas.openxmlformats.org/package/2006/relationships"><Relationship Id="rId1" Target="../slideMasters/slideMaster19.xml" Type="http://schemas.openxmlformats.org/officeDocument/2006/relationships/slideMaster"/></Relationships>
</file>

<file path=ppt/slideLayouts/_rels/slideLayout204.xml.rels><?xml version="1.0" encoding="UTF-8" standalone="yes"?><Relationships xmlns="http://schemas.openxmlformats.org/package/2006/relationships"><Relationship Id="rId1" Target="../slideMasters/slideMaster19.xml" Type="http://schemas.openxmlformats.org/officeDocument/2006/relationships/slideMaster"/></Relationships>
</file>

<file path=ppt/slideLayouts/_rels/slideLayout205.xml.rels><?xml version="1.0" encoding="UTF-8" standalone="yes"?><Relationships xmlns="http://schemas.openxmlformats.org/package/2006/relationships"><Relationship Id="rId1" Target="../slideMasters/slideMaster19.xml" Type="http://schemas.openxmlformats.org/officeDocument/2006/relationships/slideMaster"/></Relationships>
</file>

<file path=ppt/slideLayouts/_rels/slideLayout206.xml.rels><?xml version="1.0" encoding="UTF-8" standalone="yes"?><Relationships xmlns="http://schemas.openxmlformats.org/package/2006/relationships"><Relationship Id="rId1" Target="../slideMasters/slideMaster19.xml" Type="http://schemas.openxmlformats.org/officeDocument/2006/relationships/slideMaster"/></Relationships>
</file>

<file path=ppt/slideLayouts/_rels/slideLayout207.xml.rels><?xml version="1.0" encoding="UTF-8" standalone="yes"?><Relationships xmlns="http://schemas.openxmlformats.org/package/2006/relationships"><Relationship Id="rId1" Target="../slideMasters/slideMaster19.xml" Type="http://schemas.openxmlformats.org/officeDocument/2006/relationships/slideMaster"/></Relationships>
</file>

<file path=ppt/slideLayouts/_rels/slideLayout208.xml.rels><?xml version="1.0" encoding="UTF-8" standalone="yes"?><Relationships xmlns="http://schemas.openxmlformats.org/package/2006/relationships"><Relationship Id="rId1" Target="../slideMasters/slideMaster19.xml" Type="http://schemas.openxmlformats.org/officeDocument/2006/relationships/slideMaster"/></Relationships>
</file>

<file path=ppt/slideLayouts/_rels/slideLayout209.xml.rels><?xml version="1.0" encoding="UTF-8" standalone="yes"?><Relationships xmlns="http://schemas.openxmlformats.org/package/2006/relationships"><Relationship Id="rId1" Target="../slideMasters/slideMaster19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0.xml.rels><?xml version="1.0" encoding="UTF-8" standalone="yes"?><Relationships xmlns="http://schemas.openxmlformats.org/package/2006/relationships"><Relationship Id="rId1" Target="../slideMasters/slideMaster20.xml" Type="http://schemas.openxmlformats.org/officeDocument/2006/relationships/slideMaster"/></Relationships>
</file>

<file path=ppt/slideLayouts/_rels/slideLayout211.xml.rels><?xml version="1.0" encoding="UTF-8" standalone="yes"?><Relationships xmlns="http://schemas.openxmlformats.org/package/2006/relationships"><Relationship Id="rId1" Target="../slideMasters/slideMaster20.xml" Type="http://schemas.openxmlformats.org/officeDocument/2006/relationships/slideMaster"/></Relationships>
</file>

<file path=ppt/slideLayouts/_rels/slideLayout212.xml.rels><?xml version="1.0" encoding="UTF-8" standalone="yes"?><Relationships xmlns="http://schemas.openxmlformats.org/package/2006/relationships"><Relationship Id="rId1" Target="../slideMasters/slideMaster20.xml" Type="http://schemas.openxmlformats.org/officeDocument/2006/relationships/slideMaster"/></Relationships>
</file>

<file path=ppt/slideLayouts/_rels/slideLayout213.xml.rels><?xml version="1.0" encoding="UTF-8" standalone="yes"?><Relationships xmlns="http://schemas.openxmlformats.org/package/2006/relationships"><Relationship Id="rId1" Target="../slideMasters/slideMaster20.xml" Type="http://schemas.openxmlformats.org/officeDocument/2006/relationships/slideMaster"/></Relationships>
</file>

<file path=ppt/slideLayouts/_rels/slideLayout214.xml.rels><?xml version="1.0" encoding="UTF-8" standalone="yes"?><Relationships xmlns="http://schemas.openxmlformats.org/package/2006/relationships"><Relationship Id="rId1" Target="../slideMasters/slideMaster20.xml" Type="http://schemas.openxmlformats.org/officeDocument/2006/relationships/slideMaster"/></Relationships>
</file>

<file path=ppt/slideLayouts/_rels/slideLayout215.xml.rels><?xml version="1.0" encoding="UTF-8" standalone="yes"?><Relationships xmlns="http://schemas.openxmlformats.org/package/2006/relationships"><Relationship Id="rId1" Target="../slideMasters/slideMaster20.xml" Type="http://schemas.openxmlformats.org/officeDocument/2006/relationships/slideMaster"/></Relationships>
</file>

<file path=ppt/slideLayouts/_rels/slideLayout216.xml.rels><?xml version="1.0" encoding="UTF-8" standalone="yes"?><Relationships xmlns="http://schemas.openxmlformats.org/package/2006/relationships"><Relationship Id="rId1" Target="../slideMasters/slideMaster20.xml" Type="http://schemas.openxmlformats.org/officeDocument/2006/relationships/slideMaster"/></Relationships>
</file>

<file path=ppt/slideLayouts/_rels/slideLayout217.xml.rels><?xml version="1.0" encoding="UTF-8" standalone="yes"?><Relationships xmlns="http://schemas.openxmlformats.org/package/2006/relationships"><Relationship Id="rId1" Target="../slideMasters/slideMaster20.xml" Type="http://schemas.openxmlformats.org/officeDocument/2006/relationships/slideMaster"/></Relationships>
</file>

<file path=ppt/slideLayouts/_rels/slideLayout218.xml.rels><?xml version="1.0" encoding="UTF-8" standalone="yes"?><Relationships xmlns="http://schemas.openxmlformats.org/package/2006/relationships"><Relationship Id="rId1" Target="../slideMasters/slideMaster20.xml" Type="http://schemas.openxmlformats.org/officeDocument/2006/relationships/slideMaster"/></Relationships>
</file>

<file path=ppt/slideLayouts/_rels/slideLayout219.xml.rels><?xml version="1.0" encoding="UTF-8" standalone="yes"?><Relationships xmlns="http://schemas.openxmlformats.org/package/2006/relationships"><Relationship Id="rId1" Target="../slideMasters/slideMaster20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0.xml.rels><?xml version="1.0" encoding="UTF-8" standalone="yes"?><Relationships xmlns="http://schemas.openxmlformats.org/package/2006/relationships"><Relationship Id="rId1" Target="../slideMasters/slideMaster20.xml" Type="http://schemas.openxmlformats.org/officeDocument/2006/relationships/slideMaster"/></Relationships>
</file>

<file path=ppt/slideLayouts/_rels/slideLayout221.xml.rels><?xml version="1.0" encoding="UTF-8" standalone="yes"?><Relationships xmlns="http://schemas.openxmlformats.org/package/2006/relationships"><Relationship Id="rId1" Target="../slideMasters/slideMaster21.xml" Type="http://schemas.openxmlformats.org/officeDocument/2006/relationships/slideMaster"/></Relationships>
</file>

<file path=ppt/slideLayouts/_rels/slideLayout222.xml.rels><?xml version="1.0" encoding="UTF-8" standalone="yes"?><Relationships xmlns="http://schemas.openxmlformats.org/package/2006/relationships"><Relationship Id="rId1" Target="../slideMasters/slideMaster21.xml" Type="http://schemas.openxmlformats.org/officeDocument/2006/relationships/slideMaster"/></Relationships>
</file>

<file path=ppt/slideLayouts/_rels/slideLayout223.xml.rels><?xml version="1.0" encoding="UTF-8" standalone="yes"?><Relationships xmlns="http://schemas.openxmlformats.org/package/2006/relationships"><Relationship Id="rId1" Target="../slideMasters/slideMaster21.xml" Type="http://schemas.openxmlformats.org/officeDocument/2006/relationships/slideMaster"/></Relationships>
</file>

<file path=ppt/slideLayouts/_rels/slideLayout224.xml.rels><?xml version="1.0" encoding="UTF-8" standalone="yes"?><Relationships xmlns="http://schemas.openxmlformats.org/package/2006/relationships"><Relationship Id="rId1" Target="../slideMasters/slideMaster21.xml" Type="http://schemas.openxmlformats.org/officeDocument/2006/relationships/slideMaster"/></Relationships>
</file>

<file path=ppt/slideLayouts/_rels/slideLayout225.xml.rels><?xml version="1.0" encoding="UTF-8" standalone="yes"?><Relationships xmlns="http://schemas.openxmlformats.org/package/2006/relationships"><Relationship Id="rId1" Target="../slideMasters/slideMaster21.xml" Type="http://schemas.openxmlformats.org/officeDocument/2006/relationships/slideMaster"/></Relationships>
</file>

<file path=ppt/slideLayouts/_rels/slideLayout226.xml.rels><?xml version="1.0" encoding="UTF-8" standalone="yes"?><Relationships xmlns="http://schemas.openxmlformats.org/package/2006/relationships"><Relationship Id="rId1" Target="../slideMasters/slideMaster21.xml" Type="http://schemas.openxmlformats.org/officeDocument/2006/relationships/slideMaster"/></Relationships>
</file>

<file path=ppt/slideLayouts/_rels/slideLayout227.xml.rels><?xml version="1.0" encoding="UTF-8" standalone="yes"?><Relationships xmlns="http://schemas.openxmlformats.org/package/2006/relationships"><Relationship Id="rId1" Target="../slideMasters/slideMaster21.xml" Type="http://schemas.openxmlformats.org/officeDocument/2006/relationships/slideMaster"/></Relationships>
</file>

<file path=ppt/slideLayouts/_rels/slideLayout228.xml.rels><?xml version="1.0" encoding="UTF-8" standalone="yes"?><Relationships xmlns="http://schemas.openxmlformats.org/package/2006/relationships"><Relationship Id="rId1" Target="../slideMasters/slideMaster21.xml" Type="http://schemas.openxmlformats.org/officeDocument/2006/relationships/slideMaster"/></Relationships>
</file>

<file path=ppt/slideLayouts/_rels/slideLayout229.xml.rels><?xml version="1.0" encoding="UTF-8" standalone="yes"?><Relationships xmlns="http://schemas.openxmlformats.org/package/2006/relationships"><Relationship Id="rId1" Target="../slideMasters/slideMaster21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30.xml.rels><?xml version="1.0" encoding="UTF-8" standalone="yes"?><Relationships xmlns="http://schemas.openxmlformats.org/package/2006/relationships"><Relationship Id="rId1" Target="../slideMasters/slideMaster21.xml" Type="http://schemas.openxmlformats.org/officeDocument/2006/relationships/slideMaster"/></Relationships>
</file>

<file path=ppt/slideLayouts/_rels/slideLayout231.xml.rels><?xml version="1.0" encoding="UTF-8" standalone="yes"?><Relationships xmlns="http://schemas.openxmlformats.org/package/2006/relationships"><Relationship Id="rId1" Target="../slideMasters/slideMaster21.xml" Type="http://schemas.openxmlformats.org/officeDocument/2006/relationships/slideMaster"/></Relationships>
</file>

<file path=ppt/slideLayouts/_rels/slideLayout232.xml.rels><?xml version="1.0" encoding="UTF-8" standalone="yes"?><Relationships xmlns="http://schemas.openxmlformats.org/package/2006/relationships"><Relationship Id="rId1" Target="../slideMasters/slideMaster22.xml" Type="http://schemas.openxmlformats.org/officeDocument/2006/relationships/slideMaster"/></Relationships>
</file>

<file path=ppt/slideLayouts/_rels/slideLayout233.xml.rels><?xml version="1.0" encoding="UTF-8" standalone="yes"?><Relationships xmlns="http://schemas.openxmlformats.org/package/2006/relationships"><Relationship Id="rId1" Target="../slideMasters/slideMaster22.xml" Type="http://schemas.openxmlformats.org/officeDocument/2006/relationships/slideMaster"/></Relationships>
</file>

<file path=ppt/slideLayouts/_rels/slideLayout234.xml.rels><?xml version="1.0" encoding="UTF-8" standalone="yes"?><Relationships xmlns="http://schemas.openxmlformats.org/package/2006/relationships"><Relationship Id="rId1" Target="../slideMasters/slideMaster22.xml" Type="http://schemas.openxmlformats.org/officeDocument/2006/relationships/slideMaster"/></Relationships>
</file>

<file path=ppt/slideLayouts/_rels/slideLayout235.xml.rels><?xml version="1.0" encoding="UTF-8" standalone="yes"?><Relationships xmlns="http://schemas.openxmlformats.org/package/2006/relationships"><Relationship Id="rId1" Target="../slideMasters/slideMaster22.xml" Type="http://schemas.openxmlformats.org/officeDocument/2006/relationships/slideMaster"/></Relationships>
</file>

<file path=ppt/slideLayouts/_rels/slideLayout236.xml.rels><?xml version="1.0" encoding="UTF-8" standalone="yes"?><Relationships xmlns="http://schemas.openxmlformats.org/package/2006/relationships"><Relationship Id="rId1" Target="../slideMasters/slideMaster22.xml" Type="http://schemas.openxmlformats.org/officeDocument/2006/relationships/slideMaster"/></Relationships>
</file>

<file path=ppt/slideLayouts/_rels/slideLayout237.xml.rels><?xml version="1.0" encoding="UTF-8" standalone="yes"?><Relationships xmlns="http://schemas.openxmlformats.org/package/2006/relationships"><Relationship Id="rId1" Target="../slideMasters/slideMaster22.xml" Type="http://schemas.openxmlformats.org/officeDocument/2006/relationships/slideMaster"/></Relationships>
</file>

<file path=ppt/slideLayouts/_rels/slideLayout238.xml.rels><?xml version="1.0" encoding="UTF-8" standalone="yes"?><Relationships xmlns="http://schemas.openxmlformats.org/package/2006/relationships"><Relationship Id="rId1" Target="../slideMasters/slideMaster22.xml" Type="http://schemas.openxmlformats.org/officeDocument/2006/relationships/slideMaster"/></Relationships>
</file>

<file path=ppt/slideLayouts/_rels/slideLayout239.xml.rels><?xml version="1.0" encoding="UTF-8" standalone="yes"?><Relationships xmlns="http://schemas.openxmlformats.org/package/2006/relationships"><Relationship Id="rId1" Target="../slideMasters/slideMaster22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40.xml.rels><?xml version="1.0" encoding="UTF-8" standalone="yes"?><Relationships xmlns="http://schemas.openxmlformats.org/package/2006/relationships"><Relationship Id="rId1" Target="../slideMasters/slideMaster22.xml" Type="http://schemas.openxmlformats.org/officeDocument/2006/relationships/slideMaster"/></Relationships>
</file>

<file path=ppt/slideLayouts/_rels/slideLayout241.xml.rels><?xml version="1.0" encoding="UTF-8" standalone="yes"?><Relationships xmlns="http://schemas.openxmlformats.org/package/2006/relationships"><Relationship Id="rId1" Target="../slideMasters/slideMaster22.xml" Type="http://schemas.openxmlformats.org/officeDocument/2006/relationships/slideMaster"/></Relationships>
</file>

<file path=ppt/slideLayouts/_rels/slideLayout242.xml.rels><?xml version="1.0" encoding="UTF-8" standalone="yes"?><Relationships xmlns="http://schemas.openxmlformats.org/package/2006/relationships"><Relationship Id="rId1" Target="../slideMasters/slideMaster22.xml" Type="http://schemas.openxmlformats.org/officeDocument/2006/relationships/slideMaster"/></Relationships>
</file>

<file path=ppt/slideLayouts/_rels/slideLayout243.xml.rels><?xml version="1.0" encoding="UTF-8" standalone="yes"?><Relationships xmlns="http://schemas.openxmlformats.org/package/2006/relationships"><Relationship Id="rId1" Target="../slideMasters/slideMaster23.xml" Type="http://schemas.openxmlformats.org/officeDocument/2006/relationships/slideMaster"/></Relationships>
</file>

<file path=ppt/slideLayouts/_rels/slideLayout244.xml.rels><?xml version="1.0" encoding="UTF-8" standalone="yes"?><Relationships xmlns="http://schemas.openxmlformats.org/package/2006/relationships"><Relationship Id="rId1" Target="../slideMasters/slideMaster23.xml" Type="http://schemas.openxmlformats.org/officeDocument/2006/relationships/slideMaster"/></Relationships>
</file>

<file path=ppt/slideLayouts/_rels/slideLayout245.xml.rels><?xml version="1.0" encoding="UTF-8" standalone="yes"?><Relationships xmlns="http://schemas.openxmlformats.org/package/2006/relationships"><Relationship Id="rId1" Target="../slideMasters/slideMaster23.xml" Type="http://schemas.openxmlformats.org/officeDocument/2006/relationships/slideMaster"/></Relationships>
</file>

<file path=ppt/slideLayouts/_rels/slideLayout246.xml.rels><?xml version="1.0" encoding="UTF-8" standalone="yes"?><Relationships xmlns="http://schemas.openxmlformats.org/package/2006/relationships"><Relationship Id="rId1" Target="../slideMasters/slideMaster23.xml" Type="http://schemas.openxmlformats.org/officeDocument/2006/relationships/slideMaster"/></Relationships>
</file>

<file path=ppt/slideLayouts/_rels/slideLayout247.xml.rels><?xml version="1.0" encoding="UTF-8" standalone="yes"?><Relationships xmlns="http://schemas.openxmlformats.org/package/2006/relationships"><Relationship Id="rId1" Target="../slideMasters/slideMaster23.xml" Type="http://schemas.openxmlformats.org/officeDocument/2006/relationships/slideMaster"/></Relationships>
</file>

<file path=ppt/slideLayouts/_rels/slideLayout248.xml.rels><?xml version="1.0" encoding="UTF-8" standalone="yes"?><Relationships xmlns="http://schemas.openxmlformats.org/package/2006/relationships"><Relationship Id="rId1" Target="../slideMasters/slideMaster23.xml" Type="http://schemas.openxmlformats.org/officeDocument/2006/relationships/slideMaster"/></Relationships>
</file>

<file path=ppt/slideLayouts/_rels/slideLayout249.xml.rels><?xml version="1.0" encoding="UTF-8" standalone="yes"?><Relationships xmlns="http://schemas.openxmlformats.org/package/2006/relationships"><Relationship Id="rId1" Target="../slideMasters/slideMaster23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50.xml.rels><?xml version="1.0" encoding="UTF-8" standalone="yes"?><Relationships xmlns="http://schemas.openxmlformats.org/package/2006/relationships"><Relationship Id="rId1" Target="../slideMasters/slideMaster23.xml" Type="http://schemas.openxmlformats.org/officeDocument/2006/relationships/slideMaster"/></Relationships>
</file>

<file path=ppt/slideLayouts/_rels/slideLayout251.xml.rels><?xml version="1.0" encoding="UTF-8" standalone="yes"?><Relationships xmlns="http://schemas.openxmlformats.org/package/2006/relationships"><Relationship Id="rId1" Target="../slideMasters/slideMaster23.xml" Type="http://schemas.openxmlformats.org/officeDocument/2006/relationships/slideMaster"/></Relationships>
</file>

<file path=ppt/slideLayouts/_rels/slideLayout252.xml.rels><?xml version="1.0" encoding="UTF-8" standalone="yes"?><Relationships xmlns="http://schemas.openxmlformats.org/package/2006/relationships"><Relationship Id="rId1" Target="../slideMasters/slideMaster23.xml" Type="http://schemas.openxmlformats.org/officeDocument/2006/relationships/slideMaster"/></Relationships>
</file>

<file path=ppt/slideLayouts/_rels/slideLayout253.xml.rels><?xml version="1.0" encoding="UTF-8" standalone="yes"?><Relationships xmlns="http://schemas.openxmlformats.org/package/2006/relationships"><Relationship Id="rId1" Target="../slideMasters/slideMaster23.xml" Type="http://schemas.openxmlformats.org/officeDocument/2006/relationships/slideMaster"/></Relationships>
</file>

<file path=ppt/slideLayouts/_rels/slideLayout254.xml.rels><?xml version="1.0" encoding="UTF-8" standalone="yes"?><Relationships xmlns="http://schemas.openxmlformats.org/package/2006/relationships"><Relationship Id="rId1" Target="../slideMasters/slideMaster24.xml" Type="http://schemas.openxmlformats.org/officeDocument/2006/relationships/slideMaster"/></Relationships>
</file>

<file path=ppt/slideLayouts/_rels/slideLayout255.xml.rels><?xml version="1.0" encoding="UTF-8" standalone="yes"?><Relationships xmlns="http://schemas.openxmlformats.org/package/2006/relationships"><Relationship Id="rId1" Target="../slideMasters/slideMaster24.xml" Type="http://schemas.openxmlformats.org/officeDocument/2006/relationships/slideMaster"/></Relationships>
</file>

<file path=ppt/slideLayouts/_rels/slideLayout256.xml.rels><?xml version="1.0" encoding="UTF-8" standalone="yes"?><Relationships xmlns="http://schemas.openxmlformats.org/package/2006/relationships"><Relationship Id="rId1" Target="../slideMasters/slideMaster24.xml" Type="http://schemas.openxmlformats.org/officeDocument/2006/relationships/slideMaster"/></Relationships>
</file>

<file path=ppt/slideLayouts/_rels/slideLayout257.xml.rels><?xml version="1.0" encoding="UTF-8" standalone="yes"?><Relationships xmlns="http://schemas.openxmlformats.org/package/2006/relationships"><Relationship Id="rId1" Target="../slideMasters/slideMaster24.xml" Type="http://schemas.openxmlformats.org/officeDocument/2006/relationships/slideMaster"/></Relationships>
</file>

<file path=ppt/slideLayouts/_rels/slideLayout258.xml.rels><?xml version="1.0" encoding="UTF-8" standalone="yes"?><Relationships xmlns="http://schemas.openxmlformats.org/package/2006/relationships"><Relationship Id="rId1" Target="../slideMasters/slideMaster24.xml" Type="http://schemas.openxmlformats.org/officeDocument/2006/relationships/slideMaster"/></Relationships>
</file>

<file path=ppt/slideLayouts/_rels/slideLayout259.xml.rels><?xml version="1.0" encoding="UTF-8" standalone="yes"?><Relationships xmlns="http://schemas.openxmlformats.org/package/2006/relationships"><Relationship Id="rId1" Target="../slideMasters/slideMaster24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60.xml.rels><?xml version="1.0" encoding="UTF-8" standalone="yes"?><Relationships xmlns="http://schemas.openxmlformats.org/package/2006/relationships"><Relationship Id="rId1" Target="../slideMasters/slideMaster24.xml" Type="http://schemas.openxmlformats.org/officeDocument/2006/relationships/slideMaster"/></Relationships>
</file>

<file path=ppt/slideLayouts/_rels/slideLayout261.xml.rels><?xml version="1.0" encoding="UTF-8" standalone="yes"?><Relationships xmlns="http://schemas.openxmlformats.org/package/2006/relationships"><Relationship Id="rId1" Target="../slideMasters/slideMaster24.xml" Type="http://schemas.openxmlformats.org/officeDocument/2006/relationships/slideMaster"/></Relationships>
</file>

<file path=ppt/slideLayouts/_rels/slideLayout262.xml.rels><?xml version="1.0" encoding="UTF-8" standalone="yes"?><Relationships xmlns="http://schemas.openxmlformats.org/package/2006/relationships"><Relationship Id="rId1" Target="../slideMasters/slideMaster24.xml" Type="http://schemas.openxmlformats.org/officeDocument/2006/relationships/slideMaster"/></Relationships>
</file>

<file path=ppt/slideLayouts/_rels/slideLayout263.xml.rels><?xml version="1.0" encoding="UTF-8" standalone="yes"?><Relationships xmlns="http://schemas.openxmlformats.org/package/2006/relationships"><Relationship Id="rId1" Target="../slideMasters/slideMaster24.xml" Type="http://schemas.openxmlformats.org/officeDocument/2006/relationships/slideMaster"/></Relationships>
</file>

<file path=ppt/slideLayouts/_rels/slideLayout264.xml.rels><?xml version="1.0" encoding="UTF-8" standalone="yes"?><Relationships xmlns="http://schemas.openxmlformats.org/package/2006/relationships"><Relationship Id="rId1" Target="../slideMasters/slideMaster24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4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5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6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7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8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39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0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1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2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3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4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45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46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47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48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49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0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1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2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3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4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5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56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57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58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59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0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1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2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3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4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5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6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67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68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69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0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1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2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3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4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5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6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7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78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79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0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1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2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3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4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5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6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7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8.xml.rels><?xml version="1.0" encoding="UTF-8" standalone="yes"?><Relationships xmlns="http://schemas.openxmlformats.org/package/2006/relationships"><Relationship Id="rId1" Target="../slideMasters/slideMaster8.xml" Type="http://schemas.openxmlformats.org/officeDocument/2006/relationships/slideMaster"/></Relationships>
</file>

<file path=ppt/slideLayouts/_rels/slideLayout89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0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1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2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3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4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5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6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7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8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_rels/slideLayout99.xml.rels><?xml version="1.0" encoding="UTF-8" standalone="yes"?><Relationships xmlns="http://schemas.openxmlformats.org/package/2006/relationships"><Relationship Id="rId1" Target="../slideMasters/slideMaster9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val="2193846102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1549838807"/>
      </p:ext>
    </p:extLst>
  </p:cSld>
  <p:clrMapOvr>
    <a:masterClrMapping/>
  </p:clrMapOvr>
  <p:transition/>
  <p:timing/>
</p:sldLayout>
</file>

<file path=ppt/slideLayouts/slideLayout10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C85F5-4B54-4506-80FE-896FF74F5A63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F3FEB-D915-4F44-9593-CA4BDAE16E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28698491"/>
      </p:ext>
    </p:extLst>
  </p:cSld>
  <p:clrMapOvr>
    <a:masterClrMapping/>
  </p:clrMapOvr>
  <p:transition/>
  <p:timing/>
</p:sldLayout>
</file>

<file path=ppt/slideLayouts/slideLayout10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D5499-9A7D-4710-AF8E-E3B203BDD00C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05743-3EE0-4956-BCBF-28DD0DFDEF9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73382957"/>
      </p:ext>
    </p:extLst>
  </p:cSld>
  <p:clrMapOvr>
    <a:masterClrMapping/>
  </p:clrMapOvr>
  <p:transition/>
  <p:timing/>
</p:sldLayout>
</file>

<file path=ppt/slideLayouts/slideLayout10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004EA-8AD5-425E-A635-7B8B6486CFDF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5C1AD-1A9F-44CD-BFBE-B8F5ED60B63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17965030"/>
      </p:ext>
    </p:extLst>
  </p:cSld>
  <p:clrMapOvr>
    <a:masterClrMapping/>
  </p:clrMapOvr>
  <p:transition/>
  <p:timing/>
</p:sldLayout>
</file>

<file path=ppt/slideLayouts/slideLayout10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9E5A3-12CE-4344-B355-7630826F132B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DD4F3-FCDF-4740-AC4E-99D93086D17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88634571"/>
      </p:ext>
    </p:extLst>
  </p:cSld>
  <p:clrMapOvr>
    <a:masterClrMapping/>
  </p:clrMapOvr>
  <p:transition/>
  <p:timing/>
</p:sldLayout>
</file>

<file path=ppt/slideLayouts/slideLayout10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C30E8-2601-4C06-AA18-A8C4FF228EC9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C0E31-3393-4F00-BEA1-B1598735D7B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25001519"/>
      </p:ext>
    </p:extLst>
  </p:cSld>
  <p:clrMapOvr>
    <a:masterClrMapping/>
  </p:clrMapOvr>
  <p:transition/>
  <p:timing/>
</p:sldLayout>
</file>

<file path=ppt/slideLayouts/slideLayout10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BDBCA-AB4B-4FD3-9510-C11CFC751386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C2D24-0778-45E3-ABAD-90D6B252AA6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1918462"/>
      </p:ext>
    </p:extLst>
  </p:cSld>
  <p:clrMapOvr>
    <a:masterClrMapping/>
  </p:clrMapOvr>
  <p:transition/>
  <p:timing/>
</p:sldLayout>
</file>

<file path=ppt/slideLayouts/slideLayout10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B44DA-4BD6-411F-B631-36E96563F78C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255A3-77A6-4BD7-B77E-9A66337970D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2995086"/>
      </p:ext>
    </p:extLst>
  </p:cSld>
  <p:clrMapOvr>
    <a:masterClrMapping/>
  </p:clrMapOvr>
  <p:transition/>
  <p:timing/>
</p:sldLayout>
</file>

<file path=ppt/slideLayouts/slideLayout10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6B0B2-7AD4-4E82-8D6C-3A78A09626FF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BC8AD-328B-456D-8A00-6E575EE0F7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74612691"/>
      </p:ext>
    </p:extLst>
  </p:cSld>
  <p:clrMapOvr>
    <a:masterClrMapping/>
  </p:clrMapOvr>
  <p:transition/>
  <p:timing/>
</p:sldLayout>
</file>

<file path=ppt/slideLayouts/slideLayout10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25669-46E2-4EC2-B608-CA3B6B47F0BE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3B90-1BF3-4E1E-AB48-4C3DF69C67B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51070176"/>
      </p:ext>
    </p:extLst>
  </p:cSld>
  <p:clrMapOvr>
    <a:masterClrMapping/>
  </p:clrMapOvr>
  <p:transition/>
  <p:timing/>
</p:sldLayout>
</file>

<file path=ppt/slideLayouts/slideLayout10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A8F54-972B-4263-97B0-48D4C25A963E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8CF99-7F04-4DCF-85DB-59F186370F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6297229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759604653"/>
      </p:ext>
    </p:extLst>
  </p:cSld>
  <p:clrMapOvr>
    <a:masterClrMapping/>
  </p:clrMapOvr>
  <p:transition/>
  <p:timing/>
</p:sldLayout>
</file>

<file path=ppt/slideLayouts/slideLayout1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0638E-E437-4C13-B710-1F682E79F1E8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9914A-230C-436A-BC6E-7695E87CE7F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31159375"/>
      </p:ext>
    </p:extLst>
  </p:cSld>
  <p:clrMapOvr>
    <a:masterClrMapping/>
  </p:clrMapOvr>
  <p:transition/>
  <p:timing/>
</p:sldLayout>
</file>

<file path=ppt/slideLayouts/slideLayout1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1F2EC-60EF-4338-9D63-CC1CC3930C0A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9DBD8-A83D-47F1-BB76-F7FCA22BCBE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31125297"/>
      </p:ext>
    </p:extLst>
  </p:cSld>
  <p:clrMapOvr>
    <a:masterClrMapping/>
  </p:clrMapOvr>
  <p:transition/>
  <p:timing/>
</p:sldLayout>
</file>

<file path=ppt/slideLayouts/slideLayout1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6DACB-1FAF-44B8-9F21-B77C09E736B8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113E2-C03E-4F12-A964-39B803A8FF9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5685856"/>
      </p:ext>
    </p:extLst>
  </p:cSld>
  <p:clrMapOvr>
    <a:masterClrMapping/>
  </p:clrMapOvr>
  <p:transition/>
  <p:timing/>
</p:sldLayout>
</file>

<file path=ppt/slideLayouts/slideLayout1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1F193-ACCB-4DE6-B5D6-412F42C8B5F3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5D538-E56D-4651-A21E-EE7112CB940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2531003"/>
      </p:ext>
    </p:extLst>
  </p:cSld>
  <p:clrMapOvr>
    <a:masterClrMapping/>
  </p:clrMapOvr>
  <p:transition/>
  <p:timing/>
</p:sldLayout>
</file>

<file path=ppt/slideLayouts/slideLayout1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DAA12-1C9F-4F7D-82BF-9B25EA55B65A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AD7E3-AD53-43BC-97AD-0501A63D107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27071732"/>
      </p:ext>
    </p:extLst>
  </p:cSld>
  <p:clrMapOvr>
    <a:masterClrMapping/>
  </p:clrMapOvr>
  <p:transition/>
  <p:timing/>
</p:sldLayout>
</file>

<file path=ppt/slideLayouts/slideLayout1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63592-A65E-4B13-963D-F69E5FC879C4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09468-6E6B-41BF-A6AF-713477D8A18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39386124"/>
      </p:ext>
    </p:extLst>
  </p:cSld>
  <p:clrMapOvr>
    <a:masterClrMapping/>
  </p:clrMapOvr>
  <p:transition/>
  <p:timing/>
</p:sldLayout>
</file>

<file path=ppt/slideLayouts/slideLayout1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0B8F6-ADDE-44B1-9436-3F95059BA5BD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07277-A5E0-4805-A215-BA70044FA34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86188725"/>
      </p:ext>
    </p:extLst>
  </p:cSld>
  <p:clrMapOvr>
    <a:masterClrMapping/>
  </p:clrMapOvr>
  <p:transition/>
  <p:timing/>
</p:sldLayout>
</file>

<file path=ppt/slideLayouts/slideLayout1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FED9E-0111-4C65-BD59-D3BC7802BAD3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FEE94-58C3-4211-B5F9-56159BDCEF5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48335179"/>
      </p:ext>
    </p:extLst>
  </p:cSld>
  <p:clrMapOvr>
    <a:masterClrMapping/>
  </p:clrMapOvr>
  <p:transition/>
  <p:timing/>
</p:sldLayout>
</file>

<file path=ppt/slideLayouts/slideLayout1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0151C-06B6-4C84-9DCA-B4444D0B70FF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9D655-F06A-4544-BD1C-05B2B4B9F71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04035293"/>
      </p:ext>
    </p:extLst>
  </p:cSld>
  <p:clrMapOvr>
    <a:masterClrMapping/>
  </p:clrMapOvr>
  <p:transition/>
  <p:timing/>
</p:sldLayout>
</file>

<file path=ppt/slideLayouts/slideLayout1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E9B8A-58C8-4C0F-9A51-5210A1016F37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E9982-E62D-43B4-B1B1-0B072F232BE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54846939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1A4B3-8117-4845-AD44-DCC16E1C5785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52324-3DB1-4B69-A0B7-2A238EFCDC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8952911"/>
      </p:ext>
    </p:extLst>
  </p:cSld>
  <p:clrMapOvr>
    <a:masterClrMapping/>
  </p:clrMapOvr>
  <p:transition/>
  <p:timing/>
</p:sldLayout>
</file>

<file path=ppt/slideLayouts/slideLayout1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08BE8-043C-44EE-92E0-ACA965C2F6AC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2B2C4-56B5-48A7-A036-2270829E32A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52289648"/>
      </p:ext>
    </p:extLst>
  </p:cSld>
  <p:clrMapOvr>
    <a:masterClrMapping/>
  </p:clrMapOvr>
  <p:transition/>
  <p:timing/>
</p:sldLayout>
</file>

<file path=ppt/slideLayouts/slideLayout1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7222D-C51F-425B-9EC7-39A4642EB8F3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AED5A-1FB8-41D3-89B0-E37093CA87D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37032128"/>
      </p:ext>
    </p:extLst>
  </p:cSld>
  <p:clrMapOvr>
    <a:masterClrMapping/>
  </p:clrMapOvr>
  <p:transition/>
  <p:timing/>
</p:sldLayout>
</file>

<file path=ppt/slideLayouts/slideLayout1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B26F0-27E3-45F7-8916-6E7903C7D449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86AF9-9D7C-40BB-B346-23E3013FFF7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09416000"/>
      </p:ext>
    </p:extLst>
  </p:cSld>
  <p:clrMapOvr>
    <a:masterClrMapping/>
  </p:clrMapOvr>
  <p:transition/>
  <p:timing/>
</p:sldLayout>
</file>

<file path=ppt/slideLayouts/slideLayout1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F7AB7-83C9-4C1E-AF26-DF81BA9D6838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F095D-9625-4E7D-8040-EF0FC8860B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69059896"/>
      </p:ext>
    </p:extLst>
  </p:cSld>
  <p:clrMapOvr>
    <a:masterClrMapping/>
  </p:clrMapOvr>
  <p:transition/>
  <p:timing/>
</p:sldLayout>
</file>

<file path=ppt/slideLayouts/slideLayout1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3FD4D-EDC3-4ED7-8974-CE4A9D74A7E7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D8A3D-82AE-433F-BADD-B996208E636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93024643"/>
      </p:ext>
    </p:extLst>
  </p:cSld>
  <p:clrMapOvr>
    <a:masterClrMapping/>
  </p:clrMapOvr>
  <p:transition/>
  <p:timing/>
</p:sldLayout>
</file>

<file path=ppt/slideLayouts/slideLayout1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8FB94-05FF-446E-9BF8-81D92C58CC8F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EDF39-7B73-4CD8-8344-47368F0E5A6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47805866"/>
      </p:ext>
    </p:extLst>
  </p:cSld>
  <p:clrMapOvr>
    <a:masterClrMapping/>
  </p:clrMapOvr>
  <p:transition/>
  <p:timing/>
</p:sldLayout>
</file>

<file path=ppt/slideLayouts/slideLayout1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E2EAA-C658-43B5-88DB-B9D7FFA17E5D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08D73-C57D-49FC-AD57-8DFADA63244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28576806"/>
      </p:ext>
    </p:extLst>
  </p:cSld>
  <p:clrMapOvr>
    <a:masterClrMapping/>
  </p:clrMapOvr>
  <p:transition/>
  <p:timing/>
</p:sldLayout>
</file>

<file path=ppt/slideLayouts/slideLayout1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AD000-5A35-4283-BF5C-9B46218A8A48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14EC7-1239-4E07-A9B3-23730C93F6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7157275"/>
      </p:ext>
    </p:extLst>
  </p:cSld>
  <p:clrMapOvr>
    <a:masterClrMapping/>
  </p:clrMapOvr>
  <p:transition/>
  <p:timing/>
</p:sldLayout>
</file>

<file path=ppt/slideLayouts/slideLayout1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68A1C-C166-4BE4-8BDC-BD9B37B1E1E7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81EDE-813B-48FB-9C62-2261061CE74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4064723"/>
      </p:ext>
    </p:extLst>
  </p:cSld>
  <p:clrMapOvr>
    <a:masterClrMapping/>
  </p:clrMapOvr>
  <p:transition/>
  <p:timing/>
</p:sldLayout>
</file>

<file path=ppt/slideLayouts/slideLayout1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CB7EB-C111-4265-88EB-FF162C462763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5960C-5F42-447C-97BA-A492851BD33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0934735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C7BFF-AA8F-434B-97DF-1AD7E825B77D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915D4-0959-4D68-B052-1832A3BF4D2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8467401"/>
      </p:ext>
    </p:extLst>
  </p:cSld>
  <p:clrMapOvr>
    <a:masterClrMapping/>
  </p:clrMapOvr>
  <p:transition/>
  <p:timing/>
</p:sldLayout>
</file>

<file path=ppt/slideLayouts/slideLayout1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36FED-0110-438D-9EA7-7F5CDE70A951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0DF2F-16B7-45A7-9E7C-B991C4C8E48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46546944"/>
      </p:ext>
    </p:extLst>
  </p:cSld>
  <p:clrMapOvr>
    <a:masterClrMapping/>
  </p:clrMapOvr>
  <p:transition/>
  <p:timing/>
</p:sldLayout>
</file>

<file path=ppt/slideLayouts/slideLayout1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8DEE1-C77F-4833-94C0-8C919217DE02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0BF-8534-4613-8EE8-BFF98E3BB2F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47685694"/>
      </p:ext>
    </p:extLst>
  </p:cSld>
  <p:clrMapOvr>
    <a:masterClrMapping/>
  </p:clrMapOvr>
  <p:transition/>
  <p:timing/>
</p:sldLayout>
</file>

<file path=ppt/slideLayouts/slideLayout1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49262-06F4-4A0D-B8EE-68F770B34E8A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9D49F-A2DF-44E8-86B1-2EAE9A8498C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00737411"/>
      </p:ext>
    </p:extLst>
  </p:cSld>
  <p:clrMapOvr>
    <a:masterClrMapping/>
  </p:clrMapOvr>
  <p:transition/>
  <p:timing/>
</p:sldLayout>
</file>

<file path=ppt/slideLayouts/slideLayout1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DE0E7-2DA9-4497-941E-F94C9DBFCD6F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BA544-5B5C-457C-BC04-B66DBAF2D23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76285905"/>
      </p:ext>
    </p:extLst>
  </p:cSld>
  <p:clrMapOvr>
    <a:masterClrMapping/>
  </p:clrMapOvr>
  <p:transition/>
  <p:timing/>
</p:sldLayout>
</file>

<file path=ppt/slideLayouts/slideLayout1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FA5F1-33F7-4545-A9DD-A88D4E7EEEA6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F3CD0-63B0-4EF4-8D82-23A78B0D12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01664448"/>
      </p:ext>
    </p:extLst>
  </p:cSld>
  <p:clrMapOvr>
    <a:masterClrMapping/>
  </p:clrMapOvr>
  <p:transition/>
  <p:timing/>
</p:sldLayout>
</file>

<file path=ppt/slideLayouts/slideLayout1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609D2-DA55-4F02-819D-956B44B91C35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58874-9B21-4DEF-AFE6-746D89697A3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55205474"/>
      </p:ext>
    </p:extLst>
  </p:cSld>
  <p:clrMapOvr>
    <a:masterClrMapping/>
  </p:clrMapOvr>
  <p:transition/>
  <p:timing/>
</p:sldLayout>
</file>

<file path=ppt/slideLayouts/slideLayout1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8D725-3550-45F2-A5DA-F034944682A2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CC06D-9353-4B0A-9F38-F906AEF2413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39965682"/>
      </p:ext>
    </p:extLst>
  </p:cSld>
  <p:clrMapOvr>
    <a:masterClrMapping/>
  </p:clrMapOvr>
  <p:transition/>
  <p:timing/>
</p:sldLayout>
</file>

<file path=ppt/slideLayouts/slideLayout1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069D2-A97A-441F-ABB8-133E088026EC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8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939BA-6A9A-45CD-8597-D6682487768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12353894"/>
      </p:ext>
    </p:extLst>
  </p:cSld>
  <p:clrMapOvr>
    <a:masterClrMapping/>
  </p:clrMapOvr>
  <p:transition/>
  <p:timing/>
</p:sldLayout>
</file>

<file path=ppt/slideLayouts/slideLayout1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5EA27-B869-41BD-A170-345527766483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4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956F1-8425-4D22-9B58-8BA96232B96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20731450"/>
      </p:ext>
    </p:extLst>
  </p:cSld>
  <p:clrMapOvr>
    <a:masterClrMapping/>
  </p:clrMapOvr>
  <p:transition/>
  <p:timing/>
</p:sldLayout>
</file>

<file path=ppt/slideLayouts/slideLayout1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2DF47-E831-4541-89C6-A6497F28A421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3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F3150-9776-4AAB-9D4E-4377803BD4C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62764991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C4036-8854-4EF1-B441-6E02ECB75845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AC448-E2B1-4797-9791-5404B4908E2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22701685"/>
      </p:ext>
    </p:extLst>
  </p:cSld>
  <p:clrMapOvr>
    <a:masterClrMapping/>
  </p:clrMapOvr>
  <p:transition/>
  <p:timing/>
</p:sldLayout>
</file>

<file path=ppt/slideLayouts/slideLayout1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6E550-CC6C-4082-9BE1-E5FBC30CEF14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4CDD5-1F8F-451A-A50E-39DFEB9FD4B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49851294"/>
      </p:ext>
    </p:extLst>
  </p:cSld>
  <p:clrMapOvr>
    <a:masterClrMapping/>
  </p:clrMapOvr>
  <p:transition/>
  <p:timing/>
</p:sldLayout>
</file>

<file path=ppt/slideLayouts/slideLayout1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E44B5-89BB-4EBE-B277-038D6C95CA1B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C0DA5-9351-4338-94EB-7978D124A58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98675045"/>
      </p:ext>
    </p:extLst>
  </p:cSld>
  <p:clrMapOvr>
    <a:masterClrMapping/>
  </p:clrMapOvr>
  <p:transition/>
  <p:timing/>
</p:sldLayout>
</file>

<file path=ppt/slideLayouts/slideLayout1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5841F-3903-499D-8773-4CFDD234CE45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DCE53-5AC6-4994-998E-5EF938C5FD8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1623051"/>
      </p:ext>
    </p:extLst>
  </p:cSld>
  <p:clrMapOvr>
    <a:masterClrMapping/>
  </p:clrMapOvr>
  <p:transition/>
  <p:timing/>
</p:sldLayout>
</file>

<file path=ppt/slideLayouts/slideLayout1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62644-D112-4475-8977-C9C8675CADC2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39B97-4B93-4CF8-8A45-380458F159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60834828"/>
      </p:ext>
    </p:extLst>
  </p:cSld>
  <p:clrMapOvr>
    <a:masterClrMapping/>
  </p:clrMapOvr>
  <p:transition/>
  <p:timing/>
</p:sldLayout>
</file>

<file path=ppt/slideLayouts/slideLayout14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11E8E-F86C-4466-9BA1-66B0E271A6A3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2BCC5-D87F-4B20-828B-363F294B739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15318938"/>
      </p:ext>
    </p:extLst>
  </p:cSld>
  <p:clrMapOvr>
    <a:masterClrMapping/>
  </p:clrMapOvr>
  <p:transition/>
  <p:timing/>
</p:sldLayout>
</file>

<file path=ppt/slideLayouts/slideLayout14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4AF95-BE0E-4A8B-B61E-E52E80D979ED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471FB-1A53-4A97-A1B0-DCFB78C8DA3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1944944"/>
      </p:ext>
    </p:extLst>
  </p:cSld>
  <p:clrMapOvr>
    <a:masterClrMapping/>
  </p:clrMapOvr>
  <p:transition/>
  <p:timing/>
</p:sldLayout>
</file>

<file path=ppt/slideLayouts/slideLayout14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9D111-6C5C-49F1-A6C1-E72263A255F3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F2D7F-3735-45D7-B7A1-46AC9E2D42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82443978"/>
      </p:ext>
    </p:extLst>
  </p:cSld>
  <p:clrMapOvr>
    <a:masterClrMapping/>
  </p:clrMapOvr>
  <p:transition/>
  <p:timing/>
</p:sldLayout>
</file>

<file path=ppt/slideLayouts/slideLayout14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38B28-0535-4D11-870F-213C7B78514E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7C880-B1CB-489D-B1A5-78C3157AB53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20376810"/>
      </p:ext>
    </p:extLst>
  </p:cSld>
  <p:clrMapOvr>
    <a:masterClrMapping/>
  </p:clrMapOvr>
  <p:transition/>
  <p:timing/>
</p:sldLayout>
</file>

<file path=ppt/slideLayouts/slideLayout14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50FA9-F15D-458F-9799-F6F805985255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7737D-E5C7-4F2E-A163-25AD32EFB1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74676346"/>
      </p:ext>
    </p:extLst>
  </p:cSld>
  <p:clrMapOvr>
    <a:masterClrMapping/>
  </p:clrMapOvr>
  <p:transition/>
  <p:timing/>
</p:sldLayout>
</file>

<file path=ppt/slideLayouts/slideLayout14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B2B60-555D-4862-8097-BF8C3AB511D9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95D21-4584-486E-86F5-DC3F4417933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7359377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BEEC5-04E6-4227-8EFD-DFF3FC2FD7C8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431E6-52B3-47C4-A3BC-4C607B7D38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27492388"/>
      </p:ext>
    </p:extLst>
  </p:cSld>
  <p:clrMapOvr>
    <a:masterClrMapping/>
  </p:clrMapOvr>
  <p:transition/>
  <p:timing/>
</p:sldLayout>
</file>

<file path=ppt/slideLayouts/slideLayout15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604B9-B609-480B-8E9C-7786DCFEB36C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FFEC3-499F-4D1E-AC70-131983A1EF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57884863"/>
      </p:ext>
    </p:extLst>
  </p:cSld>
  <p:clrMapOvr>
    <a:masterClrMapping/>
  </p:clrMapOvr>
  <p:transition/>
  <p:timing/>
</p:sldLayout>
</file>

<file path=ppt/slideLayouts/slideLayout15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BAE50-118A-436C-8D35-D362FC164CE2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937EE-A3F5-4B12-A485-68AED78483A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27332622"/>
      </p:ext>
    </p:extLst>
  </p:cSld>
  <p:clrMapOvr>
    <a:masterClrMapping/>
  </p:clrMapOvr>
  <p:transition/>
  <p:timing/>
</p:sldLayout>
</file>

<file path=ppt/slideLayouts/slideLayout15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F2548-2AB1-4646-9C04-0DB0610C3364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AEADB-D4AF-45F9-9321-95B1C577BC2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37600641"/>
      </p:ext>
    </p:extLst>
  </p:cSld>
  <p:clrMapOvr>
    <a:masterClrMapping/>
  </p:clrMapOvr>
  <p:transition/>
  <p:timing/>
</p:sldLayout>
</file>

<file path=ppt/slideLayouts/slideLayout15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A4A43-7335-4217-9B3F-49572824A9EF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C609B-A585-441F-BAD8-E0BF1947AC8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55415562"/>
      </p:ext>
    </p:extLst>
  </p:cSld>
  <p:clrMapOvr>
    <a:masterClrMapping/>
  </p:clrMapOvr>
  <p:transition/>
  <p:timing/>
</p:sldLayout>
</file>

<file path=ppt/slideLayouts/slideLayout15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F376E-928E-4EFE-8B0E-67714898082D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2FF5F-5137-414E-B87B-66484C685F5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57389926"/>
      </p:ext>
    </p:extLst>
  </p:cSld>
  <p:clrMapOvr>
    <a:masterClrMapping/>
  </p:clrMapOvr>
  <p:transition/>
  <p:timing/>
</p:sldLayout>
</file>

<file path=ppt/slideLayouts/slideLayout15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931D7-FBDE-4063-9528-789E283A3A04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851FA-79E1-482A-B11F-99F7886B721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76444590"/>
      </p:ext>
    </p:extLst>
  </p:cSld>
  <p:clrMapOvr>
    <a:masterClrMapping/>
  </p:clrMapOvr>
  <p:transition/>
  <p:timing/>
</p:sldLayout>
</file>

<file path=ppt/slideLayouts/slideLayout15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AD6BF-5FCB-4235-8CA6-E4E3D592F56B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D8711-F315-4151-A769-20401FAE8B6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74979011"/>
      </p:ext>
    </p:extLst>
  </p:cSld>
  <p:clrMapOvr>
    <a:masterClrMapping/>
  </p:clrMapOvr>
  <p:transition/>
  <p:timing/>
</p:sldLayout>
</file>

<file path=ppt/slideLayouts/slideLayout15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94C63-0828-47C4-8607-16FD5B351507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17948-203C-4BDE-9323-F42A1976DA5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90799174"/>
      </p:ext>
    </p:extLst>
  </p:cSld>
  <p:clrMapOvr>
    <a:masterClrMapping/>
  </p:clrMapOvr>
  <p:transition/>
  <p:timing/>
</p:sldLayout>
</file>

<file path=ppt/slideLayouts/slideLayout15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56180-94A6-47AB-BABD-C9275CDB9327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C327F-7E3B-450B-83B7-BF3A71CC743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82232538"/>
      </p:ext>
    </p:extLst>
  </p:cSld>
  <p:clrMapOvr>
    <a:masterClrMapping/>
  </p:clrMapOvr>
  <p:transition/>
  <p:timing/>
</p:sldLayout>
</file>

<file path=ppt/slideLayouts/slideLayout15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D0B19-618F-4529-B746-519B20AF18C6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4EC56-230B-4864-AE71-8F6CD952C7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94593881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0DE9F-FA9C-4281-A54A-166D7F993AAF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D04AE-BC66-4ACA-A979-4E55FD0AAE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33304706"/>
      </p:ext>
    </p:extLst>
  </p:cSld>
  <p:clrMapOvr>
    <a:masterClrMapping/>
  </p:clrMapOvr>
  <p:transition/>
  <p:timing/>
</p:sldLayout>
</file>

<file path=ppt/slideLayouts/slideLayout16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5E5E2-F1FC-4F32-A2DE-D89C3FD95FD7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85E4F-0EF4-49D3-BBD9-82CB44AEFE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98894596"/>
      </p:ext>
    </p:extLst>
  </p:cSld>
  <p:clrMapOvr>
    <a:masterClrMapping/>
  </p:clrMapOvr>
  <p:transition/>
  <p:timing/>
</p:sldLayout>
</file>

<file path=ppt/slideLayouts/slideLayout16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BFBE7-4FC4-41E1-A9E7-04B9EC320BFB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497FF-A70A-40E3-BECE-C8705449829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51019823"/>
      </p:ext>
    </p:extLst>
  </p:cSld>
  <p:clrMapOvr>
    <a:masterClrMapping/>
  </p:clrMapOvr>
  <p:transition/>
  <p:timing/>
</p:sldLayout>
</file>

<file path=ppt/slideLayouts/slideLayout16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94739-B132-4605-B873-4BB147A2EB43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14776-C457-4892-8656-6D31F5D08F1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52387163"/>
      </p:ext>
    </p:extLst>
  </p:cSld>
  <p:clrMapOvr>
    <a:masterClrMapping/>
  </p:clrMapOvr>
  <p:transition/>
  <p:timing/>
</p:sldLayout>
</file>

<file path=ppt/slideLayouts/slideLayout16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1DEC6-0798-4E39-86D5-C737FE3F478F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5403E-CB73-40BE-B943-E01DE55197A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39232635"/>
      </p:ext>
    </p:extLst>
  </p:cSld>
  <p:clrMapOvr>
    <a:masterClrMapping/>
  </p:clrMapOvr>
  <p:transition/>
  <p:timing/>
</p:sldLayout>
</file>

<file path=ppt/slideLayouts/slideLayout16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F258F-9685-4CFD-8D49-7A414F95197F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DB1E7-065B-412D-B5F2-6EE361BF495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72939179"/>
      </p:ext>
    </p:extLst>
  </p:cSld>
  <p:clrMapOvr>
    <a:masterClrMapping/>
  </p:clrMapOvr>
  <p:transition/>
  <p:timing/>
</p:sldLayout>
</file>

<file path=ppt/slideLayouts/slideLayout16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97FBE-9D35-4D06-A488-0D992FFC6DFD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406BB-17C1-463B-A3BB-C0F9FECB6CB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78457203"/>
      </p:ext>
    </p:extLst>
  </p:cSld>
  <p:clrMapOvr>
    <a:masterClrMapping/>
  </p:clrMapOvr>
  <p:transition/>
  <p:timing/>
</p:sldLayout>
</file>

<file path=ppt/slideLayouts/slideLayout16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DB28A-7561-48A3-8E0E-0FABC71F15B1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540E0-1D5C-4ECD-931B-5E7FBEF1BAB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58344146"/>
      </p:ext>
    </p:extLst>
  </p:cSld>
  <p:clrMapOvr>
    <a:masterClrMapping/>
  </p:clrMapOvr>
  <p:transition/>
  <p:timing/>
</p:sldLayout>
</file>

<file path=ppt/slideLayouts/slideLayout16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CDA33-BFAA-4CD8-9C2F-B8B026DD90E0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EFB90-2415-46E5-9A66-609F12C33D6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09593991"/>
      </p:ext>
    </p:extLst>
  </p:cSld>
  <p:clrMapOvr>
    <a:masterClrMapping/>
  </p:clrMapOvr>
  <p:transition/>
  <p:timing/>
</p:sldLayout>
</file>

<file path=ppt/slideLayouts/slideLayout16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3DCFC-7714-46CD-8D1A-68C59DFCC3BB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5C30C-2AE2-4678-9C02-78D6A4BEA4C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94887906"/>
      </p:ext>
    </p:extLst>
  </p:cSld>
  <p:clrMapOvr>
    <a:masterClrMapping/>
  </p:clrMapOvr>
  <p:transition/>
  <p:timing/>
</p:sldLayout>
</file>

<file path=ppt/slideLayouts/slideLayout16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BA2C8-F0A0-4078-AA32-627FDAFB3427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A92FA-5B06-4A83-AD29-4EB427E2510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82188392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04429-2F5A-4694-B182-085E6D2597AC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A281B-1380-4E2E-BC9B-E656C44F305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01648879"/>
      </p:ext>
    </p:extLst>
  </p:cSld>
  <p:clrMapOvr>
    <a:masterClrMapping/>
  </p:clrMapOvr>
  <p:transition/>
  <p:timing/>
</p:sldLayout>
</file>

<file path=ppt/slideLayouts/slideLayout17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55EEE-A8DC-4D8A-BF5C-E44B3C88E9EA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F56D5-AAA6-4F74-9946-1FA7313BFD6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51853496"/>
      </p:ext>
    </p:extLst>
  </p:cSld>
  <p:clrMapOvr>
    <a:masterClrMapping/>
  </p:clrMapOvr>
  <p:transition/>
  <p:timing/>
</p:sldLayout>
</file>

<file path=ppt/slideLayouts/slideLayout17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4A052-309E-4682-B1DC-9CA68D138625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1BB49-9CD3-4634-9615-2F57946429D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90723677"/>
      </p:ext>
    </p:extLst>
  </p:cSld>
  <p:clrMapOvr>
    <a:masterClrMapping/>
  </p:clrMapOvr>
  <p:transition/>
  <p:timing/>
</p:sldLayout>
</file>

<file path=ppt/slideLayouts/slideLayout17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51EE0-3C3C-4A7E-B8F4-717B294AC9D3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A768B-A24A-4F99-B472-95A5E3EF27B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97506364"/>
      </p:ext>
    </p:extLst>
  </p:cSld>
  <p:clrMapOvr>
    <a:masterClrMapping/>
  </p:clrMapOvr>
  <p:transition/>
  <p:timing/>
</p:sldLayout>
</file>

<file path=ppt/slideLayouts/slideLayout17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13EE4-08C7-4EAD-9971-D6C28941BF50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312BB-D809-4FBF-8A02-12A13F87318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93925767"/>
      </p:ext>
    </p:extLst>
  </p:cSld>
  <p:clrMapOvr>
    <a:masterClrMapping/>
  </p:clrMapOvr>
  <p:transition/>
  <p:timing/>
</p:sldLayout>
</file>

<file path=ppt/slideLayouts/slideLayout17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A0C53-707E-4B8C-BBB4-C840EF37C80A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B9DB9-2AC8-485C-B3E0-59565BFDB30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73140109"/>
      </p:ext>
    </p:extLst>
  </p:cSld>
  <p:clrMapOvr>
    <a:masterClrMapping/>
  </p:clrMapOvr>
  <p:transition/>
  <p:timing/>
</p:sldLayout>
</file>

<file path=ppt/slideLayouts/slideLayout17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B36B8-43A7-4771-8BBF-0D30DA94AF7F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F2394-CE74-4AC6-8CB1-CE9A1183BC6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07233859"/>
      </p:ext>
    </p:extLst>
  </p:cSld>
  <p:clrMapOvr>
    <a:masterClrMapping/>
  </p:clrMapOvr>
  <p:transition/>
  <p:timing/>
</p:sldLayout>
</file>

<file path=ppt/slideLayouts/slideLayout17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E339-9477-4ED3-8CC9-BB6062F8177B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20EFD-4410-4D40-A958-B3C2D22DC42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4953737"/>
      </p:ext>
    </p:extLst>
  </p:cSld>
  <p:clrMapOvr>
    <a:masterClrMapping/>
  </p:clrMapOvr>
  <p:transition/>
  <p:timing/>
</p:sldLayout>
</file>

<file path=ppt/slideLayouts/slideLayout17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3AAD8-C90E-443F-AB80-F920FB9F9EAA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65510-7D79-44DD-9519-A1FBF1C8F5C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20282239"/>
      </p:ext>
    </p:extLst>
  </p:cSld>
  <p:clrMapOvr>
    <a:masterClrMapping/>
  </p:clrMapOvr>
  <p:transition/>
  <p:timing/>
</p:sldLayout>
</file>

<file path=ppt/slideLayouts/slideLayout17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3B166-B7AD-4796-990C-331C31538954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04CD9-47C7-4F7B-8358-C4E4C81C14D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89998644"/>
      </p:ext>
    </p:extLst>
  </p:cSld>
  <p:clrMapOvr>
    <a:masterClrMapping/>
  </p:clrMapOvr>
  <p:transition/>
  <p:timing/>
</p:sldLayout>
</file>

<file path=ppt/slideLayouts/slideLayout17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0D3FD-DF29-4872-ADCB-7833BD368A2A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A14BB-CC1E-4488-B1DB-D04AAD2EC14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93207721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DAD22-60CE-446B-9436-1274F11F182E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1452B-0BEA-4CEA-B95B-07BA6C62391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73424508"/>
      </p:ext>
    </p:extLst>
  </p:cSld>
  <p:clrMapOvr>
    <a:masterClrMapping/>
  </p:clrMapOvr>
  <p:transition/>
  <p:timing/>
</p:sldLayout>
</file>

<file path=ppt/slideLayouts/slideLayout18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C0CB0-5A2B-4674-8307-81EB9B23EE12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841EE-45DD-47D0-88BD-1B1ABB2E540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90827381"/>
      </p:ext>
    </p:extLst>
  </p:cSld>
  <p:clrMapOvr>
    <a:masterClrMapping/>
  </p:clrMapOvr>
  <p:transition/>
  <p:timing/>
</p:sldLayout>
</file>

<file path=ppt/slideLayouts/slideLayout18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31CAA-2B76-4264-A1A5-3A1F76E5ADA5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52328-9E01-4554-91CB-E3AE806A346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00819243"/>
      </p:ext>
    </p:extLst>
  </p:cSld>
  <p:clrMapOvr>
    <a:masterClrMapping/>
  </p:clrMapOvr>
  <p:transition/>
  <p:timing/>
</p:sldLayout>
</file>

<file path=ppt/slideLayouts/slideLayout18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9D688-E7A1-43C5-8FF0-C171D0EB6D73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7C339-9BEE-4C71-9123-5DD120E5E02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67029151"/>
      </p:ext>
    </p:extLst>
  </p:cSld>
  <p:clrMapOvr>
    <a:masterClrMapping/>
  </p:clrMapOvr>
  <p:transition/>
  <p:timing/>
</p:sldLayout>
</file>

<file path=ppt/slideLayouts/slideLayout18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8BBF0-CF7A-4E99-A5C2-337029A2A751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99965-6E31-43B6-A1BB-69D164D884D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25001769"/>
      </p:ext>
    </p:extLst>
  </p:cSld>
  <p:clrMapOvr>
    <a:masterClrMapping/>
  </p:clrMapOvr>
  <p:transition/>
  <p:timing/>
</p:sldLayout>
</file>

<file path=ppt/slideLayouts/slideLayout18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63078-AC99-47C7-A7A6-736723DC7E44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226C7-0665-4F72-9240-BC121EDC75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54649868"/>
      </p:ext>
    </p:extLst>
  </p:cSld>
  <p:clrMapOvr>
    <a:masterClrMapping/>
  </p:clrMapOvr>
  <p:transition/>
  <p:timing/>
</p:sldLayout>
</file>

<file path=ppt/slideLayouts/slideLayout18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1851E-361C-4ECA-8A80-69A03EF49160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2C5E5-15AF-4AAB-8508-2984E6EC819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77024471"/>
      </p:ext>
    </p:extLst>
  </p:cSld>
  <p:clrMapOvr>
    <a:masterClrMapping/>
  </p:clrMapOvr>
  <p:transition/>
  <p:timing/>
</p:sldLayout>
</file>

<file path=ppt/slideLayouts/slideLayout18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55024-A0F2-4D86-955E-AB65C15B6E42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31FD6-5CF5-4549-A4A1-0503E5D80CC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81884994"/>
      </p:ext>
    </p:extLst>
  </p:cSld>
  <p:clrMapOvr>
    <a:masterClrMapping/>
  </p:clrMapOvr>
  <p:transition/>
  <p:timing/>
</p:sldLayout>
</file>

<file path=ppt/slideLayouts/slideLayout18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81189-49CC-4D76-A459-71594D0B519C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A245C-9540-4E8F-A80C-30E7AF619ED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54871752"/>
      </p:ext>
    </p:extLst>
  </p:cSld>
  <p:clrMapOvr>
    <a:masterClrMapping/>
  </p:clrMapOvr>
  <p:transition/>
  <p:timing/>
</p:sldLayout>
</file>

<file path=ppt/slideLayouts/slideLayout18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CA39F-1158-4F64-9DE7-741F6BBB874C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31756-0C12-4A7E-BBDD-B89F9BEFFFC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79172361"/>
      </p:ext>
    </p:extLst>
  </p:cSld>
  <p:clrMapOvr>
    <a:masterClrMapping/>
  </p:clrMapOvr>
  <p:transition/>
  <p:timing/>
</p:sldLayout>
</file>

<file path=ppt/slideLayouts/slideLayout18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3EA1B-B584-495C-9568-1454C78BA05F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7AC7F-AC9C-4435-B4B6-1E939EC80EF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57531956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DE9D4-9871-4988-9BAC-30EF7547A919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C571E-477C-4DC5-871D-1AB72FF280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74748307"/>
      </p:ext>
    </p:extLst>
  </p:cSld>
  <p:clrMapOvr>
    <a:masterClrMapping/>
  </p:clrMapOvr>
  <p:transition/>
  <p:timing/>
</p:sldLayout>
</file>

<file path=ppt/slideLayouts/slideLayout19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84A82-BA81-403D-9190-4A136D5EEB96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EC37A-5D3C-4139-AEB0-2B8E48C63FD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35009811"/>
      </p:ext>
    </p:extLst>
  </p:cSld>
  <p:clrMapOvr>
    <a:masterClrMapping/>
  </p:clrMapOvr>
  <p:transition/>
  <p:timing/>
</p:sldLayout>
</file>

<file path=ppt/slideLayouts/slideLayout19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D375E-4AAC-4D18-8548-C40C63419DA2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D4233-BDBD-4F54-85DB-CB7FF9A4503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23376620"/>
      </p:ext>
    </p:extLst>
  </p:cSld>
  <p:clrMapOvr>
    <a:masterClrMapping/>
  </p:clrMapOvr>
  <p:transition/>
  <p:timing/>
</p:sldLayout>
</file>

<file path=ppt/slideLayouts/slideLayout19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1E12B-57A5-4168-8C31-B00458E15277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655B0-A116-4960-856F-7668792D772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70653993"/>
      </p:ext>
    </p:extLst>
  </p:cSld>
  <p:clrMapOvr>
    <a:masterClrMapping/>
  </p:clrMapOvr>
  <p:transition/>
  <p:timing/>
</p:sldLayout>
</file>

<file path=ppt/slideLayouts/slideLayout19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A753D-FFAA-4C5D-99C3-8CF250B42BC6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411DE-7B13-4B4B-BA31-5EF9ED99E12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68847556"/>
      </p:ext>
    </p:extLst>
  </p:cSld>
  <p:clrMapOvr>
    <a:masterClrMapping/>
  </p:clrMapOvr>
  <p:transition/>
  <p:timing/>
</p:sldLayout>
</file>

<file path=ppt/slideLayouts/slideLayout19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F1F23-68E4-41A1-8DC5-0BC78E87949F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3EF43-B43E-4670-B3A5-163CC49105F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36703021"/>
      </p:ext>
    </p:extLst>
  </p:cSld>
  <p:clrMapOvr>
    <a:masterClrMapping/>
  </p:clrMapOvr>
  <p:transition/>
  <p:timing/>
</p:sldLayout>
</file>

<file path=ppt/slideLayouts/slideLayout19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F2847-96BF-4B18-B36C-45B117B605F4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62FDB-3FCD-4D0A-8542-73AC1954ADD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01298429"/>
      </p:ext>
    </p:extLst>
  </p:cSld>
  <p:clrMapOvr>
    <a:masterClrMapping/>
  </p:clrMapOvr>
  <p:transition/>
  <p:timing/>
</p:sldLayout>
</file>

<file path=ppt/slideLayouts/slideLayout19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1BC15-E53E-44F7-B054-DEC5FA679750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26DC8-2513-4CF8-A402-1B244923FED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48731968"/>
      </p:ext>
    </p:extLst>
  </p:cSld>
  <p:clrMapOvr>
    <a:masterClrMapping/>
  </p:clrMapOvr>
  <p:transition/>
  <p:timing/>
</p:sldLayout>
</file>

<file path=ppt/slideLayouts/slideLayout19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BDD23-C383-4436-B796-EF1876118495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83C51-2FE3-4738-BA07-E200904A453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20307399"/>
      </p:ext>
    </p:extLst>
  </p:cSld>
  <p:clrMapOvr>
    <a:masterClrMapping/>
  </p:clrMapOvr>
  <p:transition/>
  <p:timing/>
</p:sldLayout>
</file>

<file path=ppt/slideLayouts/slideLayout19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7176F-0904-446C-9584-CA7A29FCD5F3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A93AB-04E0-4BBE-9D7E-FCECACE152D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71306373"/>
      </p:ext>
    </p:extLst>
  </p:cSld>
  <p:clrMapOvr>
    <a:masterClrMapping/>
  </p:clrMapOvr>
  <p:transition/>
  <p:timing/>
</p:sldLayout>
</file>

<file path=ppt/slideLayouts/slideLayout19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52027-1637-40D0-9F8C-18ACFF4DEBEE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B606D-EA9F-4C6D-A7B7-5F45CB470FC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76556302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4090599526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C198D-C024-480C-AE03-DA9A8CE30751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E2FE5-1237-48B8-974F-C6548295A5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54191258"/>
      </p:ext>
    </p:extLst>
  </p:cSld>
  <p:clrMapOvr>
    <a:masterClrMapping/>
  </p:clrMapOvr>
  <p:transition/>
  <p:timing/>
</p:sldLayout>
</file>

<file path=ppt/slideLayouts/slideLayout20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F3B93-1DEF-411E-8127-17D1C39E1B9F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7C71B-143A-4695-98EB-6EA038B9F01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97043067"/>
      </p:ext>
    </p:extLst>
  </p:cSld>
  <p:clrMapOvr>
    <a:masterClrMapping/>
  </p:clrMapOvr>
  <p:transition/>
  <p:timing/>
</p:sldLayout>
</file>

<file path=ppt/slideLayouts/slideLayout20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E25F2-E059-44A6-9E9B-7CE009C3A91E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F3208-653D-44EC-A1F5-E74339D49A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81225735"/>
      </p:ext>
    </p:extLst>
  </p:cSld>
  <p:clrMapOvr>
    <a:masterClrMapping/>
  </p:clrMapOvr>
  <p:transition/>
  <p:timing/>
</p:sldLayout>
</file>

<file path=ppt/slideLayouts/slideLayout20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71435-2FE1-41EA-97D3-41D90090AB27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E4B55-EC1E-44ED-8CA5-822759F6437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6526048"/>
      </p:ext>
    </p:extLst>
  </p:cSld>
  <p:clrMapOvr>
    <a:masterClrMapping/>
  </p:clrMapOvr>
  <p:transition/>
  <p:timing/>
</p:sldLayout>
</file>

<file path=ppt/slideLayouts/slideLayout20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F7598-ABA5-4F36-9F0D-0A08EB061DEC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97CA5-449E-4286-A194-114166C23C3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27873499"/>
      </p:ext>
    </p:extLst>
  </p:cSld>
  <p:clrMapOvr>
    <a:masterClrMapping/>
  </p:clrMapOvr>
  <p:transition/>
  <p:timing/>
</p:sldLayout>
</file>

<file path=ppt/slideLayouts/slideLayout20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FCFB9-4349-45BD-A929-6F314009DD60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DA86C-7AC3-4300-B926-7572BF5F307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33047430"/>
      </p:ext>
    </p:extLst>
  </p:cSld>
  <p:clrMapOvr>
    <a:masterClrMapping/>
  </p:clrMapOvr>
  <p:transition/>
  <p:timing/>
</p:sldLayout>
</file>

<file path=ppt/slideLayouts/slideLayout20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6A45F-F55D-4E63-A8A6-25023E936765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D6C2A-C0BD-41BD-9577-11470028C21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76050187"/>
      </p:ext>
    </p:extLst>
  </p:cSld>
  <p:clrMapOvr>
    <a:masterClrMapping/>
  </p:clrMapOvr>
  <p:transition/>
  <p:timing/>
</p:sldLayout>
</file>

<file path=ppt/slideLayouts/slideLayout20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2AF48-9265-4350-A167-951A45CD1A65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37938-AED9-4A52-83C3-FE860A3AF76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01733272"/>
      </p:ext>
    </p:extLst>
  </p:cSld>
  <p:clrMapOvr>
    <a:masterClrMapping/>
  </p:clrMapOvr>
  <p:transition/>
  <p:timing/>
</p:sldLayout>
</file>

<file path=ppt/slideLayouts/slideLayout20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3DD73-8A65-4EA5-950F-061E1485544D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05811-5F17-4CFB-BD8A-AB62BDAAE67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79947413"/>
      </p:ext>
    </p:extLst>
  </p:cSld>
  <p:clrMapOvr>
    <a:masterClrMapping/>
  </p:clrMapOvr>
  <p:transition/>
  <p:timing/>
</p:sldLayout>
</file>

<file path=ppt/slideLayouts/slideLayout20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88627-C60A-4CF0-9D4A-11CD71FA300F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04EDA-4F05-49F4-9541-75AA0B2A2B6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3576986"/>
      </p:ext>
    </p:extLst>
  </p:cSld>
  <p:clrMapOvr>
    <a:masterClrMapping/>
  </p:clrMapOvr>
  <p:transition/>
  <p:timing/>
</p:sldLayout>
</file>

<file path=ppt/slideLayouts/slideLayout20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4EB09-B92F-4FFF-850E-028E2623DE4A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D614D-3D78-4B14-856F-16BE3C5C7B5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18601894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69276-0535-4AE8-942E-011ABC7B88A3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D805E-149F-4FDD-8264-FD198B813AD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82199758"/>
      </p:ext>
    </p:extLst>
  </p:cSld>
  <p:clrMapOvr>
    <a:masterClrMapping/>
  </p:clrMapOvr>
  <p:transition/>
  <p:timing/>
</p:sldLayout>
</file>

<file path=ppt/slideLayouts/slideLayout2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0EA39-B9E0-4DE7-A5C9-33898F37A5AA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4967D-36BD-4010-A815-3F468CC7225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72407840"/>
      </p:ext>
    </p:extLst>
  </p:cSld>
  <p:clrMapOvr>
    <a:masterClrMapping/>
  </p:clrMapOvr>
  <p:transition/>
  <p:timing/>
</p:sldLayout>
</file>

<file path=ppt/slideLayouts/slideLayout2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FA036-4386-459B-BBC2-F9D03CDCA7E0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DC82C-3576-406E-8045-1909E1BB403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4854973"/>
      </p:ext>
    </p:extLst>
  </p:cSld>
  <p:clrMapOvr>
    <a:masterClrMapping/>
  </p:clrMapOvr>
  <p:transition/>
  <p:timing/>
</p:sldLayout>
</file>

<file path=ppt/slideLayouts/slideLayout2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A0D9C-77FB-42F3-B832-285FACF7C170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71EB9-75A1-4DEB-9D60-FEC51AD5270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25805485"/>
      </p:ext>
    </p:extLst>
  </p:cSld>
  <p:clrMapOvr>
    <a:masterClrMapping/>
  </p:clrMapOvr>
  <p:transition/>
  <p:timing/>
</p:sldLayout>
</file>

<file path=ppt/slideLayouts/slideLayout2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B56D8-323D-4B68-9E9C-85DE76E42C2F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66FE2-B208-448B-8330-481AE41742B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77632905"/>
      </p:ext>
    </p:extLst>
  </p:cSld>
  <p:clrMapOvr>
    <a:masterClrMapping/>
  </p:clrMapOvr>
  <p:transition/>
  <p:timing/>
</p:sldLayout>
</file>

<file path=ppt/slideLayouts/slideLayout2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A7E74-9377-41B0-A0F9-BDFE74E0B922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9A949-9B8C-48DC-8DCF-C4818BCF0D3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68146425"/>
      </p:ext>
    </p:extLst>
  </p:cSld>
  <p:clrMapOvr>
    <a:masterClrMapping/>
  </p:clrMapOvr>
  <p:transition/>
  <p:timing/>
</p:sldLayout>
</file>

<file path=ppt/slideLayouts/slideLayout2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A2463-F776-4CC9-BF1B-03B13E2EC0CF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262F7-86D7-4BEE-A37B-8A440C22FF5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93472433"/>
      </p:ext>
    </p:extLst>
  </p:cSld>
  <p:clrMapOvr>
    <a:masterClrMapping/>
  </p:clrMapOvr>
  <p:transition/>
  <p:timing/>
</p:sldLayout>
</file>

<file path=ppt/slideLayouts/slideLayout2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AC02A-11F6-470E-B410-E7F1D4600C65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68DBB-9B1E-42C8-ACE1-12DD65A089B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16014665"/>
      </p:ext>
    </p:extLst>
  </p:cSld>
  <p:clrMapOvr>
    <a:masterClrMapping/>
  </p:clrMapOvr>
  <p:transition/>
  <p:timing/>
</p:sldLayout>
</file>

<file path=ppt/slideLayouts/slideLayout2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66A37-EE0B-4679-8699-5A64A2C97746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9AB18-BEBE-4B17-A75E-B1CBB8DD29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33464957"/>
      </p:ext>
    </p:extLst>
  </p:cSld>
  <p:clrMapOvr>
    <a:masterClrMapping/>
  </p:clrMapOvr>
  <p:transition/>
  <p:timing/>
</p:sldLayout>
</file>

<file path=ppt/slideLayouts/slideLayout2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B29AA-8816-4804-BA3E-880DF72E5674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C0F83-C5C2-4623-973C-C601FAB4368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99761273"/>
      </p:ext>
    </p:extLst>
  </p:cSld>
  <p:clrMapOvr>
    <a:masterClrMapping/>
  </p:clrMapOvr>
  <p:transition/>
  <p:timing/>
</p:sldLayout>
</file>

<file path=ppt/slideLayouts/slideLayout2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57B5B-47F6-4C13-8F85-2277C2F944F5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145D3-F1E3-4559-93D2-57AAF8CAFAE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37293243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4CEC1-490F-4948-8BA5-56831DA5DFD1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B1301-4743-4726-B84C-4C48CCAC185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03381107"/>
      </p:ext>
    </p:extLst>
  </p:cSld>
  <p:clrMapOvr>
    <a:masterClrMapping/>
  </p:clrMapOvr>
  <p:transition/>
  <p:timing/>
</p:sldLayout>
</file>

<file path=ppt/slideLayouts/slideLayout2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6D01C-523C-4627-B529-B54B42F9280C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9B600-D6DE-4D4A-B8B6-8051E027492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31438231"/>
      </p:ext>
    </p:extLst>
  </p:cSld>
  <p:clrMapOvr>
    <a:masterClrMapping/>
  </p:clrMapOvr>
  <p:transition/>
  <p:timing/>
</p:sldLayout>
</file>

<file path=ppt/slideLayouts/slideLayout2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52A51-E82E-440A-8D32-614AEEDF0B97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DFF7A-6641-4228-B3D7-96B226DDD2F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66959208"/>
      </p:ext>
    </p:extLst>
  </p:cSld>
  <p:clrMapOvr>
    <a:masterClrMapping/>
  </p:clrMapOvr>
  <p:transition/>
  <p:timing/>
</p:sldLayout>
</file>

<file path=ppt/slideLayouts/slideLayout2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3BB26-B5EE-46D5-844D-D2BF61A74C46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4EDB9-0C0B-4CF2-804C-32B0C9E934E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03244082"/>
      </p:ext>
    </p:extLst>
  </p:cSld>
  <p:clrMapOvr>
    <a:masterClrMapping/>
  </p:clrMapOvr>
  <p:transition/>
  <p:timing/>
</p:sldLayout>
</file>

<file path=ppt/slideLayouts/slideLayout2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3DB30-F6B8-40F4-BC0B-5E290AFDA9D9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4B357-B5BB-4615-948D-EF7D2E3F089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06453356"/>
      </p:ext>
    </p:extLst>
  </p:cSld>
  <p:clrMapOvr>
    <a:masterClrMapping/>
  </p:clrMapOvr>
  <p:transition/>
  <p:timing/>
</p:sldLayout>
</file>

<file path=ppt/slideLayouts/slideLayout2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BA250-4D51-443B-A5BC-6DDFE103BCFC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06F0B-D68D-43C9-8EC4-B8EC510CE38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32819802"/>
      </p:ext>
    </p:extLst>
  </p:cSld>
  <p:clrMapOvr>
    <a:masterClrMapping/>
  </p:clrMapOvr>
  <p:transition/>
  <p:timing/>
</p:sldLayout>
</file>

<file path=ppt/slideLayouts/slideLayout2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E0AF7-31B2-4A9C-B49E-BABA2F811ACA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5887A-5CBB-412B-AD70-9115D7473C4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91994647"/>
      </p:ext>
    </p:extLst>
  </p:cSld>
  <p:clrMapOvr>
    <a:masterClrMapping/>
  </p:clrMapOvr>
  <p:transition/>
  <p:timing/>
</p:sldLayout>
</file>

<file path=ppt/slideLayouts/slideLayout2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28965-F519-48DD-8EED-77BBE1CC1F65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7A585-DE1D-4C0A-9B80-68158F141E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10413652"/>
      </p:ext>
    </p:extLst>
  </p:cSld>
  <p:clrMapOvr>
    <a:masterClrMapping/>
  </p:clrMapOvr>
  <p:transition/>
  <p:timing/>
</p:sldLayout>
</file>

<file path=ppt/slideLayouts/slideLayout2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98CDC-07D0-4AB5-842A-17950A33A66E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50AC5-BC34-4A82-BB64-766D87FFCC3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7693769"/>
      </p:ext>
    </p:extLst>
  </p:cSld>
  <p:clrMapOvr>
    <a:masterClrMapping/>
  </p:clrMapOvr>
  <p:transition/>
  <p:timing/>
</p:sldLayout>
</file>

<file path=ppt/slideLayouts/slideLayout2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CC6FB-E5A1-4FB9-9C87-40DCA5D92A65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E8A2F-F519-42C0-9D72-9DC1C8FE15A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22964677"/>
      </p:ext>
    </p:extLst>
  </p:cSld>
  <p:clrMapOvr>
    <a:masterClrMapping/>
  </p:clrMapOvr>
  <p:transition/>
  <p:timing/>
</p:sldLayout>
</file>

<file path=ppt/slideLayouts/slideLayout2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C5C2B-76CD-46AC-B5E3-68C8310B68F6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D62AE-3BE6-4B29-A22E-18D6777EFB8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57521012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val="380037193"/>
      </p:ext>
    </p:extLst>
  </p:cSld>
  <p:clrMapOvr>
    <a:masterClrMapping/>
  </p:clrMapOvr>
  <p:transition/>
  <p:timing/>
</p:sldLayout>
</file>

<file path=ppt/slideLayouts/slideLayout2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4C6CF-B059-44FE-ACB6-56D3E8DF9331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BF0EA-3589-4D07-BAE8-6F52F21C97F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38120588"/>
      </p:ext>
    </p:extLst>
  </p:cSld>
  <p:clrMapOvr>
    <a:masterClrMapping/>
  </p:clrMapOvr>
  <p:transition/>
  <p:timing/>
</p:sldLayout>
</file>

<file path=ppt/slideLayouts/slideLayout2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B91F3-1CFD-441D-89EF-0F103B4FBA55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043F2-B19E-4837-AC13-49A5497850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52999412"/>
      </p:ext>
    </p:extLst>
  </p:cSld>
  <p:clrMapOvr>
    <a:masterClrMapping/>
  </p:clrMapOvr>
  <p:transition/>
  <p:timing/>
</p:sldLayout>
</file>

<file path=ppt/slideLayouts/slideLayout2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B4CB5-119C-48E6-81AB-DF31DA18FADD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26029-D872-4337-806B-FD29DCA3ED8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34392369"/>
      </p:ext>
    </p:extLst>
  </p:cSld>
  <p:clrMapOvr>
    <a:masterClrMapping/>
  </p:clrMapOvr>
  <p:transition/>
  <p:timing/>
</p:sldLayout>
</file>

<file path=ppt/slideLayouts/slideLayout2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D87E8-0DE3-489B-9F32-1FC071DAE07C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20C02-30EF-4E53-9C8A-83D4D4BFC77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69510944"/>
      </p:ext>
    </p:extLst>
  </p:cSld>
  <p:clrMapOvr>
    <a:masterClrMapping/>
  </p:clrMapOvr>
  <p:transition/>
  <p:timing/>
</p:sldLayout>
</file>

<file path=ppt/slideLayouts/slideLayout2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4DCD7-F869-4292-BF8E-969F49661A8D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0923D-7F21-40D5-BE60-C0ECC4ECA16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26518298"/>
      </p:ext>
    </p:extLst>
  </p:cSld>
  <p:clrMapOvr>
    <a:masterClrMapping/>
  </p:clrMapOvr>
  <p:transition/>
  <p:timing/>
</p:sldLayout>
</file>

<file path=ppt/slideLayouts/slideLayout2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BB020-D643-426A-96D7-2656689A2F70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69870-68C1-47A6-B9FA-163602A9B9B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83040690"/>
      </p:ext>
    </p:extLst>
  </p:cSld>
  <p:clrMapOvr>
    <a:masterClrMapping/>
  </p:clrMapOvr>
  <p:transition/>
  <p:timing/>
</p:sldLayout>
</file>

<file path=ppt/slideLayouts/slideLayout2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75B19-EF30-4020-837B-D524E1E7D6D6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5875A-0014-45E7-9264-81EE9B5CF15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43749368"/>
      </p:ext>
    </p:extLst>
  </p:cSld>
  <p:clrMapOvr>
    <a:masterClrMapping/>
  </p:clrMapOvr>
  <p:transition/>
  <p:timing/>
</p:sldLayout>
</file>

<file path=ppt/slideLayouts/slideLayout2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30783-C493-4E4B-9F1E-4114E1C86E88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16D71-240E-49EF-9939-04421028B7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7919759"/>
      </p:ext>
    </p:extLst>
  </p:cSld>
  <p:clrMapOvr>
    <a:masterClrMapping/>
  </p:clrMapOvr>
  <p:transition/>
  <p:timing/>
</p:sldLayout>
</file>

<file path=ppt/slideLayouts/slideLayout2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080CB-FD30-429A-8E60-039ADC263939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4EF95-5761-4FA3-825D-BD23D8910F2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45807362"/>
      </p:ext>
    </p:extLst>
  </p:cSld>
  <p:clrMapOvr>
    <a:masterClrMapping/>
  </p:clrMapOvr>
  <p:transition/>
  <p:timing/>
</p:sldLayout>
</file>

<file path=ppt/slideLayouts/slideLayout2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798F5-AED5-4CD0-AD2F-FB021958AF0D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DBDC4-8E05-40EB-85F0-26ED9FBCF7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65784816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8562168"/>
      </p:ext>
    </p:extLst>
  </p:cSld>
  <p:clrMapOvr>
    <a:masterClrMapping/>
  </p:clrMapOvr>
  <p:transition/>
  <p:timing/>
</p:sldLayout>
</file>

<file path=ppt/slideLayouts/slideLayout2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86416-CAF4-4CA1-A4AD-236ACBF5F3F7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47DAB-20A9-4183-B625-6D5FBC433F0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69965949"/>
      </p:ext>
    </p:extLst>
  </p:cSld>
  <p:clrMapOvr>
    <a:masterClrMapping/>
  </p:clrMapOvr>
  <p:transition/>
  <p:timing/>
</p:sldLayout>
</file>

<file path=ppt/slideLayouts/slideLayout2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7ED7F-B74F-4705-A79E-C4D97598B781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37A36-B52A-40F3-B1E7-50D15C94742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89174748"/>
      </p:ext>
    </p:extLst>
  </p:cSld>
  <p:clrMapOvr>
    <a:masterClrMapping/>
  </p:clrMapOvr>
  <p:transition/>
  <p:timing/>
</p:sldLayout>
</file>

<file path=ppt/slideLayouts/slideLayout2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FAB0A-F7C1-4B78-8945-80AF06A533C6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2AD9D-E9D9-4B98-8A6F-ECDAE492843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94775340"/>
      </p:ext>
    </p:extLst>
  </p:cSld>
  <p:clrMapOvr>
    <a:masterClrMapping/>
  </p:clrMapOvr>
  <p:transition/>
  <p:timing/>
</p:sldLayout>
</file>

<file path=ppt/slideLayouts/slideLayout2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A4E38-132D-49EB-9FE5-40CB5086CEF0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360EB-99DD-4E10-84BC-B1DAA3F6A68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6408614"/>
      </p:ext>
    </p:extLst>
  </p:cSld>
  <p:clrMapOvr>
    <a:masterClrMapping/>
  </p:clrMapOvr>
  <p:transition/>
  <p:timing/>
</p:sldLayout>
</file>

<file path=ppt/slideLayouts/slideLayout24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9268A-2D7C-4424-8ECE-5DAE884B48F9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59C2B-A77A-4BDA-8DC1-2B6D51961EF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75470225"/>
      </p:ext>
    </p:extLst>
  </p:cSld>
  <p:clrMapOvr>
    <a:masterClrMapping/>
  </p:clrMapOvr>
  <p:transition/>
  <p:timing/>
</p:sldLayout>
</file>

<file path=ppt/slideLayouts/slideLayout24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CD3E9-D6E2-480E-94F6-5E9509EBCB1F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AF497-8C09-4744-A19C-211BBC4D63F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57803721"/>
      </p:ext>
    </p:extLst>
  </p:cSld>
  <p:clrMapOvr>
    <a:masterClrMapping/>
  </p:clrMapOvr>
  <p:transition/>
  <p:timing/>
</p:sldLayout>
</file>

<file path=ppt/slideLayouts/slideLayout24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81624-47F0-469D-8E9F-26D71189955C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9CCAE-EAED-4DBC-AA6D-4AA1A26504E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13543959"/>
      </p:ext>
    </p:extLst>
  </p:cSld>
  <p:clrMapOvr>
    <a:masterClrMapping/>
  </p:clrMapOvr>
  <p:transition/>
  <p:timing/>
</p:sldLayout>
</file>

<file path=ppt/slideLayouts/slideLayout24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24F5F-58A5-4DCB-A64A-7C5E9D746303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532CB-B942-45B5-A064-59F40866DB1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89043900"/>
      </p:ext>
    </p:extLst>
  </p:cSld>
  <p:clrMapOvr>
    <a:masterClrMapping/>
  </p:clrMapOvr>
  <p:transition/>
  <p:timing/>
</p:sldLayout>
</file>

<file path=ppt/slideLayouts/slideLayout24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F6468-AF1E-4E5F-BC58-7CFA94F8AE37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D057B-1380-42E4-B36F-A7641D9A470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10545577"/>
      </p:ext>
    </p:extLst>
  </p:cSld>
  <p:clrMapOvr>
    <a:masterClrMapping/>
  </p:clrMapOvr>
  <p:transition/>
  <p:timing/>
</p:sldLayout>
</file>

<file path=ppt/slideLayouts/slideLayout24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C2EB4-94CE-4B07-9BB4-AF7DCE4E7C13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D986B-4B42-496C-AE70-460E45AB9A3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78997340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2032198144"/>
      </p:ext>
    </p:extLst>
  </p:cSld>
  <p:clrMapOvr>
    <a:masterClrMapping/>
  </p:clrMapOvr>
  <p:transition/>
  <p:timing/>
</p:sldLayout>
</file>

<file path=ppt/slideLayouts/slideLayout25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0AE2B-ABAB-40C0-9BD1-2E5A70466FB1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E8E54-3FDC-4698-8782-CEE7221924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478028"/>
      </p:ext>
    </p:extLst>
  </p:cSld>
  <p:clrMapOvr>
    <a:masterClrMapping/>
  </p:clrMapOvr>
  <p:transition/>
  <p:timing/>
</p:sldLayout>
</file>

<file path=ppt/slideLayouts/slideLayout25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284D8-795E-44C5-8EDF-0DFF482C6429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7A052-7270-4911-947A-A4341B6AAA6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79836014"/>
      </p:ext>
    </p:extLst>
  </p:cSld>
  <p:clrMapOvr>
    <a:masterClrMapping/>
  </p:clrMapOvr>
  <p:transition/>
  <p:timing/>
</p:sldLayout>
</file>

<file path=ppt/slideLayouts/slideLayout25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445DD-083B-469A-BE4A-2B45A9243D62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E90B7-365E-4046-8822-24C2A6F4BA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88651452"/>
      </p:ext>
    </p:extLst>
  </p:cSld>
  <p:clrMapOvr>
    <a:masterClrMapping/>
  </p:clrMapOvr>
  <p:transition/>
  <p:timing/>
</p:sldLayout>
</file>

<file path=ppt/slideLayouts/slideLayout25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8E4C2-7F09-4383-B2DF-D48E6AFB969A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1892B-CFA6-4121-BF37-1D020A4885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67648465"/>
      </p:ext>
    </p:extLst>
  </p:cSld>
  <p:clrMapOvr>
    <a:masterClrMapping/>
  </p:clrMapOvr>
  <p:transition/>
  <p:timing/>
</p:sldLayout>
</file>

<file path=ppt/slideLayouts/slideLayout25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2016/5/16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26650730"/>
      </p:ext>
    </p:extLst>
  </p:cSld>
  <p:clrMapOvr>
    <a:masterClrMapping/>
  </p:clrMapOvr>
  <p:transition/>
  <p:timing/>
</p:sldLayout>
</file>

<file path=ppt/slideLayouts/slideLayout25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2016/5/16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68800959"/>
      </p:ext>
    </p:extLst>
  </p:cSld>
  <p:clrMapOvr>
    <a:masterClrMapping/>
  </p:clrMapOvr>
  <p:transition/>
  <p:timing/>
</p:sldLayout>
</file>

<file path=ppt/slideLayouts/slideLayout25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2016/5/16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66672632"/>
      </p:ext>
    </p:extLst>
  </p:cSld>
  <p:clrMapOvr>
    <a:masterClrMapping/>
  </p:clrMapOvr>
  <p:transition/>
  <p:timing/>
</p:sldLayout>
</file>

<file path=ppt/slideLayouts/slideLayout25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2016/5/16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85867991"/>
      </p:ext>
    </p:extLst>
  </p:cSld>
  <p:clrMapOvr>
    <a:masterClrMapping/>
  </p:clrMapOvr>
  <p:transition/>
  <p:timing/>
</p:sldLayout>
</file>

<file path=ppt/slideLayouts/slideLayout25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2016/5/16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78773297"/>
      </p:ext>
    </p:extLst>
  </p:cSld>
  <p:clrMapOvr>
    <a:masterClrMapping/>
  </p:clrMapOvr>
  <p:transition/>
  <p:timing/>
</p:sldLayout>
</file>

<file path=ppt/slideLayouts/slideLayout25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2016/5/16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14557570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2618614218"/>
      </p:ext>
    </p:extLst>
  </p:cSld>
  <p:clrMapOvr>
    <a:masterClrMapping/>
  </p:clrMapOvr>
  <p:transition/>
  <p:timing/>
</p:sldLayout>
</file>

<file path=ppt/slideLayouts/slideLayout26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2016/5/16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23518852"/>
      </p:ext>
    </p:extLst>
  </p:cSld>
  <p:clrMapOvr>
    <a:masterClrMapping/>
  </p:clrMapOvr>
  <p:transition/>
  <p:timing/>
</p:sldLayout>
</file>

<file path=ppt/slideLayouts/slideLayout26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2016/5/16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65952647"/>
      </p:ext>
    </p:extLst>
  </p:cSld>
  <p:clrMapOvr>
    <a:masterClrMapping/>
  </p:clrMapOvr>
  <p:transition/>
  <p:timing/>
</p:sldLayout>
</file>

<file path=ppt/slideLayouts/slideLayout26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2016/5/16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03432846"/>
      </p:ext>
    </p:extLst>
  </p:cSld>
  <p:clrMapOvr>
    <a:masterClrMapping/>
  </p:clrMapOvr>
  <p:transition/>
  <p:timing/>
</p:sldLayout>
</file>

<file path=ppt/slideLayouts/slideLayout26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2016/5/16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28379551"/>
      </p:ext>
    </p:extLst>
  </p:cSld>
  <p:clrMapOvr>
    <a:masterClrMapping/>
  </p:clrMapOvr>
  <p:transition/>
  <p:timing/>
</p:sldLayout>
</file>

<file path=ppt/slideLayouts/slideLayout26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2016/5/16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36483152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4056241867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val="1849912930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98534879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122773757"/>
      </p:ext>
    </p:extLst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3294879080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1914725001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1277977913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1245806844"/>
      </p:ext>
    </p:extLst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val="3449634615"/>
      </p:ext>
    </p:extLst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2928247240"/>
      </p:ext>
    </p:extLst>
  </p:cSld>
  <p:clrMapOvr>
    <a:masterClrMapping/>
  </p:clrMapOvr>
  <p:transition/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3761581050"/>
      </p:ext>
    </p:extLst>
  </p:cSld>
  <p:clrMapOvr>
    <a:masterClrMapping/>
  </p:clrMapOvr>
  <p:transition/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4108966880"/>
      </p:ext>
    </p:extLst>
  </p:cSld>
  <p:clrMapOvr>
    <a:masterClrMapping/>
  </p:clrMapOvr>
  <p:transition/>
  <p:timing/>
</p:sldLayout>
</file>

<file path=ppt/slideLayouts/slideLayout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111476935"/>
      </p:ext>
    </p:extLst>
  </p:cSld>
  <p:clrMapOvr>
    <a:masterClrMapping/>
  </p:clrMapOvr>
  <p:transition/>
  <p:timing/>
</p:sldLayout>
</file>

<file path=ppt/slideLayouts/slideLayout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val="497641702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2987939910"/>
      </p:ext>
    </p:extLst>
  </p:cSld>
  <p:clrMapOvr>
    <a:masterClrMapping/>
  </p:clrMapOvr>
  <p:transition/>
  <p:timing/>
</p:sldLayout>
</file>

<file path=ppt/slideLayouts/slideLayout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88484303"/>
      </p:ext>
    </p:extLst>
  </p:cSld>
  <p:clrMapOvr>
    <a:masterClrMapping/>
  </p:clrMapOvr>
  <p:transition/>
  <p:timing/>
</p:sldLayout>
</file>

<file path=ppt/slideLayouts/slideLayout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133588329"/>
      </p:ext>
    </p:extLst>
  </p:cSld>
  <p:clrMapOvr>
    <a:masterClrMapping/>
  </p:clrMapOvr>
  <p:transition/>
  <p:timing/>
</p:sldLayout>
</file>

<file path=ppt/slideLayouts/slideLayout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985026382"/>
      </p:ext>
    </p:extLst>
  </p:cSld>
  <p:clrMapOvr>
    <a:masterClrMapping/>
  </p:clrMapOvr>
  <p:transition/>
  <p:timing/>
</p:sldLayout>
</file>

<file path=ppt/slideLayouts/slideLayout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1927113848"/>
      </p:ext>
    </p:extLst>
  </p:cSld>
  <p:clrMapOvr>
    <a:masterClrMapping/>
  </p:clrMapOvr>
  <p:transition/>
  <p:timing/>
</p:sldLayout>
</file>

<file path=ppt/slideLayouts/slideLayout4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3423046245"/>
      </p:ext>
    </p:extLst>
  </p:cSld>
  <p:clrMapOvr>
    <a:masterClrMapping/>
  </p:clrMapOvr>
  <p:transition/>
  <p:timing/>
</p:sldLayout>
</file>

<file path=ppt/slideLayouts/slideLayout4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val="686350259"/>
      </p:ext>
    </p:extLst>
  </p:cSld>
  <p:clrMapOvr>
    <a:masterClrMapping/>
  </p:clrMapOvr>
  <p:transition/>
  <p:timing/>
</p:sldLayout>
</file>

<file path=ppt/slideLayouts/slideLayout4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2652826651"/>
      </p:ext>
    </p:extLst>
  </p:cSld>
  <p:clrMapOvr>
    <a:masterClrMapping/>
  </p:clrMapOvr>
  <p:transition/>
  <p:timing/>
</p:sldLayout>
</file>

<file path=ppt/slideLayouts/slideLayout4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3374280737"/>
      </p:ext>
    </p:extLst>
  </p:cSld>
  <p:clrMapOvr>
    <a:masterClrMapping/>
  </p:clrMapOvr>
  <p:transition/>
  <p:timing/>
</p:sldLayout>
</file>

<file path=ppt/slideLayouts/slideLayout4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1839382921"/>
      </p:ext>
    </p:extLst>
  </p:cSld>
  <p:clrMapOvr>
    <a:masterClrMapping/>
  </p:clrMapOvr>
  <p:transition/>
  <p:timing/>
</p:sldLayout>
</file>

<file path=ppt/slideLayouts/slideLayout4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1479981101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2120998590"/>
      </p:ext>
    </p:extLst>
  </p:cSld>
  <p:clrMapOvr>
    <a:masterClrMapping/>
  </p:clrMapOvr>
  <p:transition/>
  <p:timing/>
</p:sldLayout>
</file>

<file path=ppt/slideLayouts/slideLayout5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val="3569887394"/>
      </p:ext>
    </p:extLst>
  </p:cSld>
  <p:clrMapOvr>
    <a:masterClrMapping/>
  </p:clrMapOvr>
  <p:transition/>
  <p:timing/>
</p:sldLayout>
</file>

<file path=ppt/slideLayouts/slideLayout5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96986367"/>
      </p:ext>
    </p:extLst>
  </p:cSld>
  <p:clrMapOvr>
    <a:masterClrMapping/>
  </p:clrMapOvr>
  <p:transition/>
  <p:timing/>
</p:sldLayout>
</file>

<file path=ppt/slideLayouts/slideLayout5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1181690936"/>
      </p:ext>
    </p:extLst>
  </p:cSld>
  <p:clrMapOvr>
    <a:masterClrMapping/>
  </p:clrMapOvr>
  <p:transition/>
  <p:timing/>
</p:sldLayout>
</file>

<file path=ppt/slideLayouts/slideLayout5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1212080692"/>
      </p:ext>
    </p:extLst>
  </p:cSld>
  <p:clrMapOvr>
    <a:masterClrMapping/>
  </p:clrMapOvr>
  <p:transition/>
  <p:timing/>
</p:sldLayout>
</file>

<file path=ppt/slideLayouts/slideLayout5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2787483267"/>
      </p:ext>
    </p:extLst>
  </p:cSld>
  <p:clrMapOvr>
    <a:masterClrMapping/>
  </p:clrMapOvr>
  <p:transition/>
  <p:timing/>
</p:sldLayout>
</file>

<file path=ppt/slideLayouts/slideLayout5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148143066"/>
      </p:ext>
    </p:extLst>
  </p:cSld>
  <p:clrMapOvr>
    <a:masterClrMapping/>
  </p:clrMapOvr>
  <p:transition/>
  <p:timing/>
</p:sldLayout>
</file>

<file path=ppt/slideLayouts/slideLayout5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BAEAF-19BF-4AB3-BF7D-60C12EF9DBF6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C4C64-8EE2-480F-8FD6-711D7ABE789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01095077"/>
      </p:ext>
    </p:extLst>
  </p:cSld>
  <p:clrMapOvr>
    <a:masterClrMapping/>
  </p:clrMapOvr>
  <p:transition/>
  <p:timing/>
</p:sldLayout>
</file>

<file path=ppt/slideLayouts/slideLayout5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70F72-7791-44A9-8D40-AC1402685CA6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974C8-270A-4B34-9FDB-0B40AFBE9B2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64738227"/>
      </p:ext>
    </p:extLst>
  </p:cSld>
  <p:clrMapOvr>
    <a:masterClrMapping/>
  </p:clrMapOvr>
  <p:transition/>
  <p:timing/>
</p:sldLayout>
</file>

<file path=ppt/slideLayouts/slideLayout5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60D84-E1B9-4EA7-8EA3-0D355656BF3F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35B83-2D76-4836-9B79-2C2920C25F4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81059196"/>
      </p:ext>
    </p:extLst>
  </p:cSld>
  <p:clrMapOvr>
    <a:masterClrMapping/>
  </p:clrMapOvr>
  <p:transition/>
  <p:timing/>
</p:sldLayout>
</file>

<file path=ppt/slideLayouts/slideLayout5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FFCD9-2380-4A90-B48A-DDCF6F085275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C239D-E2BA-4612-AA04-6E7C8FCDC40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67169110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val="618636024"/>
      </p:ext>
    </p:extLst>
  </p:cSld>
  <p:clrMapOvr>
    <a:masterClrMapping/>
  </p:clrMapOvr>
  <p:transition/>
  <p:timing/>
</p:sldLayout>
</file>

<file path=ppt/slideLayouts/slideLayout6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E8F18-905E-43E7-BAE3-7F42DD6B5476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8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68E68-5F44-4E83-B4F9-1A9A6E5B996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61572782"/>
      </p:ext>
    </p:extLst>
  </p:cSld>
  <p:clrMapOvr>
    <a:masterClrMapping/>
  </p:clrMapOvr>
  <p:transition/>
  <p:timing/>
</p:sldLayout>
</file>

<file path=ppt/slideLayouts/slideLayout6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C9A20-0B0B-4F09-88CB-AF5F165EA9EB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4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92F82-89F1-4C5F-AA4A-C3AD414836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79803687"/>
      </p:ext>
    </p:extLst>
  </p:cSld>
  <p:clrMapOvr>
    <a:masterClrMapping/>
  </p:clrMapOvr>
  <p:transition/>
  <p:timing/>
</p:sldLayout>
</file>

<file path=ppt/slideLayouts/slideLayout6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AC9E4-CF3A-43B6-80F4-41EA5978544B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3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E17A0-5993-4916-A238-6A8A4ED0FB0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4979797"/>
      </p:ext>
    </p:extLst>
  </p:cSld>
  <p:clrMapOvr>
    <a:masterClrMapping/>
  </p:clrMapOvr>
  <p:transition/>
  <p:timing/>
</p:sldLayout>
</file>

<file path=ppt/slideLayouts/slideLayout6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8D456-6D32-4864-8555-BC28A027F3E1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E358B-800F-4FDC-BB2D-9D214FE71D8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77976413"/>
      </p:ext>
    </p:extLst>
  </p:cSld>
  <p:clrMapOvr>
    <a:masterClrMapping/>
  </p:clrMapOvr>
  <p:transition/>
  <p:timing/>
</p:sldLayout>
</file>

<file path=ppt/slideLayouts/slideLayout6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B6BF0-83FE-48F0-8A47-9DC2FE2E481F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98125-583F-462A-AB54-03E5A7D206D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60890407"/>
      </p:ext>
    </p:extLst>
  </p:cSld>
  <p:clrMapOvr>
    <a:masterClrMapping/>
  </p:clrMapOvr>
  <p:transition/>
  <p:timing/>
</p:sldLayout>
</file>

<file path=ppt/slideLayouts/slideLayout6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E6889-B120-47B5-A5A6-F5A6A472830B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03132-B433-4B6C-9805-1A69FFFD332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992951"/>
      </p:ext>
    </p:extLst>
  </p:cSld>
  <p:clrMapOvr>
    <a:masterClrMapping/>
  </p:clrMapOvr>
  <p:transition/>
  <p:timing/>
</p:sldLayout>
</file>

<file path=ppt/slideLayouts/slideLayout6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E43A2-A57F-42CB-AEB6-6A277ACBAF9D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09E5F-5E88-4A38-883C-5CC1311B89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78420926"/>
      </p:ext>
    </p:extLst>
  </p:cSld>
  <p:clrMapOvr>
    <a:masterClrMapping/>
  </p:clrMapOvr>
  <p:transition/>
  <p:timing/>
</p:sldLayout>
</file>

<file path=ppt/slideLayouts/slideLayout6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1D930-EE88-46A1-93A6-CE232E0F32AC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077FB-F67D-4910-8945-B52FFE53692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65072985"/>
      </p:ext>
    </p:extLst>
  </p:cSld>
  <p:clrMapOvr>
    <a:masterClrMapping/>
  </p:clrMapOvr>
  <p:transition/>
  <p:timing/>
</p:sldLayout>
</file>

<file path=ppt/slideLayouts/slideLayout6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76BB2-782F-465C-9386-3D28D8401FD1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65B7E-6199-4C86-8F27-EFE84C42AFE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93501838"/>
      </p:ext>
    </p:extLst>
  </p:cSld>
  <p:clrMapOvr>
    <a:masterClrMapping/>
  </p:clrMapOvr>
  <p:transition/>
  <p:timing/>
</p:sldLayout>
</file>

<file path=ppt/slideLayouts/slideLayout6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80D39-3B19-4A0B-BD76-D2F1FBE42F38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7A177-4B39-42FD-AD91-3BE9DCD6156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00191411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36190807"/>
      </p:ext>
    </p:extLst>
  </p:cSld>
  <p:clrMapOvr>
    <a:masterClrMapping/>
  </p:clrMapOvr>
  <p:transition/>
  <p:timing/>
</p:sldLayout>
</file>

<file path=ppt/slideLayouts/slideLayout7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9BCBE-0E48-4F83-8432-3E7422C0271B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B2C61-3FCA-4C1B-AEA9-08484B5704E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43570875"/>
      </p:ext>
    </p:extLst>
  </p:cSld>
  <p:clrMapOvr>
    <a:masterClrMapping/>
  </p:clrMapOvr>
  <p:transition/>
  <p:timing/>
</p:sldLayout>
</file>

<file path=ppt/slideLayouts/slideLayout7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C295B-DA40-40F1-A8FB-B9A91E410109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8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C64ED-9955-4C7F-8CE6-261B8C46F83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16107294"/>
      </p:ext>
    </p:extLst>
  </p:cSld>
  <p:clrMapOvr>
    <a:masterClrMapping/>
  </p:clrMapOvr>
  <p:transition/>
  <p:timing/>
</p:sldLayout>
</file>

<file path=ppt/slideLayouts/slideLayout7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7EC98-5598-4F40-A6EB-DAE51A0DDF73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4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03673-D4CE-4E6A-BAE0-2A6197BA3E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18422080"/>
      </p:ext>
    </p:extLst>
  </p:cSld>
  <p:clrMapOvr>
    <a:masterClrMapping/>
  </p:clrMapOvr>
  <p:transition/>
  <p:timing/>
</p:sldLayout>
</file>

<file path=ppt/slideLayouts/slideLayout7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98EBA-A739-483B-9BC1-EB93CF365820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3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5C3BF-46BA-41FC-9489-3786866D65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9089552"/>
      </p:ext>
    </p:extLst>
  </p:cSld>
  <p:clrMapOvr>
    <a:masterClrMapping/>
  </p:clrMapOvr>
  <p:transition/>
  <p:timing/>
</p:sldLayout>
</file>

<file path=ppt/slideLayouts/slideLayout7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EA83C-0753-4B10-B51A-CB548B493675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88494-19A3-48F8-B9F0-754F4D973BF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74690789"/>
      </p:ext>
    </p:extLst>
  </p:cSld>
  <p:clrMapOvr>
    <a:masterClrMapping/>
  </p:clrMapOvr>
  <p:transition/>
  <p:timing/>
</p:sldLayout>
</file>

<file path=ppt/slideLayouts/slideLayout7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0AC5A-71FF-4F1F-8433-F2E1F54D9C9F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A8D59-3A83-427B-A421-876EB556258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0170563"/>
      </p:ext>
    </p:extLst>
  </p:cSld>
  <p:clrMapOvr>
    <a:masterClrMapping/>
  </p:clrMapOvr>
  <p:transition/>
  <p:timing/>
</p:sldLayout>
</file>

<file path=ppt/slideLayouts/slideLayout7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C6B41-B1BA-4A9D-832C-4EE924E4AB00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152CA-766C-4D39-BBE1-BEC5F88784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47650356"/>
      </p:ext>
    </p:extLst>
  </p:cSld>
  <p:clrMapOvr>
    <a:masterClrMapping/>
  </p:clrMapOvr>
  <p:transition/>
  <p:timing/>
</p:sldLayout>
</file>

<file path=ppt/slideLayouts/slideLayout7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63A5D-61A9-4BDC-8C7B-3F57E256B9FD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018F5-2AB2-4334-A3B6-1D5F04FEB0D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61830557"/>
      </p:ext>
    </p:extLst>
  </p:cSld>
  <p:clrMapOvr>
    <a:masterClrMapping/>
  </p:clrMapOvr>
  <p:transition/>
  <p:timing/>
</p:sldLayout>
</file>

<file path=ppt/slideLayouts/slideLayout7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70345-4E18-4D55-A2B9-067DCD3DA59A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42911-C180-4832-B605-475D93B4498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66143448"/>
      </p:ext>
    </p:extLst>
  </p:cSld>
  <p:clrMapOvr>
    <a:masterClrMapping/>
  </p:clrMapOvr>
  <p:transition/>
  <p:timing/>
</p:sldLayout>
</file>

<file path=ppt/slideLayouts/slideLayout7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DE187-EF42-4BA2-94A2-64B18D0CCBB1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B7E40-1F36-4630-B0C9-70668999AC7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07112562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3428302029"/>
      </p:ext>
    </p:extLst>
  </p:cSld>
  <p:clrMapOvr>
    <a:masterClrMapping/>
  </p:clrMapOvr>
  <p:transition/>
  <p:timing/>
</p:sldLayout>
</file>

<file path=ppt/slideLayouts/slideLayout8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CE29C-BC0A-4CA5-A960-A857D81F8C9F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363E0-F929-4AB5-BA70-BE40BD676EB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14483314"/>
      </p:ext>
    </p:extLst>
  </p:cSld>
  <p:clrMapOvr>
    <a:masterClrMapping/>
  </p:clrMapOvr>
  <p:transition/>
  <p:timing/>
</p:sldLayout>
</file>

<file path=ppt/slideLayouts/slideLayout8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C549C-9114-4AB5-821F-A4AF723FCFFD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31F9F-83D9-4C24-876E-F339F2991CA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59860964"/>
      </p:ext>
    </p:extLst>
  </p:cSld>
  <p:clrMapOvr>
    <a:masterClrMapping/>
  </p:clrMapOvr>
  <p:transition/>
  <p:timing/>
</p:sldLayout>
</file>

<file path=ppt/slideLayouts/slideLayout8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1A72C-AC80-460F-840D-47F6F525C811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8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1476B-9092-47F9-8805-9CB46C372AE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13506055"/>
      </p:ext>
    </p:extLst>
  </p:cSld>
  <p:clrMapOvr>
    <a:masterClrMapping/>
  </p:clrMapOvr>
  <p:transition/>
  <p:timing/>
</p:sldLayout>
</file>

<file path=ppt/slideLayouts/slideLayout8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BD934-F35E-4F6B-ACE4-67BCC5AB5B52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4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53840-53B5-4F3E-9943-58EFDDD2EA4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59833492"/>
      </p:ext>
    </p:extLst>
  </p:cSld>
  <p:clrMapOvr>
    <a:masterClrMapping/>
  </p:clrMapOvr>
  <p:transition/>
  <p:timing/>
</p:sldLayout>
</file>

<file path=ppt/slideLayouts/slideLayout8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BFB3F-129F-4FCD-A0F1-F9EAC172476B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3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94D49-8296-420B-9784-4689E3A9377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80120302"/>
      </p:ext>
    </p:extLst>
  </p:cSld>
  <p:clrMapOvr>
    <a:masterClrMapping/>
  </p:clrMapOvr>
  <p:transition/>
  <p:timing/>
</p:sldLayout>
</file>

<file path=ppt/slideLayouts/slideLayout8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C74E1-219B-48FF-B79C-A07FE4CB503D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0E1B9-DC71-4C24-9B53-4086C7726C1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73678454"/>
      </p:ext>
    </p:extLst>
  </p:cSld>
  <p:clrMapOvr>
    <a:masterClrMapping/>
  </p:clrMapOvr>
  <p:transition/>
  <p:timing/>
</p:sldLayout>
</file>

<file path=ppt/slideLayouts/slideLayout8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DED3C-5A1A-4A68-B144-FA3C67958930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C3D5B-7442-4700-B67E-FD09B7E007B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03560528"/>
      </p:ext>
    </p:extLst>
  </p:cSld>
  <p:clrMapOvr>
    <a:masterClrMapping/>
  </p:clrMapOvr>
  <p:transition/>
  <p:timing/>
</p:sldLayout>
</file>

<file path=ppt/slideLayouts/slideLayout8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9DD4A-3CC5-45B6-A482-4AB6A6B89762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5361F-8BA1-4EE0-ADC1-14A3CBBD544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50608774"/>
      </p:ext>
    </p:extLst>
  </p:cSld>
  <p:clrMapOvr>
    <a:masterClrMapping/>
  </p:clrMapOvr>
  <p:transition/>
  <p:timing/>
</p:sldLayout>
</file>

<file path=ppt/slideLayouts/slideLayout8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7A792-6422-4EF6-B15E-EB1F52E2BEE1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ADB08-7017-46BD-9A32-1ED4370A313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91807109"/>
      </p:ext>
    </p:extLst>
  </p:cSld>
  <p:clrMapOvr>
    <a:masterClrMapping/>
  </p:clrMapOvr>
  <p:transition/>
  <p:timing/>
</p:sldLayout>
</file>

<file path=ppt/slideLayouts/slideLayout8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34083-CE48-4089-976C-06B8D06E6541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98483-75E9-4E8E-8E68-69E5D85BDAC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76348821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1240416977"/>
      </p:ext>
    </p:extLst>
  </p:cSld>
  <p:clrMapOvr>
    <a:masterClrMapping/>
  </p:clrMapOvr>
  <p:transition/>
  <p:timing/>
</p:sldLayout>
</file>

<file path=ppt/slideLayouts/slideLayout9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FFA18-E4B4-408C-B807-0133E8B33AE2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A8808-54EA-459E-8173-9A79F340F1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9649396"/>
      </p:ext>
    </p:extLst>
  </p:cSld>
  <p:clrMapOvr>
    <a:masterClrMapping/>
  </p:clrMapOvr>
  <p:transition/>
  <p:timing/>
</p:sldLayout>
</file>

<file path=ppt/slideLayouts/slideLayout9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EF6C0-1915-4664-A7E8-4A0614B7B668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31E51-F7C7-4B42-8496-F2DF79597A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88546655"/>
      </p:ext>
    </p:extLst>
  </p:cSld>
  <p:clrMapOvr>
    <a:masterClrMapping/>
  </p:clrMapOvr>
  <p:transition/>
  <p:timing/>
</p:sldLayout>
</file>

<file path=ppt/slideLayouts/slideLayout9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3E4B4-5067-4658-9419-369740CF08D3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D5A7D-AF29-480C-933A-E1055044C33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31829035"/>
      </p:ext>
    </p:extLst>
  </p:cSld>
  <p:clrMapOvr>
    <a:masterClrMapping/>
  </p:clrMapOvr>
  <p:transition/>
  <p:timing/>
</p:sldLayout>
</file>

<file path=ppt/slideLayouts/slideLayout9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778B4-4EFE-4A6F-AAE2-9BFB909778BF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2885D-DC3C-4DB9-A014-6FFADFB799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55558478"/>
      </p:ext>
    </p:extLst>
  </p:cSld>
  <p:clrMapOvr>
    <a:masterClrMapping/>
  </p:clrMapOvr>
  <p:transition/>
  <p:timing/>
</p:sldLayout>
</file>

<file path=ppt/slideLayouts/slideLayout9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C3A61-9BE5-45ED-9650-A68C48A705B8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CDBCB-737B-42FD-B474-B5F1FB36E94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34521783"/>
      </p:ext>
    </p:extLst>
  </p:cSld>
  <p:clrMapOvr>
    <a:masterClrMapping/>
  </p:clrMapOvr>
  <p:transition/>
  <p:timing/>
</p:sldLayout>
</file>

<file path=ppt/slideLayouts/slideLayout9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9C7FC-4410-47C6-A080-7E6F3DA065CF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7F7B5-DA53-4ED8-87F6-BF335D52149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5981364"/>
      </p:ext>
    </p:extLst>
  </p:cSld>
  <p:clrMapOvr>
    <a:masterClrMapping/>
  </p:clrMapOvr>
  <p:transition/>
  <p:timing/>
</p:sldLayout>
</file>

<file path=ppt/slideLayouts/slideLayout9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4CF30-04C5-4CE6-8B4B-B74579010BE0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4F94F-73C1-4C85-8DAE-4367A5426AC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85658957"/>
      </p:ext>
    </p:extLst>
  </p:cSld>
  <p:clrMapOvr>
    <a:masterClrMapping/>
  </p:clrMapOvr>
  <p:transition/>
  <p:timing/>
</p:sldLayout>
</file>

<file path=ppt/slideLayouts/slideLayout9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9431A-3B71-47B4-81AF-8674579AA652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78183-695E-459D-B00C-AAEE3E8C9AE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2824523"/>
      </p:ext>
    </p:extLst>
  </p:cSld>
  <p:clrMapOvr>
    <a:masterClrMapping/>
  </p:clrMapOvr>
  <p:transition/>
  <p:timing/>
</p:sldLayout>
</file>

<file path=ppt/slideLayouts/slideLayout9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BB66E-A16E-4219-A55D-A52FE9FF71B9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E95A0-4C3F-451F-BDCC-8736F15148D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57626526"/>
      </p:ext>
    </p:extLst>
  </p:cSld>
  <p:clrMapOvr>
    <a:masterClrMapping/>
  </p:clrMapOvr>
  <p:transition/>
  <p:timing/>
</p:sldLayout>
</file>

<file path=ppt/slideLayouts/slideLayout9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85AFE-4B07-447C-82CC-F484FAD3D266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3CC34-3E7B-4E6A-A77B-C09798FA737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38212250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media/image1.png" Type="http://schemas.openxmlformats.org/officeDocument/2006/relationships/image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10.xml.rels><?xml version="1.0" encoding="UTF-8" standalone="yes"?><Relationships xmlns="http://schemas.openxmlformats.org/package/2006/relationships"><Relationship Id="rId1" Target="../slideLayouts/slideLayout100.xml" Type="http://schemas.openxmlformats.org/officeDocument/2006/relationships/slideLayout"/><Relationship Id="rId10" Target="../slideLayouts/slideLayout109.xml" Type="http://schemas.openxmlformats.org/officeDocument/2006/relationships/slideLayout"/><Relationship Id="rId11" Target="../slideLayouts/slideLayout110.xml" Type="http://schemas.openxmlformats.org/officeDocument/2006/relationships/slideLayout"/><Relationship Id="rId12" Target="../media/image1.png" Type="http://schemas.openxmlformats.org/officeDocument/2006/relationships/image"/><Relationship Id="rId13" Target="../theme/theme10.xml" Type="http://schemas.openxmlformats.org/officeDocument/2006/relationships/theme"/><Relationship Id="rId2" Target="../slideLayouts/slideLayout101.xml" Type="http://schemas.openxmlformats.org/officeDocument/2006/relationships/slideLayout"/><Relationship Id="rId3" Target="../slideLayouts/slideLayout102.xml" Type="http://schemas.openxmlformats.org/officeDocument/2006/relationships/slideLayout"/><Relationship Id="rId4" Target="../slideLayouts/slideLayout103.xml" Type="http://schemas.openxmlformats.org/officeDocument/2006/relationships/slideLayout"/><Relationship Id="rId5" Target="../slideLayouts/slideLayout104.xml" Type="http://schemas.openxmlformats.org/officeDocument/2006/relationships/slideLayout"/><Relationship Id="rId6" Target="../slideLayouts/slideLayout105.xml" Type="http://schemas.openxmlformats.org/officeDocument/2006/relationships/slideLayout"/><Relationship Id="rId7" Target="../slideLayouts/slideLayout106.xml" Type="http://schemas.openxmlformats.org/officeDocument/2006/relationships/slideLayout"/><Relationship Id="rId8" Target="../slideLayouts/slideLayout107.xml" Type="http://schemas.openxmlformats.org/officeDocument/2006/relationships/slideLayout"/><Relationship Id="rId9" Target="../slideLayouts/slideLayout108.xml" Type="http://schemas.openxmlformats.org/officeDocument/2006/relationships/slideLayout"/></Relationships>
</file>

<file path=ppt/slideMasters/_rels/slideMaster11.xml.rels><?xml version="1.0" encoding="UTF-8" standalone="yes"?><Relationships xmlns="http://schemas.openxmlformats.org/package/2006/relationships"><Relationship Id="rId1" Target="../slideLayouts/slideLayout111.xml" Type="http://schemas.openxmlformats.org/officeDocument/2006/relationships/slideLayout"/><Relationship Id="rId10" Target="../slideLayouts/slideLayout120.xml" Type="http://schemas.openxmlformats.org/officeDocument/2006/relationships/slideLayout"/><Relationship Id="rId11" Target="../slideLayouts/slideLayout121.xml" Type="http://schemas.openxmlformats.org/officeDocument/2006/relationships/slideLayout"/><Relationship Id="rId12" Target="../media/image1.png" Type="http://schemas.openxmlformats.org/officeDocument/2006/relationships/image"/><Relationship Id="rId13" Target="../theme/theme11.xml" Type="http://schemas.openxmlformats.org/officeDocument/2006/relationships/theme"/><Relationship Id="rId2" Target="../slideLayouts/slideLayout112.xml" Type="http://schemas.openxmlformats.org/officeDocument/2006/relationships/slideLayout"/><Relationship Id="rId3" Target="../slideLayouts/slideLayout113.xml" Type="http://schemas.openxmlformats.org/officeDocument/2006/relationships/slideLayout"/><Relationship Id="rId4" Target="../slideLayouts/slideLayout114.xml" Type="http://schemas.openxmlformats.org/officeDocument/2006/relationships/slideLayout"/><Relationship Id="rId5" Target="../slideLayouts/slideLayout115.xml" Type="http://schemas.openxmlformats.org/officeDocument/2006/relationships/slideLayout"/><Relationship Id="rId6" Target="../slideLayouts/slideLayout116.xml" Type="http://schemas.openxmlformats.org/officeDocument/2006/relationships/slideLayout"/><Relationship Id="rId7" Target="../slideLayouts/slideLayout117.xml" Type="http://schemas.openxmlformats.org/officeDocument/2006/relationships/slideLayout"/><Relationship Id="rId8" Target="../slideLayouts/slideLayout118.xml" Type="http://schemas.openxmlformats.org/officeDocument/2006/relationships/slideLayout"/><Relationship Id="rId9" Target="../slideLayouts/slideLayout119.xml" Type="http://schemas.openxmlformats.org/officeDocument/2006/relationships/slideLayout"/></Relationships>
</file>

<file path=ppt/slideMasters/_rels/slideMaster12.xml.rels><?xml version="1.0" encoding="UTF-8" standalone="yes"?><Relationships xmlns="http://schemas.openxmlformats.org/package/2006/relationships"><Relationship Id="rId1" Target="../slideLayouts/slideLayout122.xml" Type="http://schemas.openxmlformats.org/officeDocument/2006/relationships/slideLayout"/><Relationship Id="rId10" Target="../slideLayouts/slideLayout131.xml" Type="http://schemas.openxmlformats.org/officeDocument/2006/relationships/slideLayout"/><Relationship Id="rId11" Target="../slideLayouts/slideLayout132.xml" Type="http://schemas.openxmlformats.org/officeDocument/2006/relationships/slideLayout"/><Relationship Id="rId12" Target="../media/image1.png" Type="http://schemas.openxmlformats.org/officeDocument/2006/relationships/image"/><Relationship Id="rId13" Target="../theme/theme12.xml" Type="http://schemas.openxmlformats.org/officeDocument/2006/relationships/theme"/><Relationship Id="rId2" Target="../slideLayouts/slideLayout123.xml" Type="http://schemas.openxmlformats.org/officeDocument/2006/relationships/slideLayout"/><Relationship Id="rId3" Target="../slideLayouts/slideLayout124.xml" Type="http://schemas.openxmlformats.org/officeDocument/2006/relationships/slideLayout"/><Relationship Id="rId4" Target="../slideLayouts/slideLayout125.xml" Type="http://schemas.openxmlformats.org/officeDocument/2006/relationships/slideLayout"/><Relationship Id="rId5" Target="../slideLayouts/slideLayout126.xml" Type="http://schemas.openxmlformats.org/officeDocument/2006/relationships/slideLayout"/><Relationship Id="rId6" Target="../slideLayouts/slideLayout127.xml" Type="http://schemas.openxmlformats.org/officeDocument/2006/relationships/slideLayout"/><Relationship Id="rId7" Target="../slideLayouts/slideLayout128.xml" Type="http://schemas.openxmlformats.org/officeDocument/2006/relationships/slideLayout"/><Relationship Id="rId8" Target="../slideLayouts/slideLayout129.xml" Type="http://schemas.openxmlformats.org/officeDocument/2006/relationships/slideLayout"/><Relationship Id="rId9" Target="../slideLayouts/slideLayout130.xml" Type="http://schemas.openxmlformats.org/officeDocument/2006/relationships/slideLayout"/></Relationships>
</file>

<file path=ppt/slideMasters/_rels/slideMaster13.xml.rels><?xml version="1.0" encoding="UTF-8" standalone="yes"?><Relationships xmlns="http://schemas.openxmlformats.org/package/2006/relationships"><Relationship Id="rId1" Target="../slideLayouts/slideLayout133.xml" Type="http://schemas.openxmlformats.org/officeDocument/2006/relationships/slideLayout"/><Relationship Id="rId10" Target="../slideLayouts/slideLayout142.xml" Type="http://schemas.openxmlformats.org/officeDocument/2006/relationships/slideLayout"/><Relationship Id="rId11" Target="../slideLayouts/slideLayout143.xml" Type="http://schemas.openxmlformats.org/officeDocument/2006/relationships/slideLayout"/><Relationship Id="rId12" Target="../media/image4.png" Type="http://schemas.openxmlformats.org/officeDocument/2006/relationships/image"/><Relationship Id="rId13" Target="../media/image5.png" Type="http://schemas.openxmlformats.org/officeDocument/2006/relationships/image"/><Relationship Id="rId14" Target="../theme/theme13.xml" Type="http://schemas.openxmlformats.org/officeDocument/2006/relationships/theme"/><Relationship Id="rId2" Target="../slideLayouts/slideLayout134.xml" Type="http://schemas.openxmlformats.org/officeDocument/2006/relationships/slideLayout"/><Relationship Id="rId3" Target="../slideLayouts/slideLayout135.xml" Type="http://schemas.openxmlformats.org/officeDocument/2006/relationships/slideLayout"/><Relationship Id="rId4" Target="../slideLayouts/slideLayout136.xml" Type="http://schemas.openxmlformats.org/officeDocument/2006/relationships/slideLayout"/><Relationship Id="rId5" Target="../slideLayouts/slideLayout137.xml" Type="http://schemas.openxmlformats.org/officeDocument/2006/relationships/slideLayout"/><Relationship Id="rId6" Target="../slideLayouts/slideLayout138.xml" Type="http://schemas.openxmlformats.org/officeDocument/2006/relationships/slideLayout"/><Relationship Id="rId7" Target="../slideLayouts/slideLayout139.xml" Type="http://schemas.openxmlformats.org/officeDocument/2006/relationships/slideLayout"/><Relationship Id="rId8" Target="../slideLayouts/slideLayout140.xml" Type="http://schemas.openxmlformats.org/officeDocument/2006/relationships/slideLayout"/><Relationship Id="rId9" Target="../slideLayouts/slideLayout141.xml" Type="http://schemas.openxmlformats.org/officeDocument/2006/relationships/slideLayout"/></Relationships>
</file>

<file path=ppt/slideMasters/_rels/slideMaster14.xml.rels><?xml version="1.0" encoding="UTF-8" standalone="yes"?><Relationships xmlns="http://schemas.openxmlformats.org/package/2006/relationships"><Relationship Id="rId1" Target="../slideLayouts/slideLayout144.xml" Type="http://schemas.openxmlformats.org/officeDocument/2006/relationships/slideLayout"/><Relationship Id="rId10" Target="../slideLayouts/slideLayout153.xml" Type="http://schemas.openxmlformats.org/officeDocument/2006/relationships/slideLayout"/><Relationship Id="rId11" Target="../slideLayouts/slideLayout154.xml" Type="http://schemas.openxmlformats.org/officeDocument/2006/relationships/slideLayout"/><Relationship Id="rId12" Target="../theme/theme14.xml" Type="http://schemas.openxmlformats.org/officeDocument/2006/relationships/theme"/><Relationship Id="rId2" Target="../slideLayouts/slideLayout145.xml" Type="http://schemas.openxmlformats.org/officeDocument/2006/relationships/slideLayout"/><Relationship Id="rId3" Target="../slideLayouts/slideLayout146.xml" Type="http://schemas.openxmlformats.org/officeDocument/2006/relationships/slideLayout"/><Relationship Id="rId4" Target="../slideLayouts/slideLayout147.xml" Type="http://schemas.openxmlformats.org/officeDocument/2006/relationships/slideLayout"/><Relationship Id="rId5" Target="../slideLayouts/slideLayout148.xml" Type="http://schemas.openxmlformats.org/officeDocument/2006/relationships/slideLayout"/><Relationship Id="rId6" Target="../slideLayouts/slideLayout149.xml" Type="http://schemas.openxmlformats.org/officeDocument/2006/relationships/slideLayout"/><Relationship Id="rId7" Target="../slideLayouts/slideLayout150.xml" Type="http://schemas.openxmlformats.org/officeDocument/2006/relationships/slideLayout"/><Relationship Id="rId8" Target="../slideLayouts/slideLayout151.xml" Type="http://schemas.openxmlformats.org/officeDocument/2006/relationships/slideLayout"/><Relationship Id="rId9" Target="../slideLayouts/slideLayout152.xml" Type="http://schemas.openxmlformats.org/officeDocument/2006/relationships/slideLayout"/></Relationships>
</file>

<file path=ppt/slideMasters/_rels/slideMaster15.xml.rels><?xml version="1.0" encoding="UTF-8" standalone="yes"?><Relationships xmlns="http://schemas.openxmlformats.org/package/2006/relationships"><Relationship Id="rId1" Target="../slideLayouts/slideLayout155.xml" Type="http://schemas.openxmlformats.org/officeDocument/2006/relationships/slideLayout"/><Relationship Id="rId10" Target="../slideLayouts/slideLayout164.xml" Type="http://schemas.openxmlformats.org/officeDocument/2006/relationships/slideLayout"/><Relationship Id="rId11" Target="../slideLayouts/slideLayout165.xml" Type="http://schemas.openxmlformats.org/officeDocument/2006/relationships/slideLayout"/><Relationship Id="rId12" Target="../theme/theme15.xml" Type="http://schemas.openxmlformats.org/officeDocument/2006/relationships/theme"/><Relationship Id="rId2" Target="../slideLayouts/slideLayout156.xml" Type="http://schemas.openxmlformats.org/officeDocument/2006/relationships/slideLayout"/><Relationship Id="rId3" Target="../slideLayouts/slideLayout157.xml" Type="http://schemas.openxmlformats.org/officeDocument/2006/relationships/slideLayout"/><Relationship Id="rId4" Target="../slideLayouts/slideLayout158.xml" Type="http://schemas.openxmlformats.org/officeDocument/2006/relationships/slideLayout"/><Relationship Id="rId5" Target="../slideLayouts/slideLayout159.xml" Type="http://schemas.openxmlformats.org/officeDocument/2006/relationships/slideLayout"/><Relationship Id="rId6" Target="../slideLayouts/slideLayout160.xml" Type="http://schemas.openxmlformats.org/officeDocument/2006/relationships/slideLayout"/><Relationship Id="rId7" Target="../slideLayouts/slideLayout161.xml" Type="http://schemas.openxmlformats.org/officeDocument/2006/relationships/slideLayout"/><Relationship Id="rId8" Target="../slideLayouts/slideLayout162.xml" Type="http://schemas.openxmlformats.org/officeDocument/2006/relationships/slideLayout"/><Relationship Id="rId9" Target="../slideLayouts/slideLayout163.xml" Type="http://schemas.openxmlformats.org/officeDocument/2006/relationships/slideLayout"/></Relationships>
</file>

<file path=ppt/slideMasters/_rels/slideMaster16.xml.rels><?xml version="1.0" encoding="UTF-8" standalone="yes"?><Relationships xmlns="http://schemas.openxmlformats.org/package/2006/relationships"><Relationship Id="rId1" Target="../slideLayouts/slideLayout166.xml" Type="http://schemas.openxmlformats.org/officeDocument/2006/relationships/slideLayout"/><Relationship Id="rId10" Target="../slideLayouts/slideLayout175.xml" Type="http://schemas.openxmlformats.org/officeDocument/2006/relationships/slideLayout"/><Relationship Id="rId11" Target="../slideLayouts/slideLayout176.xml" Type="http://schemas.openxmlformats.org/officeDocument/2006/relationships/slideLayout"/><Relationship Id="rId12" Target="../theme/theme16.xml" Type="http://schemas.openxmlformats.org/officeDocument/2006/relationships/theme"/><Relationship Id="rId2" Target="../slideLayouts/slideLayout167.xml" Type="http://schemas.openxmlformats.org/officeDocument/2006/relationships/slideLayout"/><Relationship Id="rId3" Target="../slideLayouts/slideLayout168.xml" Type="http://schemas.openxmlformats.org/officeDocument/2006/relationships/slideLayout"/><Relationship Id="rId4" Target="../slideLayouts/slideLayout169.xml" Type="http://schemas.openxmlformats.org/officeDocument/2006/relationships/slideLayout"/><Relationship Id="rId5" Target="../slideLayouts/slideLayout170.xml" Type="http://schemas.openxmlformats.org/officeDocument/2006/relationships/slideLayout"/><Relationship Id="rId6" Target="../slideLayouts/slideLayout171.xml" Type="http://schemas.openxmlformats.org/officeDocument/2006/relationships/slideLayout"/><Relationship Id="rId7" Target="../slideLayouts/slideLayout172.xml" Type="http://schemas.openxmlformats.org/officeDocument/2006/relationships/slideLayout"/><Relationship Id="rId8" Target="../slideLayouts/slideLayout173.xml" Type="http://schemas.openxmlformats.org/officeDocument/2006/relationships/slideLayout"/><Relationship Id="rId9" Target="../slideLayouts/slideLayout174.xml" Type="http://schemas.openxmlformats.org/officeDocument/2006/relationships/slideLayout"/></Relationships>
</file>

<file path=ppt/slideMasters/_rels/slideMaster17.xml.rels><?xml version="1.0" encoding="UTF-8" standalone="yes"?><Relationships xmlns="http://schemas.openxmlformats.org/package/2006/relationships"><Relationship Id="rId1" Target="../slideLayouts/slideLayout177.xml" Type="http://schemas.openxmlformats.org/officeDocument/2006/relationships/slideLayout"/><Relationship Id="rId10" Target="../slideLayouts/slideLayout186.xml" Type="http://schemas.openxmlformats.org/officeDocument/2006/relationships/slideLayout"/><Relationship Id="rId11" Target="../slideLayouts/slideLayout187.xml" Type="http://schemas.openxmlformats.org/officeDocument/2006/relationships/slideLayout"/><Relationship Id="rId12" Target="../theme/theme17.xml" Type="http://schemas.openxmlformats.org/officeDocument/2006/relationships/theme"/><Relationship Id="rId2" Target="../slideLayouts/slideLayout178.xml" Type="http://schemas.openxmlformats.org/officeDocument/2006/relationships/slideLayout"/><Relationship Id="rId3" Target="../slideLayouts/slideLayout179.xml" Type="http://schemas.openxmlformats.org/officeDocument/2006/relationships/slideLayout"/><Relationship Id="rId4" Target="../slideLayouts/slideLayout180.xml" Type="http://schemas.openxmlformats.org/officeDocument/2006/relationships/slideLayout"/><Relationship Id="rId5" Target="../slideLayouts/slideLayout181.xml" Type="http://schemas.openxmlformats.org/officeDocument/2006/relationships/slideLayout"/><Relationship Id="rId6" Target="../slideLayouts/slideLayout182.xml" Type="http://schemas.openxmlformats.org/officeDocument/2006/relationships/slideLayout"/><Relationship Id="rId7" Target="../slideLayouts/slideLayout183.xml" Type="http://schemas.openxmlformats.org/officeDocument/2006/relationships/slideLayout"/><Relationship Id="rId8" Target="../slideLayouts/slideLayout184.xml" Type="http://schemas.openxmlformats.org/officeDocument/2006/relationships/slideLayout"/><Relationship Id="rId9" Target="../slideLayouts/slideLayout185.xml" Type="http://schemas.openxmlformats.org/officeDocument/2006/relationships/slideLayout"/></Relationships>
</file>

<file path=ppt/slideMasters/_rels/slideMaster18.xml.rels><?xml version="1.0" encoding="UTF-8" standalone="yes"?><Relationships xmlns="http://schemas.openxmlformats.org/package/2006/relationships"><Relationship Id="rId1" Target="../slideLayouts/slideLayout188.xml" Type="http://schemas.openxmlformats.org/officeDocument/2006/relationships/slideLayout"/><Relationship Id="rId10" Target="../slideLayouts/slideLayout197.xml" Type="http://schemas.openxmlformats.org/officeDocument/2006/relationships/slideLayout"/><Relationship Id="rId11" Target="../slideLayouts/slideLayout198.xml" Type="http://schemas.openxmlformats.org/officeDocument/2006/relationships/slideLayout"/><Relationship Id="rId12" Target="../theme/theme18.xml" Type="http://schemas.openxmlformats.org/officeDocument/2006/relationships/theme"/><Relationship Id="rId2" Target="../slideLayouts/slideLayout189.xml" Type="http://schemas.openxmlformats.org/officeDocument/2006/relationships/slideLayout"/><Relationship Id="rId3" Target="../slideLayouts/slideLayout190.xml" Type="http://schemas.openxmlformats.org/officeDocument/2006/relationships/slideLayout"/><Relationship Id="rId4" Target="../slideLayouts/slideLayout191.xml" Type="http://schemas.openxmlformats.org/officeDocument/2006/relationships/slideLayout"/><Relationship Id="rId5" Target="../slideLayouts/slideLayout192.xml" Type="http://schemas.openxmlformats.org/officeDocument/2006/relationships/slideLayout"/><Relationship Id="rId6" Target="../slideLayouts/slideLayout193.xml" Type="http://schemas.openxmlformats.org/officeDocument/2006/relationships/slideLayout"/><Relationship Id="rId7" Target="../slideLayouts/slideLayout194.xml" Type="http://schemas.openxmlformats.org/officeDocument/2006/relationships/slideLayout"/><Relationship Id="rId8" Target="../slideLayouts/slideLayout195.xml" Type="http://schemas.openxmlformats.org/officeDocument/2006/relationships/slideLayout"/><Relationship Id="rId9" Target="../slideLayouts/slideLayout196.xml" Type="http://schemas.openxmlformats.org/officeDocument/2006/relationships/slideLayout"/></Relationships>
</file>

<file path=ppt/slideMasters/_rels/slideMaster19.xml.rels><?xml version="1.0" encoding="UTF-8" standalone="yes"?><Relationships xmlns="http://schemas.openxmlformats.org/package/2006/relationships"><Relationship Id="rId1" Target="../slideLayouts/slideLayout199.xml" Type="http://schemas.openxmlformats.org/officeDocument/2006/relationships/slideLayout"/><Relationship Id="rId10" Target="../slideLayouts/slideLayout208.xml" Type="http://schemas.openxmlformats.org/officeDocument/2006/relationships/slideLayout"/><Relationship Id="rId11" Target="../slideLayouts/slideLayout209.xml" Type="http://schemas.openxmlformats.org/officeDocument/2006/relationships/slideLayout"/><Relationship Id="rId12" Target="../theme/theme19.xml" Type="http://schemas.openxmlformats.org/officeDocument/2006/relationships/theme"/><Relationship Id="rId2" Target="../slideLayouts/slideLayout200.xml" Type="http://schemas.openxmlformats.org/officeDocument/2006/relationships/slideLayout"/><Relationship Id="rId3" Target="../slideLayouts/slideLayout201.xml" Type="http://schemas.openxmlformats.org/officeDocument/2006/relationships/slideLayout"/><Relationship Id="rId4" Target="../slideLayouts/slideLayout202.xml" Type="http://schemas.openxmlformats.org/officeDocument/2006/relationships/slideLayout"/><Relationship Id="rId5" Target="../slideLayouts/slideLayout203.xml" Type="http://schemas.openxmlformats.org/officeDocument/2006/relationships/slideLayout"/><Relationship Id="rId6" Target="../slideLayouts/slideLayout204.xml" Type="http://schemas.openxmlformats.org/officeDocument/2006/relationships/slideLayout"/><Relationship Id="rId7" Target="../slideLayouts/slideLayout205.xml" Type="http://schemas.openxmlformats.org/officeDocument/2006/relationships/slideLayout"/><Relationship Id="rId8" Target="../slideLayouts/slideLayout206.xml" Type="http://schemas.openxmlformats.org/officeDocument/2006/relationships/slideLayout"/><Relationship Id="rId9" Target="../slideLayouts/slideLayout207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_rels/slideMaster20.xml.rels><?xml version="1.0" encoding="UTF-8" standalone="yes"?><Relationships xmlns="http://schemas.openxmlformats.org/package/2006/relationships"><Relationship Id="rId1" Target="../slideLayouts/slideLayout210.xml" Type="http://schemas.openxmlformats.org/officeDocument/2006/relationships/slideLayout"/><Relationship Id="rId10" Target="../slideLayouts/slideLayout219.xml" Type="http://schemas.openxmlformats.org/officeDocument/2006/relationships/slideLayout"/><Relationship Id="rId11" Target="../slideLayouts/slideLayout220.xml" Type="http://schemas.openxmlformats.org/officeDocument/2006/relationships/slideLayout"/><Relationship Id="rId12" Target="../theme/theme20.xml" Type="http://schemas.openxmlformats.org/officeDocument/2006/relationships/theme"/><Relationship Id="rId2" Target="../slideLayouts/slideLayout211.xml" Type="http://schemas.openxmlformats.org/officeDocument/2006/relationships/slideLayout"/><Relationship Id="rId3" Target="../slideLayouts/slideLayout212.xml" Type="http://schemas.openxmlformats.org/officeDocument/2006/relationships/slideLayout"/><Relationship Id="rId4" Target="../slideLayouts/slideLayout213.xml" Type="http://schemas.openxmlformats.org/officeDocument/2006/relationships/slideLayout"/><Relationship Id="rId5" Target="../slideLayouts/slideLayout214.xml" Type="http://schemas.openxmlformats.org/officeDocument/2006/relationships/slideLayout"/><Relationship Id="rId6" Target="../slideLayouts/slideLayout215.xml" Type="http://schemas.openxmlformats.org/officeDocument/2006/relationships/slideLayout"/><Relationship Id="rId7" Target="../slideLayouts/slideLayout216.xml" Type="http://schemas.openxmlformats.org/officeDocument/2006/relationships/slideLayout"/><Relationship Id="rId8" Target="../slideLayouts/slideLayout217.xml" Type="http://schemas.openxmlformats.org/officeDocument/2006/relationships/slideLayout"/><Relationship Id="rId9" Target="../slideLayouts/slideLayout218.xml" Type="http://schemas.openxmlformats.org/officeDocument/2006/relationships/slideLayout"/></Relationships>
</file>

<file path=ppt/slideMasters/_rels/slideMaster21.xml.rels><?xml version="1.0" encoding="UTF-8" standalone="yes"?><Relationships xmlns="http://schemas.openxmlformats.org/package/2006/relationships"><Relationship Id="rId1" Target="../slideLayouts/slideLayout221.xml" Type="http://schemas.openxmlformats.org/officeDocument/2006/relationships/slideLayout"/><Relationship Id="rId10" Target="../slideLayouts/slideLayout230.xml" Type="http://schemas.openxmlformats.org/officeDocument/2006/relationships/slideLayout"/><Relationship Id="rId11" Target="../slideLayouts/slideLayout231.xml" Type="http://schemas.openxmlformats.org/officeDocument/2006/relationships/slideLayout"/><Relationship Id="rId12" Target="../theme/theme21.xml" Type="http://schemas.openxmlformats.org/officeDocument/2006/relationships/theme"/><Relationship Id="rId2" Target="../slideLayouts/slideLayout222.xml" Type="http://schemas.openxmlformats.org/officeDocument/2006/relationships/slideLayout"/><Relationship Id="rId3" Target="../slideLayouts/slideLayout223.xml" Type="http://schemas.openxmlformats.org/officeDocument/2006/relationships/slideLayout"/><Relationship Id="rId4" Target="../slideLayouts/slideLayout224.xml" Type="http://schemas.openxmlformats.org/officeDocument/2006/relationships/slideLayout"/><Relationship Id="rId5" Target="../slideLayouts/slideLayout225.xml" Type="http://schemas.openxmlformats.org/officeDocument/2006/relationships/slideLayout"/><Relationship Id="rId6" Target="../slideLayouts/slideLayout226.xml" Type="http://schemas.openxmlformats.org/officeDocument/2006/relationships/slideLayout"/><Relationship Id="rId7" Target="../slideLayouts/slideLayout227.xml" Type="http://schemas.openxmlformats.org/officeDocument/2006/relationships/slideLayout"/><Relationship Id="rId8" Target="../slideLayouts/slideLayout228.xml" Type="http://schemas.openxmlformats.org/officeDocument/2006/relationships/slideLayout"/><Relationship Id="rId9" Target="../slideLayouts/slideLayout229.xml" Type="http://schemas.openxmlformats.org/officeDocument/2006/relationships/slideLayout"/></Relationships>
</file>

<file path=ppt/slideMasters/_rels/slideMaster22.xml.rels><?xml version="1.0" encoding="UTF-8" standalone="yes"?><Relationships xmlns="http://schemas.openxmlformats.org/package/2006/relationships"><Relationship Id="rId1" Target="../slideLayouts/slideLayout232.xml" Type="http://schemas.openxmlformats.org/officeDocument/2006/relationships/slideLayout"/><Relationship Id="rId10" Target="../slideLayouts/slideLayout241.xml" Type="http://schemas.openxmlformats.org/officeDocument/2006/relationships/slideLayout"/><Relationship Id="rId11" Target="../slideLayouts/slideLayout242.xml" Type="http://schemas.openxmlformats.org/officeDocument/2006/relationships/slideLayout"/><Relationship Id="rId12" Target="../theme/theme22.xml" Type="http://schemas.openxmlformats.org/officeDocument/2006/relationships/theme"/><Relationship Id="rId2" Target="../slideLayouts/slideLayout233.xml" Type="http://schemas.openxmlformats.org/officeDocument/2006/relationships/slideLayout"/><Relationship Id="rId3" Target="../slideLayouts/slideLayout234.xml" Type="http://schemas.openxmlformats.org/officeDocument/2006/relationships/slideLayout"/><Relationship Id="rId4" Target="../slideLayouts/slideLayout235.xml" Type="http://schemas.openxmlformats.org/officeDocument/2006/relationships/slideLayout"/><Relationship Id="rId5" Target="../slideLayouts/slideLayout236.xml" Type="http://schemas.openxmlformats.org/officeDocument/2006/relationships/slideLayout"/><Relationship Id="rId6" Target="../slideLayouts/slideLayout237.xml" Type="http://schemas.openxmlformats.org/officeDocument/2006/relationships/slideLayout"/><Relationship Id="rId7" Target="../slideLayouts/slideLayout238.xml" Type="http://schemas.openxmlformats.org/officeDocument/2006/relationships/slideLayout"/><Relationship Id="rId8" Target="../slideLayouts/slideLayout239.xml" Type="http://schemas.openxmlformats.org/officeDocument/2006/relationships/slideLayout"/><Relationship Id="rId9" Target="../slideLayouts/slideLayout240.xml" Type="http://schemas.openxmlformats.org/officeDocument/2006/relationships/slideLayout"/></Relationships>
</file>

<file path=ppt/slideMasters/_rels/slideMaster23.xml.rels><?xml version="1.0" encoding="UTF-8" standalone="yes"?><Relationships xmlns="http://schemas.openxmlformats.org/package/2006/relationships"><Relationship Id="rId1" Target="../slideLayouts/slideLayout243.xml" Type="http://schemas.openxmlformats.org/officeDocument/2006/relationships/slideLayout"/><Relationship Id="rId10" Target="../slideLayouts/slideLayout252.xml" Type="http://schemas.openxmlformats.org/officeDocument/2006/relationships/slideLayout"/><Relationship Id="rId11" Target="../slideLayouts/slideLayout253.xml" Type="http://schemas.openxmlformats.org/officeDocument/2006/relationships/slideLayout"/><Relationship Id="rId12" Target="../theme/theme23.xml" Type="http://schemas.openxmlformats.org/officeDocument/2006/relationships/theme"/><Relationship Id="rId2" Target="../slideLayouts/slideLayout244.xml" Type="http://schemas.openxmlformats.org/officeDocument/2006/relationships/slideLayout"/><Relationship Id="rId3" Target="../slideLayouts/slideLayout245.xml" Type="http://schemas.openxmlformats.org/officeDocument/2006/relationships/slideLayout"/><Relationship Id="rId4" Target="../slideLayouts/slideLayout246.xml" Type="http://schemas.openxmlformats.org/officeDocument/2006/relationships/slideLayout"/><Relationship Id="rId5" Target="../slideLayouts/slideLayout247.xml" Type="http://schemas.openxmlformats.org/officeDocument/2006/relationships/slideLayout"/><Relationship Id="rId6" Target="../slideLayouts/slideLayout248.xml" Type="http://schemas.openxmlformats.org/officeDocument/2006/relationships/slideLayout"/><Relationship Id="rId7" Target="../slideLayouts/slideLayout249.xml" Type="http://schemas.openxmlformats.org/officeDocument/2006/relationships/slideLayout"/><Relationship Id="rId8" Target="../slideLayouts/slideLayout250.xml" Type="http://schemas.openxmlformats.org/officeDocument/2006/relationships/slideLayout"/><Relationship Id="rId9" Target="../slideLayouts/slideLayout251.xml" Type="http://schemas.openxmlformats.org/officeDocument/2006/relationships/slideLayout"/></Relationships>
</file>

<file path=ppt/slideMasters/_rels/slideMaster24.xml.rels><?xml version="1.0" encoding="UTF-8" standalone="yes"?><Relationships xmlns="http://schemas.openxmlformats.org/package/2006/relationships"><Relationship Id="rId1" Target="../slideLayouts/slideLayout254.xml" Type="http://schemas.openxmlformats.org/officeDocument/2006/relationships/slideLayout"/><Relationship Id="rId10" Target="../slideLayouts/slideLayout263.xml" Type="http://schemas.openxmlformats.org/officeDocument/2006/relationships/slideLayout"/><Relationship Id="rId11" Target="../slideLayouts/slideLayout264.xml" Type="http://schemas.openxmlformats.org/officeDocument/2006/relationships/slideLayout"/><Relationship Id="rId12" Target="../theme/theme24.xml" Type="http://schemas.openxmlformats.org/officeDocument/2006/relationships/theme"/><Relationship Id="rId2" Target="../slideLayouts/slideLayout255.xml" Type="http://schemas.openxmlformats.org/officeDocument/2006/relationships/slideLayout"/><Relationship Id="rId3" Target="../slideLayouts/slideLayout256.xml" Type="http://schemas.openxmlformats.org/officeDocument/2006/relationships/slideLayout"/><Relationship Id="rId4" Target="../slideLayouts/slideLayout257.xml" Type="http://schemas.openxmlformats.org/officeDocument/2006/relationships/slideLayout"/><Relationship Id="rId5" Target="../slideLayouts/slideLayout258.xml" Type="http://schemas.openxmlformats.org/officeDocument/2006/relationships/slideLayout"/><Relationship Id="rId6" Target="../slideLayouts/slideLayout259.xml" Type="http://schemas.openxmlformats.org/officeDocument/2006/relationships/slideLayout"/><Relationship Id="rId7" Target="../slideLayouts/slideLayout260.xml" Type="http://schemas.openxmlformats.org/officeDocument/2006/relationships/slideLayout"/><Relationship Id="rId8" Target="../slideLayouts/slideLayout261.xml" Type="http://schemas.openxmlformats.org/officeDocument/2006/relationships/slideLayout"/><Relationship Id="rId9" Target="../slideLayouts/slideLayout262.xml" Type="http://schemas.openxmlformats.org/officeDocument/2006/relationships/slideLayout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23.xml" Type="http://schemas.openxmlformats.org/officeDocument/2006/relationships/slideLayout"/><Relationship Id="rId10" Target="../slideLayouts/slideLayout32.xml" Type="http://schemas.openxmlformats.org/officeDocument/2006/relationships/slideLayout"/><Relationship Id="rId11" Target="../slideLayouts/slideLayout33.xml" Type="http://schemas.openxmlformats.org/officeDocument/2006/relationships/slideLayout"/><Relationship Id="rId12" Target="../media/image1.png" Type="http://schemas.openxmlformats.org/officeDocument/2006/relationships/image"/><Relationship Id="rId13" Target="../media/image2.png" Type="http://schemas.openxmlformats.org/officeDocument/2006/relationships/image"/><Relationship Id="rId14" Target="../theme/theme3.xml" Type="http://schemas.openxmlformats.org/officeDocument/2006/relationships/theme"/><Relationship Id="rId2" Target="../slideLayouts/slideLayout24.xml" Type="http://schemas.openxmlformats.org/officeDocument/2006/relationships/slideLayout"/><Relationship Id="rId3" Target="../slideLayouts/slideLayout25.xml" Type="http://schemas.openxmlformats.org/officeDocument/2006/relationships/slideLayout"/><Relationship Id="rId4" Target="../slideLayouts/slideLayout26.xml" Type="http://schemas.openxmlformats.org/officeDocument/2006/relationships/slideLayout"/><Relationship Id="rId5" Target="../slideLayouts/slideLayout27.xml" Type="http://schemas.openxmlformats.org/officeDocument/2006/relationships/slideLayout"/><Relationship Id="rId6" Target="../slideLayouts/slideLayout28.xml" Type="http://schemas.openxmlformats.org/officeDocument/2006/relationships/slideLayout"/><Relationship Id="rId7" Target="../slideLayouts/slideLayout29.xml" Type="http://schemas.openxmlformats.org/officeDocument/2006/relationships/slideLayout"/><Relationship Id="rId8" Target="../slideLayouts/slideLayout30.xml" Type="http://schemas.openxmlformats.org/officeDocument/2006/relationships/slideLayout"/><Relationship Id="rId9" Target="../slideLayouts/slideLayout31.xml" Type="http://schemas.openxmlformats.org/officeDocument/2006/relationships/slideLayout"/></Relationships>
</file>

<file path=ppt/slideMasters/_rels/slideMaster4.xml.rels><?xml version="1.0" encoding="UTF-8" standalone="yes"?><Relationships xmlns="http://schemas.openxmlformats.org/package/2006/relationships"><Relationship Id="rId1" Target="../slideLayouts/slideLayout34.xml" Type="http://schemas.openxmlformats.org/officeDocument/2006/relationships/slideLayout"/><Relationship Id="rId10" Target="../slideLayouts/slideLayout43.xml" Type="http://schemas.openxmlformats.org/officeDocument/2006/relationships/slideLayout"/><Relationship Id="rId11" Target="../slideLayouts/slideLayout44.xml" Type="http://schemas.openxmlformats.org/officeDocument/2006/relationships/slideLayout"/><Relationship Id="rId12" Target="../media/image1.png" Type="http://schemas.openxmlformats.org/officeDocument/2006/relationships/image"/><Relationship Id="rId13" Target="../media/image3.png" Type="http://schemas.openxmlformats.org/officeDocument/2006/relationships/image"/><Relationship Id="rId14" Target="../theme/theme4.xml" Type="http://schemas.openxmlformats.org/officeDocument/2006/relationships/theme"/><Relationship Id="rId2" Target="../slideLayouts/slideLayout35.xml" Type="http://schemas.openxmlformats.org/officeDocument/2006/relationships/slideLayout"/><Relationship Id="rId3" Target="../slideLayouts/slideLayout36.xml" Type="http://schemas.openxmlformats.org/officeDocument/2006/relationships/slideLayout"/><Relationship Id="rId4" Target="../slideLayouts/slideLayout37.xml" Type="http://schemas.openxmlformats.org/officeDocument/2006/relationships/slideLayout"/><Relationship Id="rId5" Target="../slideLayouts/slideLayout38.xml" Type="http://schemas.openxmlformats.org/officeDocument/2006/relationships/slideLayout"/><Relationship Id="rId6" Target="../slideLayouts/slideLayout39.xml" Type="http://schemas.openxmlformats.org/officeDocument/2006/relationships/slideLayout"/><Relationship Id="rId7" Target="../slideLayouts/slideLayout40.xml" Type="http://schemas.openxmlformats.org/officeDocument/2006/relationships/slideLayout"/><Relationship Id="rId8" Target="../slideLayouts/slideLayout41.xml" Type="http://schemas.openxmlformats.org/officeDocument/2006/relationships/slideLayout"/><Relationship Id="rId9" Target="../slideLayouts/slideLayout42.xml" Type="http://schemas.openxmlformats.org/officeDocument/2006/relationships/slideLayout"/></Relationships>
</file>

<file path=ppt/slideMasters/_rels/slideMaster5.xml.rels><?xml version="1.0" encoding="UTF-8" standalone="yes"?><Relationships xmlns="http://schemas.openxmlformats.org/package/2006/relationships"><Relationship Id="rId1" Target="../slideLayouts/slideLayout45.xml" Type="http://schemas.openxmlformats.org/officeDocument/2006/relationships/slideLayout"/><Relationship Id="rId10" Target="../slideLayouts/slideLayout54.xml" Type="http://schemas.openxmlformats.org/officeDocument/2006/relationships/slideLayout"/><Relationship Id="rId11" Target="../slideLayouts/slideLayout55.xml" Type="http://schemas.openxmlformats.org/officeDocument/2006/relationships/slideLayout"/><Relationship Id="rId12" Target="../media/image1.png" Type="http://schemas.openxmlformats.org/officeDocument/2006/relationships/image"/><Relationship Id="rId13" Target="../media/image3.png" Type="http://schemas.openxmlformats.org/officeDocument/2006/relationships/image"/><Relationship Id="rId14" Target="../theme/theme5.xml" Type="http://schemas.openxmlformats.org/officeDocument/2006/relationships/theme"/><Relationship Id="rId2" Target="../slideLayouts/slideLayout46.xml" Type="http://schemas.openxmlformats.org/officeDocument/2006/relationships/slideLayout"/><Relationship Id="rId3" Target="../slideLayouts/slideLayout47.xml" Type="http://schemas.openxmlformats.org/officeDocument/2006/relationships/slideLayout"/><Relationship Id="rId4" Target="../slideLayouts/slideLayout48.xml" Type="http://schemas.openxmlformats.org/officeDocument/2006/relationships/slideLayout"/><Relationship Id="rId5" Target="../slideLayouts/slideLayout49.xml" Type="http://schemas.openxmlformats.org/officeDocument/2006/relationships/slideLayout"/><Relationship Id="rId6" Target="../slideLayouts/slideLayout50.xml" Type="http://schemas.openxmlformats.org/officeDocument/2006/relationships/slideLayout"/><Relationship Id="rId7" Target="../slideLayouts/slideLayout51.xml" Type="http://schemas.openxmlformats.org/officeDocument/2006/relationships/slideLayout"/><Relationship Id="rId8" Target="../slideLayouts/slideLayout52.xml" Type="http://schemas.openxmlformats.org/officeDocument/2006/relationships/slideLayout"/><Relationship Id="rId9" Target="../slideLayouts/slideLayout53.xml" Type="http://schemas.openxmlformats.org/officeDocument/2006/relationships/slideLayout"/></Relationships>
</file>

<file path=ppt/slideMasters/_rels/slideMaster6.xml.rels><?xml version="1.0" encoding="UTF-8" standalone="yes"?><Relationships xmlns="http://schemas.openxmlformats.org/package/2006/relationships"><Relationship Id="rId1" Target="../slideLayouts/slideLayout56.xml" Type="http://schemas.openxmlformats.org/officeDocument/2006/relationships/slideLayout"/><Relationship Id="rId10" Target="../slideLayouts/slideLayout65.xml" Type="http://schemas.openxmlformats.org/officeDocument/2006/relationships/slideLayout"/><Relationship Id="rId11" Target="../slideLayouts/slideLayout66.xml" Type="http://schemas.openxmlformats.org/officeDocument/2006/relationships/slideLayout"/><Relationship Id="rId12" Target="../media/image1.png" Type="http://schemas.openxmlformats.org/officeDocument/2006/relationships/image"/><Relationship Id="rId13" Target="../theme/theme6.xml" Type="http://schemas.openxmlformats.org/officeDocument/2006/relationships/theme"/><Relationship Id="rId2" Target="../slideLayouts/slideLayout57.xml" Type="http://schemas.openxmlformats.org/officeDocument/2006/relationships/slideLayout"/><Relationship Id="rId3" Target="../slideLayouts/slideLayout58.xml" Type="http://schemas.openxmlformats.org/officeDocument/2006/relationships/slideLayout"/><Relationship Id="rId4" Target="../slideLayouts/slideLayout59.xml" Type="http://schemas.openxmlformats.org/officeDocument/2006/relationships/slideLayout"/><Relationship Id="rId5" Target="../slideLayouts/slideLayout60.xml" Type="http://schemas.openxmlformats.org/officeDocument/2006/relationships/slideLayout"/><Relationship Id="rId6" Target="../slideLayouts/slideLayout61.xml" Type="http://schemas.openxmlformats.org/officeDocument/2006/relationships/slideLayout"/><Relationship Id="rId7" Target="../slideLayouts/slideLayout62.xml" Type="http://schemas.openxmlformats.org/officeDocument/2006/relationships/slideLayout"/><Relationship Id="rId8" Target="../slideLayouts/slideLayout63.xml" Type="http://schemas.openxmlformats.org/officeDocument/2006/relationships/slideLayout"/><Relationship Id="rId9" Target="../slideLayouts/slideLayout64.xml" Type="http://schemas.openxmlformats.org/officeDocument/2006/relationships/slideLayout"/></Relationships>
</file>

<file path=ppt/slideMasters/_rels/slideMaster7.xml.rels><?xml version="1.0" encoding="UTF-8" standalone="yes"?><Relationships xmlns="http://schemas.openxmlformats.org/package/2006/relationships"><Relationship Id="rId1" Target="../slideLayouts/slideLayout67.xml" Type="http://schemas.openxmlformats.org/officeDocument/2006/relationships/slideLayout"/><Relationship Id="rId10" Target="../slideLayouts/slideLayout76.xml" Type="http://schemas.openxmlformats.org/officeDocument/2006/relationships/slideLayout"/><Relationship Id="rId11" Target="../slideLayouts/slideLayout77.xml" Type="http://schemas.openxmlformats.org/officeDocument/2006/relationships/slideLayout"/><Relationship Id="rId12" Target="../media/image1.png" Type="http://schemas.openxmlformats.org/officeDocument/2006/relationships/image"/><Relationship Id="rId13" Target="../theme/theme7.xml" Type="http://schemas.openxmlformats.org/officeDocument/2006/relationships/theme"/><Relationship Id="rId2" Target="../slideLayouts/slideLayout68.xml" Type="http://schemas.openxmlformats.org/officeDocument/2006/relationships/slideLayout"/><Relationship Id="rId3" Target="../slideLayouts/slideLayout69.xml" Type="http://schemas.openxmlformats.org/officeDocument/2006/relationships/slideLayout"/><Relationship Id="rId4" Target="../slideLayouts/slideLayout70.xml" Type="http://schemas.openxmlformats.org/officeDocument/2006/relationships/slideLayout"/><Relationship Id="rId5" Target="../slideLayouts/slideLayout71.xml" Type="http://schemas.openxmlformats.org/officeDocument/2006/relationships/slideLayout"/><Relationship Id="rId6" Target="../slideLayouts/slideLayout72.xml" Type="http://schemas.openxmlformats.org/officeDocument/2006/relationships/slideLayout"/><Relationship Id="rId7" Target="../slideLayouts/slideLayout73.xml" Type="http://schemas.openxmlformats.org/officeDocument/2006/relationships/slideLayout"/><Relationship Id="rId8" Target="../slideLayouts/slideLayout74.xml" Type="http://schemas.openxmlformats.org/officeDocument/2006/relationships/slideLayout"/><Relationship Id="rId9" Target="../slideLayouts/slideLayout75.xml" Type="http://schemas.openxmlformats.org/officeDocument/2006/relationships/slideLayout"/></Relationships>
</file>

<file path=ppt/slideMasters/_rels/slideMaster8.xml.rels><?xml version="1.0" encoding="UTF-8" standalone="yes"?><Relationships xmlns="http://schemas.openxmlformats.org/package/2006/relationships"><Relationship Id="rId1" Target="../slideLayouts/slideLayout78.xml" Type="http://schemas.openxmlformats.org/officeDocument/2006/relationships/slideLayout"/><Relationship Id="rId10" Target="../slideLayouts/slideLayout87.xml" Type="http://schemas.openxmlformats.org/officeDocument/2006/relationships/slideLayout"/><Relationship Id="rId11" Target="../slideLayouts/slideLayout88.xml" Type="http://schemas.openxmlformats.org/officeDocument/2006/relationships/slideLayout"/><Relationship Id="rId12" Target="../media/image1.png" Type="http://schemas.openxmlformats.org/officeDocument/2006/relationships/image"/><Relationship Id="rId13" Target="../theme/theme8.xml" Type="http://schemas.openxmlformats.org/officeDocument/2006/relationships/theme"/><Relationship Id="rId2" Target="../slideLayouts/slideLayout79.xml" Type="http://schemas.openxmlformats.org/officeDocument/2006/relationships/slideLayout"/><Relationship Id="rId3" Target="../slideLayouts/slideLayout80.xml" Type="http://schemas.openxmlformats.org/officeDocument/2006/relationships/slideLayout"/><Relationship Id="rId4" Target="../slideLayouts/slideLayout81.xml" Type="http://schemas.openxmlformats.org/officeDocument/2006/relationships/slideLayout"/><Relationship Id="rId5" Target="../slideLayouts/slideLayout82.xml" Type="http://schemas.openxmlformats.org/officeDocument/2006/relationships/slideLayout"/><Relationship Id="rId6" Target="../slideLayouts/slideLayout83.xml" Type="http://schemas.openxmlformats.org/officeDocument/2006/relationships/slideLayout"/><Relationship Id="rId7" Target="../slideLayouts/slideLayout84.xml" Type="http://schemas.openxmlformats.org/officeDocument/2006/relationships/slideLayout"/><Relationship Id="rId8" Target="../slideLayouts/slideLayout85.xml" Type="http://schemas.openxmlformats.org/officeDocument/2006/relationships/slideLayout"/><Relationship Id="rId9" Target="../slideLayouts/slideLayout86.xml" Type="http://schemas.openxmlformats.org/officeDocument/2006/relationships/slideLayout"/></Relationships>
</file>

<file path=ppt/slideMasters/_rels/slideMaster9.xml.rels><?xml version="1.0" encoding="UTF-8" standalone="yes"?><Relationships xmlns="http://schemas.openxmlformats.org/package/2006/relationships"><Relationship Id="rId1" Target="../slideLayouts/slideLayout89.xml" Type="http://schemas.openxmlformats.org/officeDocument/2006/relationships/slideLayout"/><Relationship Id="rId10" Target="../slideLayouts/slideLayout98.xml" Type="http://schemas.openxmlformats.org/officeDocument/2006/relationships/slideLayout"/><Relationship Id="rId11" Target="../slideLayouts/slideLayout99.xml" Type="http://schemas.openxmlformats.org/officeDocument/2006/relationships/slideLayout"/><Relationship Id="rId12" Target="../media/image1.png" Type="http://schemas.openxmlformats.org/officeDocument/2006/relationships/image"/><Relationship Id="rId13" Target="../theme/theme9.xml" Type="http://schemas.openxmlformats.org/officeDocument/2006/relationships/theme"/><Relationship Id="rId2" Target="../slideLayouts/slideLayout90.xml" Type="http://schemas.openxmlformats.org/officeDocument/2006/relationships/slideLayout"/><Relationship Id="rId3" Target="../slideLayouts/slideLayout91.xml" Type="http://schemas.openxmlformats.org/officeDocument/2006/relationships/slideLayout"/><Relationship Id="rId4" Target="../slideLayouts/slideLayout92.xml" Type="http://schemas.openxmlformats.org/officeDocument/2006/relationships/slideLayout"/><Relationship Id="rId5" Target="../slideLayouts/slideLayout93.xml" Type="http://schemas.openxmlformats.org/officeDocument/2006/relationships/slideLayout"/><Relationship Id="rId6" Target="../slideLayouts/slideLayout94.xml" Type="http://schemas.openxmlformats.org/officeDocument/2006/relationships/slideLayout"/><Relationship Id="rId7" Target="../slideLayouts/slideLayout95.xml" Type="http://schemas.openxmlformats.org/officeDocument/2006/relationships/slideLayout"/><Relationship Id="rId8" Target="../slideLayouts/slideLayout96.xml" Type="http://schemas.openxmlformats.org/officeDocument/2006/relationships/slideLayout"/><Relationship Id="rId9" Target="../slideLayouts/slideLayout97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图片 6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/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266" name="图片 6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44E0EC44-1793-4056-B924-C9AFF46D2DDB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11268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269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0504AB96-C868-4A71-B118-1A3F1894D4A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ransition/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290" name="图片 6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06512428-E4CE-47F6-A872-FC8BF9F31D4D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12292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293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1AF2E977-ED0A-4841-AF4C-FB22518DDC6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ransition/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314" name="图片 6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BF18F249-C29C-44EF-B1D4-76B316809235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13316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317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20419C71-DEA6-4F28-B419-97AA883E15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ransition/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338" name="图片 6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23888" y="836613"/>
            <a:ext cx="4914900" cy="506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矩形 7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9803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14340" name="矩形 2"/>
          <p:cNvSpPr/>
          <p:nvPr userDrawn="1"/>
        </p:nvSpPr>
        <p:spPr bwMode="auto">
          <a:xfrm>
            <a:off x="0" y="5391150"/>
            <a:ext cx="12196763" cy="1325563"/>
          </a:xfrm>
          <a:custGeom>
            <a:gdLst>
              <a:gd name="T0" fmla="*/ 0 w 9144000"/>
              <a:gd name="T1" fmla="*/ 0 h 986547"/>
              <a:gd name="T2" fmla="*/ 12183923 w 9144000"/>
              <a:gd name="T3" fmla="*/ 90530 h 986547"/>
              <a:gd name="T4" fmla="*/ 12196763 w 9144000"/>
              <a:gd name="T5" fmla="*/ 1230190 h 986547"/>
              <a:gd name="T6" fmla="*/ 0 w 9144000"/>
              <a:gd name="T7" fmla="*/ 1230190 h 986547"/>
              <a:gd name="T8" fmla="*/ 0 w 9144000"/>
              <a:gd name="T9" fmla="*/ 0 h 9865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44000" h="986547">
                <a:moveTo>
                  <a:pt x="0" y="0"/>
                </a:moveTo>
                <a:cubicBezTo>
                  <a:pt x="2258729" y="1963553"/>
                  <a:pt x="5821913" y="455460"/>
                  <a:pt x="9134374" y="67377"/>
                </a:cubicBezTo>
                <a:lnTo>
                  <a:pt x="9144000" y="915566"/>
                </a:lnTo>
                <a:lnTo>
                  <a:pt x="0" y="91556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D1D100"/>
              </a:gs>
              <a:gs pos="1942">
                <a:srgbClr val="D1D100"/>
              </a:gs>
              <a:gs pos="60001">
                <a:srgbClr val="FFC000"/>
              </a:gs>
              <a:gs pos="100000">
                <a:srgbClr val="FFFF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4341" name="矩形 2"/>
          <p:cNvSpPr/>
          <p:nvPr userDrawn="1"/>
        </p:nvSpPr>
        <p:spPr bwMode="auto">
          <a:xfrm>
            <a:off x="4763" y="5530850"/>
            <a:ext cx="12195175" cy="1227138"/>
          </a:xfrm>
          <a:custGeom>
            <a:gdLst>
              <a:gd name="T0" fmla="*/ 0 w 9144000"/>
              <a:gd name="T1" fmla="*/ 0 h 915566"/>
              <a:gd name="T2" fmla="*/ 12182337 w 9144000"/>
              <a:gd name="T3" fmla="*/ 90306 h 915566"/>
              <a:gd name="T4" fmla="*/ 12195175 w 9144000"/>
              <a:gd name="T5" fmla="*/ 1227138 h 915566"/>
              <a:gd name="T6" fmla="*/ 0 w 9144000"/>
              <a:gd name="T7" fmla="*/ 1227138 h 915566"/>
              <a:gd name="T8" fmla="*/ 0 w 9144000"/>
              <a:gd name="T9" fmla="*/ 0 h 9155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44000" h="915566">
                <a:moveTo>
                  <a:pt x="0" y="0"/>
                </a:moveTo>
                <a:cubicBezTo>
                  <a:pt x="2123974" y="1876926"/>
                  <a:pt x="6105625" y="125128"/>
                  <a:pt x="9134374" y="67377"/>
                </a:cubicBezTo>
                <a:lnTo>
                  <a:pt x="9144000" y="915566"/>
                </a:lnTo>
                <a:lnTo>
                  <a:pt x="0" y="91556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6F9FC"/>
              </a:gs>
              <a:gs pos="61000">
                <a:srgbClr val="006059"/>
              </a:gs>
              <a:gs pos="100000">
                <a:srgbClr val="D9D9D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4342" name="矩形 2"/>
          <p:cNvSpPr/>
          <p:nvPr userDrawn="1"/>
        </p:nvSpPr>
        <p:spPr bwMode="auto">
          <a:xfrm>
            <a:off x="0" y="5630863"/>
            <a:ext cx="12196763" cy="1227137"/>
          </a:xfrm>
          <a:custGeom>
            <a:gdLst>
              <a:gd name="T0" fmla="*/ 0 w 9144000"/>
              <a:gd name="T1" fmla="*/ 0 h 915566"/>
              <a:gd name="T2" fmla="*/ 12183923 w 9144000"/>
              <a:gd name="T3" fmla="*/ 90306 h 915566"/>
              <a:gd name="T4" fmla="*/ 12196763 w 9144000"/>
              <a:gd name="T5" fmla="*/ 1227137 h 915566"/>
              <a:gd name="T6" fmla="*/ 0 w 9144000"/>
              <a:gd name="T7" fmla="*/ 1227137 h 915566"/>
              <a:gd name="T8" fmla="*/ 0 w 9144000"/>
              <a:gd name="T9" fmla="*/ 0 h 9155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44000" h="915566">
                <a:moveTo>
                  <a:pt x="0" y="0"/>
                </a:moveTo>
                <a:cubicBezTo>
                  <a:pt x="2431983" y="1636294"/>
                  <a:pt x="6105625" y="125128"/>
                  <a:pt x="9134374" y="67377"/>
                </a:cubicBezTo>
                <a:lnTo>
                  <a:pt x="9144000" y="915566"/>
                </a:lnTo>
                <a:lnTo>
                  <a:pt x="0" y="91556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6F9FC"/>
              </a:gs>
              <a:gs pos="48000">
                <a:srgbClr val="006059"/>
              </a:gs>
              <a:gs pos="100000">
                <a:srgbClr val="D9D9D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4343" name="矩形 2"/>
          <p:cNvSpPr/>
          <p:nvPr userDrawn="1"/>
        </p:nvSpPr>
        <p:spPr bwMode="auto">
          <a:xfrm>
            <a:off x="0" y="5729288"/>
            <a:ext cx="12196763" cy="1230312"/>
          </a:xfrm>
          <a:custGeom>
            <a:gdLst>
              <a:gd name="T0" fmla="*/ 0 w 9144000"/>
              <a:gd name="T1" fmla="*/ 0 h 915566"/>
              <a:gd name="T2" fmla="*/ 12196763 w 9144000"/>
              <a:gd name="T3" fmla="*/ 0 h 915566"/>
              <a:gd name="T4" fmla="*/ 12196763 w 9144000"/>
              <a:gd name="T5" fmla="*/ 1230312 h 915566"/>
              <a:gd name="T6" fmla="*/ 0 w 9144000"/>
              <a:gd name="T7" fmla="*/ 1230312 h 915566"/>
              <a:gd name="T8" fmla="*/ 0 w 9144000"/>
              <a:gd name="T9" fmla="*/ 0 h 9155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44000" h="915566">
                <a:moveTo>
                  <a:pt x="0" y="0"/>
                </a:moveTo>
                <a:cubicBezTo>
                  <a:pt x="2431983" y="1636294"/>
                  <a:pt x="6096000" y="0"/>
                  <a:pt x="9144000" y="0"/>
                </a:cubicBezTo>
                <a:lnTo>
                  <a:pt x="9144000" y="915566"/>
                </a:lnTo>
                <a:lnTo>
                  <a:pt x="0" y="915566"/>
                </a:lnTo>
                <a:lnTo>
                  <a:pt x="0" y="0"/>
                </a:lnTo>
                <a:close/>
              </a:path>
            </a:pathLst>
          </a:custGeom>
          <a:solidFill>
            <a:srgbClr val="00827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4344" name="矩形 2"/>
          <p:cNvSpPr/>
          <p:nvPr userDrawn="1"/>
        </p:nvSpPr>
        <p:spPr bwMode="auto">
          <a:xfrm>
            <a:off x="-3175" y="6502400"/>
            <a:ext cx="12195175" cy="461963"/>
          </a:xfrm>
          <a:custGeom>
            <a:gdLst>
              <a:gd name="T0" fmla="*/ 0 w 9144000"/>
              <a:gd name="T1" fmla="*/ 786 h 917126"/>
              <a:gd name="T2" fmla="*/ 12195175 w 9144000"/>
              <a:gd name="T3" fmla="*/ 786 h 917126"/>
              <a:gd name="T4" fmla="*/ 12195175 w 9144000"/>
              <a:gd name="T5" fmla="*/ 461963 h 917126"/>
              <a:gd name="T6" fmla="*/ 0 w 9144000"/>
              <a:gd name="T7" fmla="*/ 461963 h 917126"/>
              <a:gd name="T8" fmla="*/ 0 w 9144000"/>
              <a:gd name="T9" fmla="*/ 786 h 9171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144000" h="917126">
                <a:moveTo>
                  <a:pt x="0" y="1560"/>
                </a:moveTo>
                <a:cubicBezTo>
                  <a:pt x="2198901" y="1799219"/>
                  <a:pt x="6113930" y="-61193"/>
                  <a:pt x="9144000" y="1560"/>
                </a:cubicBezTo>
                <a:lnTo>
                  <a:pt x="9144000" y="917126"/>
                </a:lnTo>
                <a:lnTo>
                  <a:pt x="0" y="917126"/>
                </a:lnTo>
                <a:lnTo>
                  <a:pt x="0" y="1560"/>
                </a:lnTo>
                <a:close/>
              </a:path>
            </a:pathLst>
          </a:custGeom>
          <a:solidFill>
            <a:schemeClr val="bg1">
              <a:alpha val="12941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14345" name="图片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745663" y="6024563"/>
            <a:ext cx="22987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1434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14348" name="日期占位符 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559550"/>
            <a:ext cx="2813050" cy="1635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6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2E05A91-C68B-45C0-AA25-925369E00E23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14349" name="页脚占位符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559550"/>
            <a:ext cx="3816350" cy="1635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6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350" name="灯片编号占位符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559550"/>
            <a:ext cx="2813050" cy="1635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6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D178C6E-C83D-484A-9357-F4ECC6252A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ransition/>
  <p:timing/>
  <p:txStyles>
    <p:titleStyle>
      <a:lvl1pPr algn="ctr" defTabSz="121602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602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宋体" pitchFamily="2" charset="-122"/>
        </a:defRPr>
      </a:lvl2pPr>
      <a:lvl3pPr algn="ctr" defTabSz="121602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宋体" pitchFamily="2" charset="-122"/>
        </a:defRPr>
      </a:lvl3pPr>
      <a:lvl4pPr algn="ctr" defTabSz="121602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宋体" pitchFamily="2" charset="-122"/>
        </a:defRPr>
      </a:lvl4pPr>
      <a:lvl5pPr algn="ctr" defTabSz="121602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宋体" pitchFamily="2" charset="-122"/>
        </a:defRPr>
      </a:lvl5pPr>
      <a:lvl6pPr marL="457200" algn="ctr" defTabSz="121602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宋体" pitchFamily="2" charset="-122"/>
        </a:defRPr>
      </a:lvl6pPr>
      <a:lvl7pPr marL="914400" algn="ctr" defTabSz="121602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宋体" pitchFamily="2" charset="-122"/>
        </a:defRPr>
      </a:lvl7pPr>
      <a:lvl8pPr marL="1371600" algn="ctr" defTabSz="121602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宋体" pitchFamily="2" charset="-122"/>
        </a:defRPr>
      </a:lvl8pPr>
      <a:lvl9pPr marL="1828800" algn="ctr" defTabSz="1216025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宋体" pitchFamily="2" charset="-122"/>
        </a:defRPr>
      </a:lvl9pPr>
    </p:titleStyle>
    <p:bodyStyle>
      <a:lvl1pPr marL="454025" indent="-454025" algn="l" defTabSz="12160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</a:defRPr>
      </a:lvl1pPr>
      <a:lvl2pPr marL="987425" indent="-377825" algn="l" defTabSz="12160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>
          <a:solidFill>
            <a:schemeClr val="tx1"/>
          </a:solidFill>
          <a:latin typeface="+mn-lt"/>
          <a:ea typeface="+mn-ea"/>
        </a:defRPr>
      </a:lvl2pPr>
      <a:lvl3pPr marL="1520825" indent="-301625" algn="l" defTabSz="12160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</a:defRPr>
      </a:lvl3pPr>
      <a:lvl4pPr marL="2130425" indent="-301625" algn="l" defTabSz="12160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>
          <a:solidFill>
            <a:schemeClr val="tx1"/>
          </a:solidFill>
          <a:latin typeface="+mn-lt"/>
          <a:ea typeface="+mn-ea"/>
        </a:defRPr>
      </a:lvl4pPr>
      <a:lvl5pPr marL="2740025" indent="-301625" algn="l" defTabSz="12160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5pPr>
      <a:lvl6pPr marL="3197225" indent="-301625" algn="l" defTabSz="12160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6pPr>
      <a:lvl7pPr marL="3654425" indent="-301625" algn="l" defTabSz="12160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7pPr>
      <a:lvl8pPr marL="4111625" indent="-301625" algn="l" defTabSz="12160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8pPr>
      <a:lvl9pPr marL="4568825" indent="-301625" algn="l" defTabSz="12160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362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15363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15364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EC068EC-895C-4883-AB3D-CEA530A9DAB5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15365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5366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44A8465-0DD1-4E29-9209-2EF202A01FD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ransition/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38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1638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16388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ABC03B0-3AC1-4762-929A-48650B38CE93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16389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6390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A2BF466-4A74-4026-8FA4-456351C6C3F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ransition/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10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17411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17412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59CF782-F7B6-4140-8E88-133125B8E249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17413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7414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3E8E164-3301-436E-B0E9-DE2EB25AB25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ransition/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34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18435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18436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9A93424-C2A8-4F76-AC5B-420B5618BE64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18437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438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9432ACF-8CAA-4B71-B7EF-A0CF7D708FC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ransition/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458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19459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19460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A8604E3-8403-4172-A1CF-32F38645D2A2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19461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9462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FAAF1E0-44E0-494A-B78B-05965CBA29B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ransition/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482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20483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20484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37FAC89-F5D4-4262-9719-21AE7A6E07EC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20485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486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962C768-5B51-43C6-8077-B3D537767AB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transition/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4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3075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3076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2F82063-4481-4DAE-B355-6A31AE117C03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3077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8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B158591-70AC-4DCC-A80E-E254967F931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/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530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22531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22532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360A45A-3825-436E-9718-373E79987D93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22533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2534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0BB98B3-A13E-4500-A3C3-5C9DF8538D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ransition/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554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23555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23556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F4AB1BF-37AC-40F2-9024-D31A370DC7E4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23557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3558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DB81A64-AEA4-4FF1-91F6-83F360AB77A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transition/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578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24579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24580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B97D2A0-E977-409F-99B2-71FA780DC582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24581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4582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0B357FA-54DC-4A89-95D5-3E326B1C70D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</p:sldLayoutIdLst>
  <p:transition/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602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25603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25604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99B0538-EF0C-42DD-B865-B000E4223876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25605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5606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5A1BC8C-6CEF-440F-AA35-B5DB94EE333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transition/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</a:pPr>
              <a:t>2016/5/16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val="2895443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098" name="图片 6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图片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/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122" name="图片 6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图片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3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rcRect t="26666" b="36667"/>
          <a:stretch>
            <a:fillRect/>
          </a:stretch>
        </p:blipFill>
        <p:spPr bwMode="auto">
          <a:xfrm>
            <a:off x="1588" y="2171700"/>
            <a:ext cx="121888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/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146" name="图片 6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图片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rcRect t="12222"/>
          <a:stretch>
            <a:fillRect/>
          </a:stretch>
        </p:blipFill>
        <p:spPr bwMode="auto">
          <a:xfrm>
            <a:off x="1588" y="838200"/>
            <a:ext cx="12188825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/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170" name="图片 6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日期占位符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65D0C23B-8A91-4EC1-A3F0-27068F07F466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7172" name="页脚占位符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173" name="灯片编号占位符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DB57799C-93CD-4B42-8CA6-AEEF15BB385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/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194" name="图片 6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日期占位符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565C3CC0-842B-4724-8F52-8E82D70B8413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8196" name="页脚占位符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197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4D765E2E-2ED1-478D-9659-4A7C8DEC8B1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/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218" name="图片 6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日期占位符 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2B58DA2A-F92C-44D6-8234-AD0637F95F51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9220" name="页脚占位符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221" name="灯片编号占位符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5C38D791-B82A-4775-BC69-28A067C2C6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/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42" name="图片 6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4DA38DC8-C656-443F-918C-70974AA201D8}" type="datetimeFigureOut">
              <a:rPr lang="zh-CN" altLang="en-US"/>
              <a:pPr>
                <a:defRPr/>
              </a:pPr>
              <a:t>2016/5/16</a:t>
            </a:fld>
            <a:endParaRPr lang="zh-CN" altLang="en-US"/>
          </a:p>
        </p:txBody>
      </p:sp>
      <p:sp>
        <p:nvSpPr>
          <p:cNvPr id="10244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45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31D8328C-B5E0-47D2-91AA-FCA3ABF118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/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40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51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51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51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51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40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51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slideLayouts/slideLayout51.xml" Type="http://schemas.openxmlformats.org/officeDocument/2006/relationships/slideLayout"/></Relationships>
</file>

<file path=ppt/slides/_rels/slide18.xml.rels><?xml version="1.0" encoding="UTF-8" standalone="yes"?><Relationships xmlns="http://schemas.openxmlformats.org/package/2006/relationships"><Relationship Id="rId1" Target="../slideLayouts/slideLayout51.xml" Type="http://schemas.openxmlformats.org/officeDocument/2006/relationships/slideLayout"/><Relationship Id="rId2" Target="../media/image8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11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51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29.xml" Type="http://schemas.openxmlformats.org/officeDocument/2006/relationships/slideLayout"/></Relationships>
</file>

<file path=ppt/slides/_rels/slide20.xml.rels><?xml version="1.0" encoding="UTF-8" standalone="yes"?><Relationships xmlns="http://schemas.openxmlformats.org/package/2006/relationships"><Relationship Id="rId1" Target="../slideLayouts/slideLayout40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51.xml" Type="http://schemas.openxmlformats.org/officeDocument/2006/relationships/slideLayout"/></Relationships>
</file>

<file path=ppt/slides/_rels/slide22.xml.rels><?xml version="1.0" encoding="UTF-8" standalone="yes"?><Relationships xmlns="http://schemas.openxmlformats.org/package/2006/relationships"><Relationship Id="rId1" Target="../slideLayouts/slideLayout51.xml" Type="http://schemas.openxmlformats.org/officeDocument/2006/relationships/slideLayout"/></Relationships>
</file>

<file path=ppt/slides/_rels/slide23.xml.rels><?xml version="1.0" encoding="UTF-8" standalone="yes"?><Relationships xmlns="http://schemas.openxmlformats.org/package/2006/relationships"><Relationship Id="rId1" Target="../slideLayouts/slideLayout51.xml" Type="http://schemas.openxmlformats.org/officeDocument/2006/relationships/slideLayout"/><Relationship Id="rId10" Target="../media/image20.png" Type="http://schemas.openxmlformats.org/officeDocument/2006/relationships/image"/><Relationship Id="rId11" Target="../media/image21.png" Type="http://schemas.openxmlformats.org/officeDocument/2006/relationships/image"/><Relationship Id="rId12" Target="../media/image22.png" Type="http://schemas.openxmlformats.org/officeDocument/2006/relationships/image"/><Relationship Id="rId13" Target="../media/image23.png" Type="http://schemas.openxmlformats.org/officeDocument/2006/relationships/image"/><Relationship Id="rId2" Target="../media/image12.png" Type="http://schemas.openxmlformats.org/officeDocument/2006/relationships/image"/><Relationship Id="rId3" Target="../media/image13.png" Type="http://schemas.openxmlformats.org/officeDocument/2006/relationships/image"/><Relationship Id="rId4" Target="../media/image14.png" Type="http://schemas.openxmlformats.org/officeDocument/2006/relationships/image"/><Relationship Id="rId5" Target="../media/image15.png" Type="http://schemas.openxmlformats.org/officeDocument/2006/relationships/image"/><Relationship Id="rId6" Target="../media/image16.png" Type="http://schemas.openxmlformats.org/officeDocument/2006/relationships/image"/><Relationship Id="rId7" Target="../media/image17.png" Type="http://schemas.openxmlformats.org/officeDocument/2006/relationships/image"/><Relationship Id="rId8" Target="../media/image18.png" Type="http://schemas.openxmlformats.org/officeDocument/2006/relationships/image"/><Relationship Id="rId9" Target="../media/image19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51.xml" Type="http://schemas.openxmlformats.org/officeDocument/2006/relationships/slideLayout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40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51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51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51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51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51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51.xml" Type="http://schemas.openxmlformats.org/officeDocument/2006/relationships/slideLayou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626" name="文本框 10"/>
          <p:cNvSpPr txBox="1">
            <a:spLocks noChangeArrowheads="1"/>
          </p:cNvSpPr>
          <p:nvPr/>
        </p:nvSpPr>
        <p:spPr bwMode="auto">
          <a:xfrm>
            <a:off x="3617913" y="3420799"/>
            <a:ext cx="4956175" cy="60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20000"/>
              </a:lnSpc>
              <a:buFont charset="0" panose="020b0604020202020204" pitchFamily="34" typeface="Arial"/>
              <a:buNone/>
            </a:pPr>
            <a:r>
              <a:rPr altLang="zh-CN" lang="en-US" sz="2800">
                <a:solidFill>
                  <a:schemeClr val="bg1"/>
                </a:solidFill>
                <a:latin charset="0" panose="020b0502040204020203" pitchFamily="34" typeface="Segoe UI"/>
                <a:cs charset="0" panose="020b0502040204020203" pitchFamily="34" typeface="Segoe UI"/>
              </a:rPr>
              <a:t>WE WILL DO A GREAT JOB !</a:t>
            </a:r>
          </a:p>
        </p:txBody>
      </p:sp>
      <p:sp>
        <p:nvSpPr>
          <p:cNvPr id="26627" name="文本框 12"/>
          <p:cNvSpPr txBox="1">
            <a:spLocks noChangeArrowheads="1"/>
          </p:cNvSpPr>
          <p:nvPr/>
        </p:nvSpPr>
        <p:spPr bwMode="auto">
          <a:xfrm>
            <a:off x="2890838" y="2504937"/>
            <a:ext cx="64103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zh-CN" b="1" lang="en-US" sz="5400">
                <a:solidFill>
                  <a:schemeClr val="bg1"/>
                </a:solidFill>
                <a:latin charset="0" panose="020b0502040204020203" pitchFamily="34" typeface="Segoe UI"/>
                <a:cs charset="0" panose="020b0502040204020203" pitchFamily="34" typeface="Segoe UI"/>
              </a:rPr>
              <a:t>ANNUAL REPORT</a:t>
            </a:r>
          </a:p>
        </p:txBody>
      </p:sp>
    </p:spTree>
  </p:cSld>
  <p:clrMapOvr>
    <a:masterClrMapping/>
  </p:clrMapOvr>
  <p:transition spd="med">
    <p:fade/>
  </p:transition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37890" name="直接连接符 6"/>
          <p:cNvCxnSpPr>
            <a:cxnSpLocks noChangeShapeType="1"/>
          </p:cNvCxnSpPr>
          <p:nvPr/>
        </p:nvCxnSpPr>
        <p:spPr bwMode="auto">
          <a:xfrm>
            <a:off x="4321175" y="3305175"/>
            <a:ext cx="52578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len="med" type="oval" w="med"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37891" name="KSO_GT2.1"/>
          <p:cNvSpPr txBox="1">
            <a:spLocks noChangeArrowheads="1"/>
          </p:cNvSpPr>
          <p:nvPr/>
        </p:nvSpPr>
        <p:spPr bwMode="auto">
          <a:xfrm>
            <a:off x="5075238" y="3349625"/>
            <a:ext cx="447675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r" eaLnBrk="1" hangingPunct="1">
              <a:lnSpc>
                <a:spcPct val="130000"/>
              </a:lnSpc>
              <a:buFont charset="0" panose="020b0604020202020204" pitchFamily="34" typeface="Arial"/>
              <a:buNone/>
            </a:pPr>
            <a:r>
              <a:rPr altLang="zh-CN" lang="en-US" sz="1600">
                <a:solidFill>
                  <a:schemeClr val="bg1"/>
                </a:solidFill>
                <a:latin charset="0" panose="020b0502040204020203" pitchFamily="34" typeface="Segoe UI"/>
                <a:cs charset="0" panose="020b0502040204020203" pitchFamily="34" typeface="Segoe UI"/>
              </a:rPr>
              <a:t>The difference in needs and desires of presenters and audiences has become more noticeable.</a:t>
            </a:r>
          </a:p>
        </p:txBody>
      </p:sp>
      <p:grpSp>
        <p:nvGrpSpPr>
          <p:cNvPr id="37892" name="Group 4"/>
          <p:cNvGrpSpPr/>
          <p:nvPr/>
        </p:nvGrpSpPr>
        <p:grpSpPr>
          <a:xfrm>
            <a:off x="3021013" y="2433638"/>
            <a:ext cx="1536700" cy="1987550"/>
            <a:chExt cx="1152785" cy="1490412"/>
          </a:xfrm>
        </p:grpSpPr>
        <p:grpSp>
          <p:nvGrpSpPr>
            <p:cNvPr id="37894" name="Group 5"/>
            <p:cNvGrpSpPr/>
            <p:nvPr/>
          </p:nvGrpSpPr>
          <p:grpSpPr>
            <a:xfrm>
              <a:off x="138402" y="0"/>
              <a:ext cx="1014383" cy="1490412"/>
              <a:chExt cx="1014383" cy="1490412"/>
            </a:xfrm>
          </p:grpSpPr>
          <p:sp>
            <p:nvSpPr>
              <p:cNvPr id="37896" name="圆角矩形 11"/>
              <p:cNvSpPr>
                <a:spLocks noChangeArrowheads="1"/>
              </p:cNvSpPr>
              <p:nvPr/>
            </p:nvSpPr>
            <p:spPr bwMode="auto">
              <a:xfrm rot="1132031">
                <a:off x="0" y="0"/>
                <a:ext cx="1014383" cy="1490412"/>
              </a:xfrm>
              <a:prstGeom prst="roundRect">
                <a:avLst>
                  <a:gd fmla="val 12134" name="adj"/>
                </a:avLst>
              </a:prstGeom>
              <a:solidFill>
                <a:srgbClr val="16304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>
                  <a:buFont charset="0" panose="020b0604020202020204" pitchFamily="34" typeface="Arial"/>
                  <a:buNone/>
                </a:pPr>
                <a:endParaRPr altLang="en-US" lang="zh-CN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37897" name="KSO_GN2"/>
              <p:cNvSpPr>
                <a:spLocks noChangeArrowheads="1"/>
              </p:cNvSpPr>
              <p:nvPr/>
            </p:nvSpPr>
            <p:spPr bwMode="auto">
              <a:xfrm rot="1132031">
                <a:off x="43080" y="31875"/>
                <a:ext cx="931612" cy="1428311"/>
              </a:xfrm>
              <a:prstGeom prst="roundRect">
                <a:avLst>
                  <a:gd fmla="val 12134" name="adj"/>
                </a:avLst>
              </a:prstGeom>
              <a:noFill/>
              <a:ln w="25400">
                <a:solidFill>
                  <a:srgbClr val="FFFFFF"/>
                </a:solidFill>
                <a:rou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>
                  <a:buFont charset="0" panose="020b0604020202020204" pitchFamily="34" typeface="Arial"/>
                  <a:buNone/>
                </a:pPr>
                <a:r>
                  <a:rPr altLang="zh-CN" lang="en-US" sz="6400">
                    <a:solidFill>
                      <a:srgbClr val="FFFFFF"/>
                    </a:solidFill>
                    <a:latin charset="0" panose="020b0806030902050204" pitchFamily="34" typeface="Impact"/>
                    <a:ea charset="-127" panose="02030600000101010101" pitchFamily="18" typeface="Gungsuh"/>
                  </a:rPr>
                  <a:t>02</a:t>
                </a:r>
              </a:p>
            </p:txBody>
          </p:sp>
        </p:grpSp>
        <p:sp>
          <p:nvSpPr>
            <p:cNvPr id="37895" name="圆角矩形 26"/>
            <p:cNvSpPr/>
            <p:nvPr/>
          </p:nvSpPr>
          <p:spPr bwMode="auto">
            <a:xfrm rot="1132031">
              <a:off x="0" y="832988"/>
              <a:ext cx="1014383" cy="634430"/>
            </a:xfrm>
            <a:custGeom>
              <a:gdLst>
                <a:gd fmla="*/ 0 w 1321797" name="T0"/>
                <a:gd fmla="*/ 266030 h 826698" name="T1"/>
                <a:gd fmla="*/ 778465 w 1321797" name="T2"/>
                <a:gd fmla="*/ 0 h 826698" name="T3"/>
                <a:gd fmla="*/ 778465 w 1321797" name="T4"/>
                <a:gd fmla="*/ 392435 h 826698" name="T5"/>
                <a:gd fmla="*/ 684022 w 1321797" name="T6"/>
                <a:gd fmla="*/ 486878 h 826698" name="T7"/>
                <a:gd fmla="*/ 94443 w 1321797" name="T8"/>
                <a:gd fmla="*/ 486878 h 826698" name="T9"/>
                <a:gd fmla="*/ 0 w 1321797" name="T10"/>
                <a:gd fmla="*/ 392435 h 826698" name="T11"/>
                <a:gd fmla="*/ 0 w 1321797" name="T12"/>
                <a:gd fmla="*/ 266030 h 826698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321797" name="T21"/>
                <a:gd fmla="*/ 0 h 826698" name="T22"/>
                <a:gd fmla="*/ 1321797 w 1321797" name="T23"/>
                <a:gd fmla="*/ 826698 h 826698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826698" w="1321797">
                  <a:moveTo>
                    <a:pt x="0" y="451707"/>
                  </a:moveTo>
                  <a:lnTo>
                    <a:pt x="1321797" y="0"/>
                  </a:lnTo>
                  <a:lnTo>
                    <a:pt x="1321797" y="666338"/>
                  </a:lnTo>
                  <a:cubicBezTo>
                    <a:pt x="1321797" y="754902"/>
                    <a:pt x="1250001" y="826698"/>
                    <a:pt x="1161437" y="826698"/>
                  </a:cubicBezTo>
                  <a:lnTo>
                    <a:pt x="160360" y="826698"/>
                  </a:lnTo>
                  <a:cubicBezTo>
                    <a:pt x="71796" y="826698"/>
                    <a:pt x="0" y="754902"/>
                    <a:pt x="0" y="666338"/>
                  </a:cubicBezTo>
                  <a:lnTo>
                    <a:pt x="0" y="451707"/>
                  </a:lnTo>
                  <a:close/>
                </a:path>
              </a:pathLst>
            </a:custGeom>
            <a:blipFill dpi="0" rotWithShape="1">
              <a:blip r:embed="rId2">
                <a:alphaModFix amt="66000"/>
              </a:blip>
              <a:tile algn="tl" flip="none" sx="100000" sy="100000" tx="0" ty="0"/>
            </a:blip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</p:grpSp>
      <p:sp>
        <p:nvSpPr>
          <p:cNvPr id="37893" name="KSO_GT2"/>
          <p:cNvSpPr txBox="1">
            <a:spLocks noChangeArrowheads="1"/>
          </p:cNvSpPr>
          <p:nvPr/>
        </p:nvSpPr>
        <p:spPr bwMode="auto">
          <a:xfrm>
            <a:off x="4900613" y="2787650"/>
            <a:ext cx="46513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r" eaLnBrk="1" hangingPunct="1">
              <a:lnSpc>
                <a:spcPct val="80000"/>
              </a:lnSpc>
              <a:buFont charset="0" panose="020b0604020202020204" pitchFamily="34" typeface="Arial"/>
              <a:buNone/>
            </a:pPr>
            <a:r>
              <a:rPr altLang="zh-CN" b="1" lang="en-US" sz="2400">
                <a:solidFill>
                  <a:srgbClr val="FFC000"/>
                </a:solidFill>
                <a:latin charset="0" panose="020b0502040204020203" pitchFamily="34" typeface="Segoe UI"/>
                <a:cs charset="0" panose="020b0502040204020203" pitchFamily="34" typeface="Segoe UI"/>
              </a:rPr>
              <a:t>HERE INPUT YOUR TITLE</a:t>
            </a:r>
          </a:p>
        </p:txBody>
      </p:sp>
    </p:spTree>
  </p:cSld>
  <p:clrMapOvr>
    <a:masterClrMapping/>
  </p:clrMapOvr>
  <p:transition spd="med">
    <p:fade/>
  </p:transition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8914" name="文本框 2"/>
          <p:cNvSpPr txBox="1">
            <a:spLocks noChangeArrowheads="1"/>
          </p:cNvSpPr>
          <p:nvPr/>
        </p:nvSpPr>
        <p:spPr bwMode="auto">
          <a:xfrm>
            <a:off x="790575" y="128588"/>
            <a:ext cx="4283393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zh-CN" b="1" lang="en-US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02 点击这里输入文章标题</a:t>
            </a:r>
          </a:p>
        </p:txBody>
      </p:sp>
      <p:grpSp>
        <p:nvGrpSpPr>
          <p:cNvPr id="38915" name="Group 3"/>
          <p:cNvGrpSpPr/>
          <p:nvPr/>
        </p:nvGrpSpPr>
        <p:grpSpPr>
          <a:xfrm>
            <a:off x="271463" y="223838"/>
            <a:ext cx="474662" cy="290512"/>
            <a:chExt cx="714375" cy="438150"/>
          </a:xfrm>
        </p:grpSpPr>
        <p:sp>
          <p:nvSpPr>
            <p:cNvPr id="38926" name="燕尾形 4"/>
            <p:cNvSpPr>
              <a:spLocks noChangeArrowheads="1"/>
            </p:cNvSpPr>
            <p:nvPr/>
          </p:nvSpPr>
          <p:spPr bwMode="auto">
            <a:xfrm>
              <a:off x="0" y="0"/>
              <a:ext cx="438150" cy="438150"/>
            </a:xfrm>
            <a:prstGeom prst="chevron">
              <a:avLst>
                <a:gd fmla="val 50000" name="adj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/>
            </a:p>
          </p:txBody>
        </p:sp>
        <p:sp>
          <p:nvSpPr>
            <p:cNvPr id="38927" name="燕尾形 5"/>
            <p:cNvSpPr>
              <a:spLocks noChangeArrowheads="1"/>
            </p:cNvSpPr>
            <p:nvPr/>
          </p:nvSpPr>
          <p:spPr bwMode="auto">
            <a:xfrm>
              <a:off x="276225" y="0"/>
              <a:ext cx="438150" cy="438150"/>
            </a:xfrm>
            <a:prstGeom prst="chevron">
              <a:avLst>
                <a:gd fmla="val 50000" name="adj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/>
            </a:p>
          </p:txBody>
        </p:sp>
      </p:grpSp>
      <p:sp>
        <p:nvSpPr>
          <p:cNvPr id="38916" name="任意多边形 70"/>
          <p:cNvSpPr>
            <a:spLocks noChangeArrowheads="1"/>
          </p:cNvSpPr>
          <p:nvPr/>
        </p:nvSpPr>
        <p:spPr bwMode="auto">
          <a:xfrm>
            <a:off x="1217613" y="2020888"/>
            <a:ext cx="1517650" cy="2065337"/>
          </a:xfrm>
          <a:custGeom>
            <a:gdLst>
              <a:gd fmla="*/ 1754968 w 1138390" name="T0"/>
              <a:gd fmla="*/ 436903 h 1550820" name="T1"/>
              <a:gd fmla="*/ 572721 w 1138390" name="T2"/>
              <a:gd fmla="*/ 1614248 h 1550820" name="T3"/>
              <a:gd fmla="*/ 1754968 w 1138390" name="T4"/>
              <a:gd fmla="*/ 2791597 h 1550820" name="T5"/>
              <a:gd fmla="*/ 2937218 w 1138390" name="T6"/>
              <a:gd fmla="*/ 1614252 h 1550820" name="T7"/>
              <a:gd fmla="*/ 1754968 w 1138390" name="T8"/>
              <a:gd fmla="*/ 436903 h 1550820" name="T9"/>
              <a:gd fmla="*/ 1853526 w 1138390" name="T10"/>
              <a:gd fmla="*/ 860 h 1550820" name="T11"/>
              <a:gd fmla="*/ 3108002 w 1138390" name="T12"/>
              <a:gd fmla="*/ 564159 h 1550820" name="T13"/>
              <a:gd fmla="*/ 3029441 w 1138390" name="T14"/>
              <a:gd fmla="*/ 3095122 h 1550820" name="T15"/>
              <a:gd fmla="*/ 1702124 w 1138390" name="T16"/>
              <a:gd fmla="*/ 4878425 h 1550820" name="T17"/>
              <a:gd fmla="*/ 487944 w 1138390" name="T18"/>
              <a:gd fmla="*/ 3016887 h 1550820" name="T19"/>
              <a:gd fmla="*/ 566505 w 1138390" name="T20"/>
              <a:gd fmla="*/ 485921 h 1550820" name="T21"/>
              <a:gd fmla="*/ 1853526 w 1138390" name="T22"/>
              <a:gd fmla="*/ 860 h 1550820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w 1138390" name="T36"/>
              <a:gd fmla="*/ 0 h 1550820" name="T37"/>
              <a:gd fmla="*/ 1138390 w 1138390" name="T38"/>
              <a:gd fmla="*/ 1550820 h 1550820" name="T39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T39" l="T36" r="T38" t="T37"/>
            <a:pathLst>
              <a:path h="1550820" w="1138390">
                <a:moveTo>
                  <a:pt x="555581" y="138889"/>
                </a:moveTo>
                <a:cubicBezTo>
                  <a:pt x="348876" y="138889"/>
                  <a:pt x="181310" y="306455"/>
                  <a:pt x="181310" y="513159"/>
                </a:cubicBezTo>
                <a:cubicBezTo>
                  <a:pt x="181310" y="719863"/>
                  <a:pt x="348877" y="887431"/>
                  <a:pt x="555581" y="887431"/>
                </a:cubicBezTo>
                <a:cubicBezTo>
                  <a:pt x="762285" y="887431"/>
                  <a:pt x="929852" y="719864"/>
                  <a:pt x="929852" y="513160"/>
                </a:cubicBezTo>
                <a:cubicBezTo>
                  <a:pt x="929852" y="306456"/>
                  <a:pt x="762285" y="138889"/>
                  <a:pt x="555581" y="138889"/>
                </a:cubicBezTo>
                <a:close/>
                <a:moveTo>
                  <a:pt x="586782" y="273"/>
                </a:moveTo>
                <a:cubicBezTo>
                  <a:pt x="732382" y="4774"/>
                  <a:pt x="876265" y="64820"/>
                  <a:pt x="983919" y="179343"/>
                </a:cubicBezTo>
                <a:cubicBezTo>
                  <a:pt x="1199229" y="408388"/>
                  <a:pt x="1188094" y="768610"/>
                  <a:pt x="959048" y="983920"/>
                </a:cubicBezTo>
                <a:cubicBezTo>
                  <a:pt x="790387" y="1142467"/>
                  <a:pt x="650320" y="1331434"/>
                  <a:pt x="538851" y="1550820"/>
                </a:cubicBezTo>
                <a:cubicBezTo>
                  <a:pt x="441145" y="1324968"/>
                  <a:pt x="313018" y="1127711"/>
                  <a:pt x="154471" y="959049"/>
                </a:cubicBezTo>
                <a:cubicBezTo>
                  <a:pt x="-60839" y="730003"/>
                  <a:pt x="-49704" y="369781"/>
                  <a:pt x="179342" y="154471"/>
                </a:cubicBezTo>
                <a:cubicBezTo>
                  <a:pt x="293864" y="46817"/>
                  <a:pt x="441181" y="-4227"/>
                  <a:pt x="586782" y="273"/>
                </a:cubicBezTo>
                <a:close/>
              </a:path>
            </a:pathLst>
          </a:custGeom>
          <a:solidFill>
            <a:srgbClr val="148CD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672000" lIns="0" rIns="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lang="zh-CN" sz="2600">
                <a:solidFill>
                  <a:srgbClr val="09416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</a:t>
            </a:r>
          </a:p>
        </p:txBody>
      </p:sp>
      <p:sp>
        <p:nvSpPr>
          <p:cNvPr id="38917" name="Oval 65"/>
          <p:cNvSpPr>
            <a:spLocks noChangeArrowheads="1"/>
          </p:cNvSpPr>
          <p:nvPr/>
        </p:nvSpPr>
        <p:spPr bwMode="auto">
          <a:xfrm>
            <a:off x="9710738" y="4046538"/>
            <a:ext cx="936625" cy="185737"/>
          </a:xfrm>
          <a:prstGeom prst="ellipse">
            <a:avLst/>
          </a:prstGeom>
          <a:gradFill rotWithShape="1">
            <a:gsLst>
              <a:gs pos="0">
                <a:srgbClr val="595959"/>
              </a:gs>
              <a:gs pos="100000">
                <a:srgbClr val="F2F2F2">
                  <a:alpha val="0"/>
                </a:srgbClr>
              </a:gs>
            </a:gsLst>
            <a:path path="shape">
              <a:fillToRect b="50000" l="50000" r="50000" t="50000"/>
            </a:path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wrap="none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endParaRPr altLang="en-US" lang="zh-CN">
              <a:latin charset="0" panose="020b0604020202020204" pitchFamily="34" typeface="Arial"/>
            </a:endParaRPr>
          </a:p>
        </p:txBody>
      </p:sp>
      <p:sp>
        <p:nvSpPr>
          <p:cNvPr id="38918" name="Oval 65"/>
          <p:cNvSpPr>
            <a:spLocks noChangeArrowheads="1"/>
          </p:cNvSpPr>
          <p:nvPr/>
        </p:nvSpPr>
        <p:spPr bwMode="auto">
          <a:xfrm>
            <a:off x="7708900" y="4710113"/>
            <a:ext cx="1473200" cy="296862"/>
          </a:xfrm>
          <a:prstGeom prst="ellipse">
            <a:avLst/>
          </a:prstGeom>
          <a:gradFill rotWithShape="1">
            <a:gsLst>
              <a:gs pos="0">
                <a:srgbClr val="595959"/>
              </a:gs>
              <a:gs pos="100000">
                <a:srgbClr val="F2F2F2">
                  <a:alpha val="0"/>
                </a:srgbClr>
              </a:gs>
            </a:gsLst>
            <a:path path="shape">
              <a:fillToRect b="50000" l="50000" r="50000" t="50000"/>
            </a:path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wrap="none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endParaRPr altLang="en-US" lang="zh-CN">
              <a:latin charset="0" panose="020b0604020202020204" pitchFamily="34" typeface="Arial"/>
            </a:endParaRPr>
          </a:p>
        </p:txBody>
      </p:sp>
      <p:sp>
        <p:nvSpPr>
          <p:cNvPr id="38919" name="Oval 65"/>
          <p:cNvSpPr>
            <a:spLocks noChangeArrowheads="1"/>
          </p:cNvSpPr>
          <p:nvPr/>
        </p:nvSpPr>
        <p:spPr bwMode="auto">
          <a:xfrm>
            <a:off x="1465263" y="4046538"/>
            <a:ext cx="935037" cy="185737"/>
          </a:xfrm>
          <a:prstGeom prst="ellipse">
            <a:avLst/>
          </a:prstGeom>
          <a:gradFill rotWithShape="1">
            <a:gsLst>
              <a:gs pos="0">
                <a:srgbClr val="595959"/>
              </a:gs>
              <a:gs pos="100000">
                <a:srgbClr val="F2F2F2">
                  <a:alpha val="0"/>
                </a:srgbClr>
              </a:gs>
            </a:gsLst>
            <a:path path="shape">
              <a:fillToRect b="50000" l="50000" r="50000" t="50000"/>
            </a:path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wrap="none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endParaRPr altLang="en-US" lang="zh-CN">
              <a:latin charset="0" panose="020b0604020202020204" pitchFamily="34" typeface="Arial"/>
            </a:endParaRPr>
          </a:p>
        </p:txBody>
      </p:sp>
      <p:sp>
        <p:nvSpPr>
          <p:cNvPr id="38920" name="Oval 65"/>
          <p:cNvSpPr>
            <a:spLocks noChangeArrowheads="1"/>
          </p:cNvSpPr>
          <p:nvPr/>
        </p:nvSpPr>
        <p:spPr bwMode="auto">
          <a:xfrm>
            <a:off x="2913063" y="4710113"/>
            <a:ext cx="1474787" cy="296862"/>
          </a:xfrm>
          <a:prstGeom prst="ellipse">
            <a:avLst/>
          </a:prstGeom>
          <a:gradFill rotWithShape="1">
            <a:gsLst>
              <a:gs pos="0">
                <a:srgbClr val="595959"/>
              </a:gs>
              <a:gs pos="100000">
                <a:srgbClr val="F2F2F2">
                  <a:alpha val="0"/>
                </a:srgbClr>
              </a:gs>
            </a:gsLst>
            <a:path path="shape">
              <a:fillToRect b="50000" l="50000" r="50000" t="50000"/>
            </a:path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wrap="none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endParaRPr altLang="en-US" lang="zh-CN">
              <a:latin charset="0" panose="020b0604020202020204" pitchFamily="34" typeface="Arial"/>
            </a:endParaRPr>
          </a:p>
        </p:txBody>
      </p:sp>
      <p:sp>
        <p:nvSpPr>
          <p:cNvPr id="38921" name="Oval 65"/>
          <p:cNvSpPr>
            <a:spLocks noChangeArrowheads="1"/>
          </p:cNvSpPr>
          <p:nvPr/>
        </p:nvSpPr>
        <p:spPr bwMode="auto">
          <a:xfrm>
            <a:off x="5103813" y="5316538"/>
            <a:ext cx="1889125" cy="376237"/>
          </a:xfrm>
          <a:prstGeom prst="ellipse">
            <a:avLst/>
          </a:prstGeom>
          <a:gradFill rotWithShape="1">
            <a:gsLst>
              <a:gs pos="0">
                <a:srgbClr val="595959"/>
              </a:gs>
              <a:gs pos="100000">
                <a:srgbClr val="F2F2F2">
                  <a:alpha val="0"/>
                </a:srgbClr>
              </a:gs>
            </a:gsLst>
            <a:path path="shape">
              <a:fillToRect b="50000" l="50000" r="50000" t="50000"/>
            </a:path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wrap="none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endParaRPr altLang="en-US" lang="zh-CN">
              <a:latin charset="0" panose="020b0604020202020204" pitchFamily="34" typeface="Arial"/>
            </a:endParaRPr>
          </a:p>
        </p:txBody>
      </p:sp>
      <p:sp>
        <p:nvSpPr>
          <p:cNvPr id="38922" name="任意多边形 76"/>
          <p:cNvSpPr>
            <a:spLocks noChangeArrowheads="1"/>
          </p:cNvSpPr>
          <p:nvPr/>
        </p:nvSpPr>
        <p:spPr bwMode="auto">
          <a:xfrm>
            <a:off x="9456738" y="2020888"/>
            <a:ext cx="1517650" cy="2065337"/>
          </a:xfrm>
          <a:custGeom>
            <a:gdLst>
              <a:gd fmla="*/ 1754968 w 1138390" name="T0"/>
              <a:gd fmla="*/ 436903 h 1550820" name="T1"/>
              <a:gd fmla="*/ 572721 w 1138390" name="T2"/>
              <a:gd fmla="*/ 1614248 h 1550820" name="T3"/>
              <a:gd fmla="*/ 1754968 w 1138390" name="T4"/>
              <a:gd fmla="*/ 2791597 h 1550820" name="T5"/>
              <a:gd fmla="*/ 2937218 w 1138390" name="T6"/>
              <a:gd fmla="*/ 1614252 h 1550820" name="T7"/>
              <a:gd fmla="*/ 1754968 w 1138390" name="T8"/>
              <a:gd fmla="*/ 436903 h 1550820" name="T9"/>
              <a:gd fmla="*/ 1853526 w 1138390" name="T10"/>
              <a:gd fmla="*/ 860 h 1550820" name="T11"/>
              <a:gd fmla="*/ 3108002 w 1138390" name="T12"/>
              <a:gd fmla="*/ 564159 h 1550820" name="T13"/>
              <a:gd fmla="*/ 3029441 w 1138390" name="T14"/>
              <a:gd fmla="*/ 3095122 h 1550820" name="T15"/>
              <a:gd fmla="*/ 1702124 w 1138390" name="T16"/>
              <a:gd fmla="*/ 4878425 h 1550820" name="T17"/>
              <a:gd fmla="*/ 487944 w 1138390" name="T18"/>
              <a:gd fmla="*/ 3016887 h 1550820" name="T19"/>
              <a:gd fmla="*/ 566505 w 1138390" name="T20"/>
              <a:gd fmla="*/ 485921 h 1550820" name="T21"/>
              <a:gd fmla="*/ 1853526 w 1138390" name="T22"/>
              <a:gd fmla="*/ 860 h 1550820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w 1138390" name="T36"/>
              <a:gd fmla="*/ 0 h 1550820" name="T37"/>
              <a:gd fmla="*/ 1138390 w 1138390" name="T38"/>
              <a:gd fmla="*/ 1550820 h 1550820" name="T39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T39" l="T36" r="T38" t="T37"/>
            <a:pathLst>
              <a:path h="1550820" w="1138390">
                <a:moveTo>
                  <a:pt x="555581" y="138889"/>
                </a:moveTo>
                <a:cubicBezTo>
                  <a:pt x="348876" y="138889"/>
                  <a:pt x="181310" y="306455"/>
                  <a:pt x="181310" y="513159"/>
                </a:cubicBezTo>
                <a:cubicBezTo>
                  <a:pt x="181310" y="719863"/>
                  <a:pt x="348877" y="887431"/>
                  <a:pt x="555581" y="887431"/>
                </a:cubicBezTo>
                <a:cubicBezTo>
                  <a:pt x="762285" y="887431"/>
                  <a:pt x="929852" y="719864"/>
                  <a:pt x="929852" y="513160"/>
                </a:cubicBezTo>
                <a:cubicBezTo>
                  <a:pt x="929852" y="306456"/>
                  <a:pt x="762285" y="138889"/>
                  <a:pt x="555581" y="138889"/>
                </a:cubicBezTo>
                <a:close/>
                <a:moveTo>
                  <a:pt x="586782" y="273"/>
                </a:moveTo>
                <a:cubicBezTo>
                  <a:pt x="732382" y="4774"/>
                  <a:pt x="876265" y="64820"/>
                  <a:pt x="983919" y="179343"/>
                </a:cubicBezTo>
                <a:cubicBezTo>
                  <a:pt x="1199229" y="408388"/>
                  <a:pt x="1188094" y="768610"/>
                  <a:pt x="959048" y="983920"/>
                </a:cubicBezTo>
                <a:cubicBezTo>
                  <a:pt x="790387" y="1142467"/>
                  <a:pt x="650320" y="1331434"/>
                  <a:pt x="538851" y="1550820"/>
                </a:cubicBezTo>
                <a:cubicBezTo>
                  <a:pt x="441145" y="1324968"/>
                  <a:pt x="313018" y="1127711"/>
                  <a:pt x="154471" y="959049"/>
                </a:cubicBezTo>
                <a:cubicBezTo>
                  <a:pt x="-60839" y="730003"/>
                  <a:pt x="-49704" y="369781"/>
                  <a:pt x="179342" y="154471"/>
                </a:cubicBezTo>
                <a:cubicBezTo>
                  <a:pt x="293864" y="46817"/>
                  <a:pt x="441181" y="-4227"/>
                  <a:pt x="586782" y="273"/>
                </a:cubicBezTo>
                <a:close/>
              </a:path>
            </a:pathLst>
          </a:custGeom>
          <a:solidFill>
            <a:srgbClr val="148CD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672000" lIns="0" rIns="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lang="zh-CN" sz="2600">
                <a:solidFill>
                  <a:srgbClr val="09416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</a:t>
            </a:r>
          </a:p>
        </p:txBody>
      </p:sp>
      <p:sp>
        <p:nvSpPr>
          <p:cNvPr id="38923" name="任意多边形 77"/>
          <p:cNvSpPr>
            <a:spLocks noChangeArrowheads="1"/>
          </p:cNvSpPr>
          <p:nvPr/>
        </p:nvSpPr>
        <p:spPr bwMode="auto">
          <a:xfrm>
            <a:off x="7391400" y="1838325"/>
            <a:ext cx="2179638" cy="2971800"/>
          </a:xfrm>
          <a:custGeom>
            <a:gdLst>
              <a:gd fmla="*/ 7466563 w 1138390" name="T0"/>
              <a:gd fmla="*/ 1872842 h 1550820" name="T1"/>
              <a:gd fmla="*/ 2436659 w 1138390" name="T2"/>
              <a:gd fmla="*/ 6919661 h 1550820" name="T3"/>
              <a:gd fmla="*/ 7466563 w 1138390" name="T4"/>
              <a:gd fmla="*/ 11966503 h 1550820" name="T5"/>
              <a:gd fmla="*/ 12496458 w 1138390" name="T6"/>
              <a:gd fmla="*/ 6919669 h 1550820" name="T7"/>
              <a:gd fmla="*/ 7466563 w 1138390" name="T8"/>
              <a:gd fmla="*/ 1872842 h 1550820" name="T9"/>
              <a:gd fmla="*/ 7885875 w 1138390" name="T10"/>
              <a:gd fmla="*/ 3679 h 1550820" name="T11"/>
              <a:gd fmla="*/ 13223073 w 1138390" name="T12"/>
              <a:gd fmla="*/ 2418341 h 1550820" name="T13"/>
              <a:gd fmla="*/ 12888829 w 1138390" name="T14"/>
              <a:gd fmla="*/ 13267603 h 1550820" name="T15"/>
              <a:gd fmla="*/ 7241719 w 1138390" name="T16"/>
              <a:gd fmla="*/ 20911931 h 1550820" name="T17"/>
              <a:gd fmla="*/ 2075968 w 1138390" name="T18"/>
              <a:gd fmla="*/ 12932234 h 1550820" name="T19"/>
              <a:gd fmla="*/ 2410208 w 1138390" name="T20"/>
              <a:gd fmla="*/ 2082952 h 1550820" name="T21"/>
              <a:gd fmla="*/ 7885875 w 1138390" name="T22"/>
              <a:gd fmla="*/ 3679 h 1550820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w 1138390" name="T36"/>
              <a:gd fmla="*/ 0 h 1550820" name="T37"/>
              <a:gd fmla="*/ 1138390 w 1138390" name="T38"/>
              <a:gd fmla="*/ 1550820 h 1550820" name="T39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T39" l="T36" r="T38" t="T37"/>
            <a:pathLst>
              <a:path h="1550820" w="1138390">
                <a:moveTo>
                  <a:pt x="555581" y="138889"/>
                </a:moveTo>
                <a:cubicBezTo>
                  <a:pt x="348876" y="138889"/>
                  <a:pt x="181310" y="306455"/>
                  <a:pt x="181310" y="513159"/>
                </a:cubicBezTo>
                <a:cubicBezTo>
                  <a:pt x="181310" y="719863"/>
                  <a:pt x="348877" y="887431"/>
                  <a:pt x="555581" y="887431"/>
                </a:cubicBezTo>
                <a:cubicBezTo>
                  <a:pt x="762285" y="887431"/>
                  <a:pt x="929852" y="719864"/>
                  <a:pt x="929852" y="513160"/>
                </a:cubicBezTo>
                <a:cubicBezTo>
                  <a:pt x="929852" y="306456"/>
                  <a:pt x="762285" y="138889"/>
                  <a:pt x="555581" y="138889"/>
                </a:cubicBezTo>
                <a:close/>
                <a:moveTo>
                  <a:pt x="586782" y="273"/>
                </a:moveTo>
                <a:cubicBezTo>
                  <a:pt x="732382" y="4774"/>
                  <a:pt x="876265" y="64820"/>
                  <a:pt x="983919" y="179343"/>
                </a:cubicBezTo>
                <a:cubicBezTo>
                  <a:pt x="1199229" y="408388"/>
                  <a:pt x="1188094" y="768610"/>
                  <a:pt x="959048" y="983920"/>
                </a:cubicBezTo>
                <a:cubicBezTo>
                  <a:pt x="790387" y="1142467"/>
                  <a:pt x="650320" y="1331434"/>
                  <a:pt x="538851" y="1550820"/>
                </a:cubicBezTo>
                <a:cubicBezTo>
                  <a:pt x="441145" y="1324968"/>
                  <a:pt x="313018" y="1127711"/>
                  <a:pt x="154471" y="959049"/>
                </a:cubicBezTo>
                <a:cubicBezTo>
                  <a:pt x="-60839" y="730003"/>
                  <a:pt x="-49704" y="369781"/>
                  <a:pt x="179342" y="154471"/>
                </a:cubicBezTo>
                <a:cubicBezTo>
                  <a:pt x="293864" y="46817"/>
                  <a:pt x="441181" y="-4227"/>
                  <a:pt x="586782" y="273"/>
                </a:cubicBezTo>
                <a:close/>
              </a:path>
            </a:pathLst>
          </a:custGeom>
          <a:solidFill>
            <a:srgbClr val="106FA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960000" lIns="0" rIns="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lang="zh-CN" sz="3200">
                <a:solidFill>
                  <a:srgbClr val="09416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</a:t>
            </a:r>
          </a:p>
        </p:txBody>
      </p:sp>
      <p:sp>
        <p:nvSpPr>
          <p:cNvPr id="38924" name="任意多边形 78"/>
          <p:cNvSpPr>
            <a:spLocks noChangeArrowheads="1"/>
          </p:cNvSpPr>
          <p:nvPr/>
        </p:nvSpPr>
        <p:spPr bwMode="auto">
          <a:xfrm>
            <a:off x="2620963" y="1838325"/>
            <a:ext cx="2179637" cy="2971800"/>
          </a:xfrm>
          <a:custGeom>
            <a:gdLst>
              <a:gd fmla="*/ 7466544 w 1138390" name="T0"/>
              <a:gd fmla="*/ 1872842 h 1550820" name="T1"/>
              <a:gd fmla="*/ 2436656 w 1138390" name="T2"/>
              <a:gd fmla="*/ 6919661 h 1550820" name="T3"/>
              <a:gd fmla="*/ 7466544 w 1138390" name="T4"/>
              <a:gd fmla="*/ 11966503 h 1550820" name="T5"/>
              <a:gd fmla="*/ 12496434 w 1138390" name="T6"/>
              <a:gd fmla="*/ 6919669 h 1550820" name="T7"/>
              <a:gd fmla="*/ 7466544 w 1138390" name="T8"/>
              <a:gd fmla="*/ 1872842 h 1550820" name="T9"/>
              <a:gd fmla="*/ 7885863 w 1138390" name="T10"/>
              <a:gd fmla="*/ 3679 h 1550820" name="T11"/>
              <a:gd fmla="*/ 13223053 w 1138390" name="T12"/>
              <a:gd fmla="*/ 2418341 h 1550820" name="T13"/>
              <a:gd fmla="*/ 12888806 w 1138390" name="T14"/>
              <a:gd fmla="*/ 13267603 h 1550820" name="T15"/>
              <a:gd fmla="*/ 7241708 w 1138390" name="T16"/>
              <a:gd fmla="*/ 20911931 h 1550820" name="T17"/>
              <a:gd fmla="*/ 2075960 w 1138390" name="T18"/>
              <a:gd fmla="*/ 12932234 h 1550820" name="T19"/>
              <a:gd fmla="*/ 2410207 w 1138390" name="T20"/>
              <a:gd fmla="*/ 2082952 h 1550820" name="T21"/>
              <a:gd fmla="*/ 7885863 w 1138390" name="T22"/>
              <a:gd fmla="*/ 3679 h 1550820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w 1138390" name="T36"/>
              <a:gd fmla="*/ 0 h 1550820" name="T37"/>
              <a:gd fmla="*/ 1138390 w 1138390" name="T38"/>
              <a:gd fmla="*/ 1550820 h 1550820" name="T39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T39" l="T36" r="T38" t="T37"/>
            <a:pathLst>
              <a:path h="1550820" w="1138390">
                <a:moveTo>
                  <a:pt x="555581" y="138889"/>
                </a:moveTo>
                <a:cubicBezTo>
                  <a:pt x="348876" y="138889"/>
                  <a:pt x="181310" y="306455"/>
                  <a:pt x="181310" y="513159"/>
                </a:cubicBezTo>
                <a:cubicBezTo>
                  <a:pt x="181310" y="719863"/>
                  <a:pt x="348877" y="887431"/>
                  <a:pt x="555581" y="887431"/>
                </a:cubicBezTo>
                <a:cubicBezTo>
                  <a:pt x="762285" y="887431"/>
                  <a:pt x="929852" y="719864"/>
                  <a:pt x="929852" y="513160"/>
                </a:cubicBezTo>
                <a:cubicBezTo>
                  <a:pt x="929852" y="306456"/>
                  <a:pt x="762285" y="138889"/>
                  <a:pt x="555581" y="138889"/>
                </a:cubicBezTo>
                <a:close/>
                <a:moveTo>
                  <a:pt x="586782" y="273"/>
                </a:moveTo>
                <a:cubicBezTo>
                  <a:pt x="732382" y="4774"/>
                  <a:pt x="876265" y="64820"/>
                  <a:pt x="983919" y="179343"/>
                </a:cubicBezTo>
                <a:cubicBezTo>
                  <a:pt x="1199229" y="408388"/>
                  <a:pt x="1188094" y="768610"/>
                  <a:pt x="959048" y="983920"/>
                </a:cubicBezTo>
                <a:cubicBezTo>
                  <a:pt x="790387" y="1142467"/>
                  <a:pt x="650320" y="1331434"/>
                  <a:pt x="538851" y="1550820"/>
                </a:cubicBezTo>
                <a:cubicBezTo>
                  <a:pt x="441145" y="1324968"/>
                  <a:pt x="313018" y="1127711"/>
                  <a:pt x="154471" y="959049"/>
                </a:cubicBezTo>
                <a:cubicBezTo>
                  <a:pt x="-60839" y="730003"/>
                  <a:pt x="-49704" y="369781"/>
                  <a:pt x="179342" y="154471"/>
                </a:cubicBezTo>
                <a:cubicBezTo>
                  <a:pt x="293864" y="46817"/>
                  <a:pt x="441181" y="-4227"/>
                  <a:pt x="586782" y="273"/>
                </a:cubicBezTo>
                <a:close/>
              </a:path>
            </a:pathLst>
          </a:custGeom>
          <a:solidFill>
            <a:srgbClr val="106FA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960000" lIns="0" rIns="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lang="zh-CN" sz="3200">
                <a:solidFill>
                  <a:srgbClr val="09416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</a:t>
            </a:r>
          </a:p>
        </p:txBody>
      </p:sp>
      <p:sp>
        <p:nvSpPr>
          <p:cNvPr id="38925" name="任意多边形 79"/>
          <p:cNvSpPr>
            <a:spLocks noChangeArrowheads="1"/>
          </p:cNvSpPr>
          <p:nvPr/>
        </p:nvSpPr>
        <p:spPr bwMode="auto">
          <a:xfrm>
            <a:off x="4686300" y="1628775"/>
            <a:ext cx="2819400" cy="3840163"/>
          </a:xfrm>
          <a:custGeom>
            <a:gdLst>
              <a:gd fmla="*/ 20903063 w 1138390" name="T0"/>
              <a:gd fmla="*/ 5221807 h 1550820" name="T1"/>
              <a:gd fmla="*/ 6821559 w 1138390" name="T2"/>
              <a:gd fmla="*/ 19293237 h 1550820" name="T3"/>
              <a:gd fmla="*/ 20903063 w 1138390" name="T4"/>
              <a:gd fmla="*/ 33364745 h 1550820" name="T5"/>
              <a:gd fmla="*/ 34984537 w 1138390" name="T6"/>
              <a:gd fmla="*/ 19293267 h 1550820" name="T7"/>
              <a:gd fmla="*/ 20903063 w 1138390" name="T8"/>
              <a:gd fmla="*/ 5221807 h 1550820" name="T9"/>
              <a:gd fmla="*/ 22076960 w 1138390" name="T10"/>
              <a:gd fmla="*/ 10264 h 1550820" name="T11"/>
              <a:gd fmla="*/ 37018750 w 1138390" name="T12"/>
              <a:gd fmla="*/ 6742759 h 1550820" name="T13"/>
              <a:gd fmla="*/ 36083025 w 1138390" name="T14"/>
              <a:gd fmla="*/ 36992419 h 1550820" name="T15"/>
              <a:gd fmla="*/ 20273611 w 1138390" name="T16"/>
              <a:gd fmla="*/ 58306141 h 1550820" name="T17"/>
              <a:gd fmla="*/ 5811780 w 1138390" name="T18"/>
              <a:gd fmla="*/ 36057346 h 1550820" name="T19"/>
              <a:gd fmla="*/ 6747517 w 1138390" name="T20"/>
              <a:gd fmla="*/ 5807637 h 1550820" name="T21"/>
              <a:gd fmla="*/ 22076960 w 1138390" name="T22"/>
              <a:gd fmla="*/ 10264 h 1550820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w 1138390" name="T36"/>
              <a:gd fmla="*/ 0 h 1550820" name="T37"/>
              <a:gd fmla="*/ 1138390 w 1138390" name="T38"/>
              <a:gd fmla="*/ 1550820 h 1550820" name="T39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T39" l="T36" r="T38" t="T37"/>
            <a:pathLst>
              <a:path h="1550820" w="1138390">
                <a:moveTo>
                  <a:pt x="555581" y="138889"/>
                </a:moveTo>
                <a:cubicBezTo>
                  <a:pt x="348876" y="138889"/>
                  <a:pt x="181310" y="306455"/>
                  <a:pt x="181310" y="513159"/>
                </a:cubicBezTo>
                <a:cubicBezTo>
                  <a:pt x="181310" y="719863"/>
                  <a:pt x="348877" y="887431"/>
                  <a:pt x="555581" y="887431"/>
                </a:cubicBezTo>
                <a:cubicBezTo>
                  <a:pt x="762285" y="887431"/>
                  <a:pt x="929852" y="719864"/>
                  <a:pt x="929852" y="513160"/>
                </a:cubicBezTo>
                <a:cubicBezTo>
                  <a:pt x="929852" y="306456"/>
                  <a:pt x="762285" y="138889"/>
                  <a:pt x="555581" y="138889"/>
                </a:cubicBezTo>
                <a:close/>
                <a:moveTo>
                  <a:pt x="586782" y="273"/>
                </a:moveTo>
                <a:cubicBezTo>
                  <a:pt x="732382" y="4774"/>
                  <a:pt x="876265" y="64820"/>
                  <a:pt x="983919" y="179343"/>
                </a:cubicBezTo>
                <a:cubicBezTo>
                  <a:pt x="1199229" y="408388"/>
                  <a:pt x="1188094" y="768610"/>
                  <a:pt x="959048" y="983920"/>
                </a:cubicBezTo>
                <a:cubicBezTo>
                  <a:pt x="790387" y="1142467"/>
                  <a:pt x="650320" y="1331434"/>
                  <a:pt x="538851" y="1550820"/>
                </a:cubicBezTo>
                <a:cubicBezTo>
                  <a:pt x="441145" y="1324968"/>
                  <a:pt x="313018" y="1127711"/>
                  <a:pt x="154471" y="959049"/>
                </a:cubicBezTo>
                <a:cubicBezTo>
                  <a:pt x="-60839" y="730003"/>
                  <a:pt x="-49704" y="369781"/>
                  <a:pt x="179342" y="154471"/>
                </a:cubicBezTo>
                <a:cubicBezTo>
                  <a:pt x="293864" y="46817"/>
                  <a:pt x="441181" y="-4227"/>
                  <a:pt x="586782" y="273"/>
                </a:cubicBezTo>
                <a:close/>
              </a:path>
            </a:pathLst>
          </a:custGeom>
          <a:solidFill>
            <a:srgbClr val="09416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1296000" lIns="0" rIns="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lang="zh-CN" sz="4200">
                <a:solidFill>
                  <a:srgbClr val="09416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</a:t>
            </a:r>
          </a:p>
        </p:txBody>
      </p:sp>
    </p:spTree>
  </p:cSld>
  <p:clrMapOvr>
    <a:masterClrMapping/>
  </p:clrMapOvr>
  <p:transition spd="med">
    <p:fade/>
  </p:transition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8" name="文本框 2"/>
          <p:cNvSpPr txBox="1">
            <a:spLocks noChangeArrowheads="1"/>
          </p:cNvSpPr>
          <p:nvPr/>
        </p:nvSpPr>
        <p:spPr bwMode="auto">
          <a:xfrm>
            <a:off x="790575" y="128588"/>
            <a:ext cx="4283393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zh-CN" b="1" lang="en-US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02 点击这里输入文章标题</a:t>
            </a:r>
          </a:p>
        </p:txBody>
      </p:sp>
      <p:grpSp>
        <p:nvGrpSpPr>
          <p:cNvPr id="39939" name="Group 3"/>
          <p:cNvGrpSpPr/>
          <p:nvPr/>
        </p:nvGrpSpPr>
        <p:grpSpPr>
          <a:xfrm>
            <a:off x="271463" y="223838"/>
            <a:ext cx="474662" cy="290512"/>
            <a:chExt cx="714375" cy="438150"/>
          </a:xfrm>
        </p:grpSpPr>
        <p:sp>
          <p:nvSpPr>
            <p:cNvPr id="39945" name="燕尾形 4"/>
            <p:cNvSpPr>
              <a:spLocks noChangeArrowheads="1"/>
            </p:cNvSpPr>
            <p:nvPr/>
          </p:nvSpPr>
          <p:spPr bwMode="auto">
            <a:xfrm>
              <a:off x="0" y="0"/>
              <a:ext cx="438150" cy="438150"/>
            </a:xfrm>
            <a:prstGeom prst="chevron">
              <a:avLst>
                <a:gd fmla="val 50000" name="adj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/>
            </a:p>
          </p:txBody>
        </p:sp>
        <p:sp>
          <p:nvSpPr>
            <p:cNvPr id="39946" name="燕尾形 5"/>
            <p:cNvSpPr>
              <a:spLocks noChangeArrowheads="1"/>
            </p:cNvSpPr>
            <p:nvPr/>
          </p:nvSpPr>
          <p:spPr bwMode="auto">
            <a:xfrm>
              <a:off x="276225" y="0"/>
              <a:ext cx="438150" cy="438150"/>
            </a:xfrm>
            <a:prstGeom prst="chevron">
              <a:avLst>
                <a:gd fmla="val 50000" name="adj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/>
            </a:p>
          </p:txBody>
        </p:sp>
      </p:grpSp>
      <p:sp>
        <p:nvSpPr>
          <p:cNvPr id="39940" name="任意多边形 17"/>
          <p:cNvSpPr>
            <a:spLocks noChangeArrowheads="1"/>
          </p:cNvSpPr>
          <p:nvPr/>
        </p:nvSpPr>
        <p:spPr bwMode="auto">
          <a:xfrm>
            <a:off x="6135688" y="2084388"/>
            <a:ext cx="4367212" cy="576262"/>
          </a:xfrm>
          <a:custGeom>
            <a:gdLst>
              <a:gd fmla="*/ 86508 w 3275513" name="T0"/>
              <a:gd fmla="*/ 0 h 431880" name="T1"/>
              <a:gd fmla="*/ 9667058 w 3275513" name="T2"/>
              <a:gd fmla="*/ 0 h 431880" name="T3"/>
              <a:gd fmla="*/ 10349345 w 3275513" name="T4"/>
              <a:gd fmla="*/ 684354 h 431880" name="T5"/>
              <a:gd fmla="*/ 9667058 w 3275513" name="T6"/>
              <a:gd fmla="*/ 1368706 h 431880" name="T7"/>
              <a:gd fmla="*/ 2759702 w 3275513" name="T8"/>
              <a:gd fmla="*/ 1368706 h 431880" name="T9"/>
              <a:gd fmla="*/ 2541133 w 3275513" name="T10"/>
              <a:gd fmla="*/ 1127492 h 431880" name="T11"/>
              <a:gd fmla="*/ 219753 w 3275513" name="T12"/>
              <a:gd fmla="*/ 19876 h 431880" name="T13"/>
              <a:gd fmla="*/ 0 w 3275513" name="T14"/>
              <a:gd fmla="*/ 8745 h 431880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w 3275513" name="T24"/>
              <a:gd fmla="*/ 0 h 431880" name="T25"/>
              <a:gd fmla="*/ 3275513 w 3275513" name="T26"/>
              <a:gd fmla="*/ 431880 h 431880" name="T27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T27" l="T24" r="T26" t="T25"/>
            <a:pathLst>
              <a:path h="431880" w="3275513">
                <a:moveTo>
                  <a:pt x="27379" y="0"/>
                </a:moveTo>
                <a:lnTo>
                  <a:pt x="3059573" y="0"/>
                </a:lnTo>
                <a:cubicBezTo>
                  <a:pt x="3178833" y="0"/>
                  <a:pt x="3275513" y="96680"/>
                  <a:pt x="3275513" y="215940"/>
                </a:cubicBezTo>
                <a:cubicBezTo>
                  <a:pt x="3275513" y="335200"/>
                  <a:pt x="3178833" y="431880"/>
                  <a:pt x="3059573" y="431880"/>
                </a:cubicBezTo>
                <a:lnTo>
                  <a:pt x="873431" y="431880"/>
                </a:lnTo>
                <a:lnTo>
                  <a:pt x="804255" y="355768"/>
                </a:lnTo>
                <a:cubicBezTo>
                  <a:pt x="611921" y="163433"/>
                  <a:pt x="355385" y="35300"/>
                  <a:pt x="69551" y="6272"/>
                </a:cubicBezTo>
                <a:lnTo>
                  <a:pt x="0" y="2760"/>
                </a:lnTo>
                <a:lnTo>
                  <a:pt x="27379" y="0"/>
                </a:lnTo>
                <a:close/>
              </a:path>
            </a:pathLst>
          </a:custGeom>
          <a:solidFill>
            <a:srgbClr val="09416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lIns="240000" rIns="24000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r" eaLnBrk="1" hangingPunct="1">
              <a:lnSpc>
                <a:spcPct val="120000"/>
              </a:lnSpc>
              <a:buFont charset="0" panose="020b0604020202020204" pitchFamily="34" typeface="Arial"/>
              <a:buNone/>
            </a:pPr>
            <a:r>
              <a:rPr altLang="en-US" lang="zh-CN" sz="2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</a:t>
            </a:r>
          </a:p>
        </p:txBody>
      </p:sp>
      <p:sp>
        <p:nvSpPr>
          <p:cNvPr id="39941" name="任意多边形 18"/>
          <p:cNvSpPr>
            <a:spLocks noChangeArrowheads="1"/>
          </p:cNvSpPr>
          <p:nvPr/>
        </p:nvSpPr>
        <p:spPr bwMode="auto">
          <a:xfrm>
            <a:off x="1689100" y="4748213"/>
            <a:ext cx="4373563" cy="574675"/>
          </a:xfrm>
          <a:custGeom>
            <a:gdLst>
              <a:gd fmla="*/ 683319 w 3279285" name="T0"/>
              <a:gd fmla="*/ 0 h 431880" name="T1"/>
              <a:gd fmla="*/ 7445905 w 3279285" name="T2"/>
              <a:gd fmla="*/ 0 h 431880" name="T3"/>
              <a:gd fmla="*/ 7664808 w 3279285" name="T4"/>
              <a:gd fmla="*/ 238574 h 431880" name="T5"/>
              <a:gd fmla="*/ 9989691 w 3279285" name="T6"/>
              <a:gd fmla="*/ 1334033 h 431880" name="T7"/>
              <a:gd fmla="*/ 10376936 w 3279285" name="T8"/>
              <a:gd fmla="*/ 1353404 h 431880" name="T9"/>
              <a:gd fmla="*/ 10374050 w 3279285" name="T10"/>
              <a:gd fmla="*/ 1353692 h 431880" name="T11"/>
              <a:gd fmla="*/ 683319 w 3279285" name="T12"/>
              <a:gd fmla="*/ 1353692 h 431880" name="T13"/>
              <a:gd fmla="*/ 0 w 3279285" name="T14"/>
              <a:gd fmla="*/ 676844 h 431880" name="T15"/>
              <a:gd fmla="*/ 683319 w 3279285" name="T16"/>
              <a:gd fmla="*/ 0 h 431880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w 3279285" name="T27"/>
              <a:gd fmla="*/ 0 h 431880" name="T28"/>
              <a:gd fmla="*/ 3279285 w 3279285" name="T29"/>
              <a:gd fmla="*/ 431880 h 431880" name="T30"/>
            </a:gdLst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b="T30" l="T27" r="T29" t="T28"/>
            <a:pathLst>
              <a:path h="431880" w="3279284">
                <a:moveTo>
                  <a:pt x="215940" y="0"/>
                </a:moveTo>
                <a:lnTo>
                  <a:pt x="2353030" y="0"/>
                </a:lnTo>
                <a:lnTo>
                  <a:pt x="2422207" y="76114"/>
                </a:lnTo>
                <a:cubicBezTo>
                  <a:pt x="2614541" y="268448"/>
                  <a:pt x="2871077" y="396581"/>
                  <a:pt x="3156910" y="425609"/>
                </a:cubicBezTo>
                <a:lnTo>
                  <a:pt x="3279285" y="431789"/>
                </a:lnTo>
                <a:lnTo>
                  <a:pt x="3278375" y="431880"/>
                </a:lnTo>
                <a:lnTo>
                  <a:pt x="215940" y="431880"/>
                </a:lnTo>
                <a:cubicBezTo>
                  <a:pt x="96680" y="431880"/>
                  <a:pt x="0" y="335200"/>
                  <a:pt x="0" y="215940"/>
                </a:cubicBezTo>
                <a:cubicBezTo>
                  <a:pt x="0" y="96680"/>
                  <a:pt x="96680" y="0"/>
                  <a:pt x="215940" y="0"/>
                </a:cubicBezTo>
                <a:close/>
              </a:path>
            </a:pathLst>
          </a:custGeom>
          <a:solidFill>
            <a:srgbClr val="09416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lIns="240000" rIns="24000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buFont charset="0" panose="020b0604020202020204" pitchFamily="34" typeface="Arial"/>
              <a:buNone/>
            </a:pPr>
            <a:r>
              <a:rPr altLang="en-US" lang="zh-CN" sz="2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</a:t>
            </a:r>
          </a:p>
        </p:txBody>
      </p:sp>
      <p:sp>
        <p:nvSpPr>
          <p:cNvPr id="39942" name="同心圆 17"/>
          <p:cNvSpPr>
            <a:spLocks noChangeArrowheads="1"/>
          </p:cNvSpPr>
          <p:nvPr/>
        </p:nvSpPr>
        <p:spPr bwMode="auto">
          <a:xfrm>
            <a:off x="4635500" y="2249488"/>
            <a:ext cx="2903538" cy="2906712"/>
          </a:xfrm>
          <a:custGeom>
            <a:gdLst>
              <a:gd fmla="*/ 0 w 2903538" name="T0"/>
              <a:gd fmla="*/ 1453356 h 2906712" name="T1"/>
              <a:gd fmla="*/ 1451769 w 2903538" name="T2"/>
              <a:gd fmla="*/ 0 h 2906712" name="T3"/>
              <a:gd fmla="*/ 2903538 w 2903538" name="T4"/>
              <a:gd fmla="*/ 1453356 h 2906712" name="T5"/>
              <a:gd fmla="*/ 1451769 w 2903538" name="T6"/>
              <a:gd fmla="*/ 2906712 h 2906712" name="T7"/>
              <a:gd fmla="*/ 0 w 2903538" name="T8"/>
              <a:gd fmla="*/ 1453356 h 2906712" name="T9"/>
              <a:gd fmla="*/ 183707 w 2903538" name="T10"/>
              <a:gd fmla="*/ 1453356 h 2906712" name="T11"/>
              <a:gd fmla="*/ 1451769 w 2903538" name="T12"/>
              <a:gd fmla="*/ 2723004 h 2906712" name="T13"/>
              <a:gd fmla="*/ 2719830 w 2903538" name="T14"/>
              <a:gd fmla="*/ 1453356 h 2906712" name="T15"/>
              <a:gd fmla="*/ 1451769 w 2903538" name="T16"/>
              <a:gd fmla="*/ 183707 h 2906712" name="T17"/>
              <a:gd fmla="*/ 183707 w 2903538" name="T18"/>
              <a:gd fmla="*/ 1453356 h 2906712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w 2903538" name="T30"/>
              <a:gd fmla="*/ 0 h 2906712" name="T31"/>
              <a:gd fmla="*/ 2903538 w 2903538" name="T32"/>
              <a:gd fmla="*/ 2906712 h 2906712" name="T33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b="T33" l="T30" r="T32" t="T31"/>
            <a:pathLst>
              <a:path h="2906712" w="2903538">
                <a:moveTo>
                  <a:pt x="0" y="1453356"/>
                </a:moveTo>
                <a:cubicBezTo>
                  <a:pt x="0" y="650690"/>
                  <a:pt x="649979" y="0"/>
                  <a:pt x="1451769" y="0"/>
                </a:cubicBezTo>
                <a:cubicBezTo>
                  <a:pt x="2253559" y="0"/>
                  <a:pt x="2903538" y="650690"/>
                  <a:pt x="2903538" y="1453356"/>
                </a:cubicBezTo>
                <a:cubicBezTo>
                  <a:pt x="2903538" y="2256022"/>
                  <a:pt x="2253559" y="2906712"/>
                  <a:pt x="1451769" y="2906712"/>
                </a:cubicBezTo>
                <a:cubicBezTo>
                  <a:pt x="649979" y="2906712"/>
                  <a:pt x="0" y="2256022"/>
                  <a:pt x="0" y="1453356"/>
                </a:cubicBezTo>
                <a:close/>
                <a:moveTo>
                  <a:pt x="183707" y="1453356"/>
                </a:moveTo>
                <a:cubicBezTo>
                  <a:pt x="183707" y="2154564"/>
                  <a:pt x="751438" y="2723005"/>
                  <a:pt x="1451769" y="2723005"/>
                </a:cubicBezTo>
                <a:cubicBezTo>
                  <a:pt x="2152100" y="2723005"/>
                  <a:pt x="2719831" y="2154564"/>
                  <a:pt x="2719831" y="1453356"/>
                </a:cubicBezTo>
                <a:cubicBezTo>
                  <a:pt x="2719831" y="752148"/>
                  <a:pt x="2152100" y="183707"/>
                  <a:pt x="1451769" y="183707"/>
                </a:cubicBezTo>
                <a:cubicBezTo>
                  <a:pt x="751438" y="183707"/>
                  <a:pt x="183707" y="752148"/>
                  <a:pt x="183707" y="1453356"/>
                </a:cubicBezTo>
                <a:close/>
              </a:path>
            </a:pathLst>
          </a:custGeom>
          <a:solidFill>
            <a:srgbClr val="09416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lang="zh-CN" sz="4200">
                <a:solidFill>
                  <a:srgbClr val="09416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</a:t>
            </a:r>
          </a:p>
        </p:txBody>
      </p:sp>
      <p:sp>
        <p:nvSpPr>
          <p:cNvPr id="39943" name="矩形 3"/>
          <p:cNvSpPr>
            <a:spLocks noChangeArrowheads="1"/>
          </p:cNvSpPr>
          <p:nvPr/>
        </p:nvSpPr>
        <p:spPr bwMode="auto">
          <a:xfrm>
            <a:off x="2135188" y="2290763"/>
            <a:ext cx="2303462" cy="214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285750" marL="373063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just" eaLnBrk="1" hangingPunct="1">
              <a:lnSpc>
                <a:spcPct val="150000"/>
              </a:lnSpc>
              <a:buFont charset="2" panose="05000000000000000000" pitchFamily="2" typeface="Wingdings"/>
              <a:buChar char="p"/>
            </a:pPr>
            <a:r>
              <a:rPr altLang="en-US" lang="zh-CN">
                <a:solidFill>
                  <a:srgbClr val="09416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输入文本内容</a:t>
            </a:r>
          </a:p>
          <a:p>
            <a:pPr algn="just" eaLnBrk="1" hangingPunct="1">
              <a:lnSpc>
                <a:spcPct val="150000"/>
              </a:lnSpc>
              <a:buFont charset="2" panose="05000000000000000000" pitchFamily="2" typeface="Wingdings"/>
              <a:buChar char="p"/>
            </a:pPr>
            <a:r>
              <a:rPr altLang="en-US" lang="zh-CN">
                <a:solidFill>
                  <a:srgbClr val="09416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输入文本内容</a:t>
            </a:r>
          </a:p>
          <a:p>
            <a:pPr algn="just" eaLnBrk="1" hangingPunct="1">
              <a:lnSpc>
                <a:spcPct val="150000"/>
              </a:lnSpc>
              <a:buFont charset="2" panose="05000000000000000000" pitchFamily="2" typeface="Wingdings"/>
              <a:buChar char="p"/>
            </a:pPr>
            <a:r>
              <a:rPr altLang="en-US" lang="zh-CN">
                <a:solidFill>
                  <a:srgbClr val="09416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输入文本内容</a:t>
            </a:r>
          </a:p>
          <a:p>
            <a:pPr algn="just" eaLnBrk="1" hangingPunct="1">
              <a:lnSpc>
                <a:spcPct val="150000"/>
              </a:lnSpc>
              <a:buFont charset="2" panose="05000000000000000000" pitchFamily="2" typeface="Wingdings"/>
              <a:buChar char="p"/>
            </a:pPr>
            <a:r>
              <a:rPr altLang="en-US" lang="zh-CN">
                <a:solidFill>
                  <a:srgbClr val="09416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输入文本内容</a:t>
            </a:r>
          </a:p>
          <a:p>
            <a:pPr algn="just" eaLnBrk="1" hangingPunct="1">
              <a:lnSpc>
                <a:spcPct val="150000"/>
              </a:lnSpc>
              <a:buFont charset="2" panose="05000000000000000000" pitchFamily="2" typeface="Wingdings"/>
              <a:buChar char="p"/>
            </a:pPr>
            <a:r>
              <a:rPr altLang="en-US" lang="zh-CN">
                <a:solidFill>
                  <a:srgbClr val="09416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输入文本内容</a:t>
            </a:r>
          </a:p>
        </p:txBody>
      </p:sp>
      <p:sp>
        <p:nvSpPr>
          <p:cNvPr id="39944" name="矩形 23"/>
          <p:cNvSpPr>
            <a:spLocks noChangeArrowheads="1"/>
          </p:cNvSpPr>
          <p:nvPr/>
        </p:nvSpPr>
        <p:spPr bwMode="auto">
          <a:xfrm>
            <a:off x="7735889" y="2768600"/>
            <a:ext cx="2303462" cy="214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285750" marL="373063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just" eaLnBrk="1" hangingPunct="1">
              <a:lnSpc>
                <a:spcPct val="150000"/>
              </a:lnSpc>
              <a:buFont charset="2" panose="05000000000000000000" pitchFamily="2" typeface="Wingdings"/>
              <a:buChar char="p"/>
            </a:pPr>
            <a:r>
              <a:rPr altLang="en-US" lang="zh-CN">
                <a:solidFill>
                  <a:srgbClr val="09416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输入文本内容</a:t>
            </a:r>
          </a:p>
          <a:p>
            <a:pPr algn="just" eaLnBrk="1" hangingPunct="1">
              <a:lnSpc>
                <a:spcPct val="150000"/>
              </a:lnSpc>
              <a:buFont charset="2" panose="05000000000000000000" pitchFamily="2" typeface="Wingdings"/>
              <a:buChar char="p"/>
            </a:pPr>
            <a:r>
              <a:rPr altLang="en-US" lang="zh-CN">
                <a:solidFill>
                  <a:srgbClr val="09416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输入文本内容</a:t>
            </a:r>
          </a:p>
          <a:p>
            <a:pPr algn="just" eaLnBrk="1" hangingPunct="1">
              <a:lnSpc>
                <a:spcPct val="150000"/>
              </a:lnSpc>
              <a:buFont charset="2" panose="05000000000000000000" pitchFamily="2" typeface="Wingdings"/>
              <a:buChar char="p"/>
            </a:pPr>
            <a:r>
              <a:rPr altLang="en-US" lang="zh-CN">
                <a:solidFill>
                  <a:srgbClr val="09416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输入文本内容</a:t>
            </a:r>
          </a:p>
          <a:p>
            <a:pPr algn="just" eaLnBrk="1" hangingPunct="1">
              <a:lnSpc>
                <a:spcPct val="150000"/>
              </a:lnSpc>
              <a:buFont charset="2" panose="05000000000000000000" pitchFamily="2" typeface="Wingdings"/>
              <a:buChar char="p"/>
            </a:pPr>
            <a:r>
              <a:rPr altLang="en-US" lang="zh-CN">
                <a:solidFill>
                  <a:srgbClr val="09416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输入文本内容</a:t>
            </a:r>
          </a:p>
          <a:p>
            <a:pPr algn="just" eaLnBrk="1" hangingPunct="1">
              <a:lnSpc>
                <a:spcPct val="150000"/>
              </a:lnSpc>
              <a:buFont charset="2" panose="05000000000000000000" pitchFamily="2" typeface="Wingdings"/>
              <a:buChar char="p"/>
            </a:pPr>
            <a:r>
              <a:rPr altLang="en-US" lang="zh-CN">
                <a:solidFill>
                  <a:srgbClr val="09416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输入文本内容</a:t>
            </a:r>
          </a:p>
        </p:txBody>
      </p:sp>
    </p:spTree>
  </p:cSld>
  <p:clrMapOvr>
    <a:masterClrMapping/>
  </p:clrMapOvr>
  <p:transition spd="med">
    <p:fade/>
  </p:transition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62" name="文本框 2"/>
          <p:cNvSpPr txBox="1">
            <a:spLocks noChangeArrowheads="1"/>
          </p:cNvSpPr>
          <p:nvPr/>
        </p:nvSpPr>
        <p:spPr bwMode="auto">
          <a:xfrm>
            <a:off x="790575" y="128588"/>
            <a:ext cx="4283393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zh-CN" b="1" lang="en-US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02 点击这里输入文章标题</a:t>
            </a:r>
          </a:p>
        </p:txBody>
      </p:sp>
      <p:grpSp>
        <p:nvGrpSpPr>
          <p:cNvPr id="40963" name="Group 3"/>
          <p:cNvGrpSpPr/>
          <p:nvPr/>
        </p:nvGrpSpPr>
        <p:grpSpPr>
          <a:xfrm>
            <a:off x="271463" y="223838"/>
            <a:ext cx="474662" cy="290512"/>
            <a:chExt cx="714375" cy="438150"/>
          </a:xfrm>
        </p:grpSpPr>
        <p:sp>
          <p:nvSpPr>
            <p:cNvPr id="40981" name="燕尾形 4"/>
            <p:cNvSpPr>
              <a:spLocks noChangeArrowheads="1"/>
            </p:cNvSpPr>
            <p:nvPr/>
          </p:nvSpPr>
          <p:spPr bwMode="auto">
            <a:xfrm>
              <a:off x="0" y="0"/>
              <a:ext cx="438150" cy="438150"/>
            </a:xfrm>
            <a:prstGeom prst="chevron">
              <a:avLst>
                <a:gd fmla="val 50000" name="adj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/>
            </a:p>
          </p:txBody>
        </p:sp>
        <p:sp>
          <p:nvSpPr>
            <p:cNvPr id="40982" name="燕尾形 5"/>
            <p:cNvSpPr>
              <a:spLocks noChangeArrowheads="1"/>
            </p:cNvSpPr>
            <p:nvPr/>
          </p:nvSpPr>
          <p:spPr bwMode="auto">
            <a:xfrm>
              <a:off x="276225" y="0"/>
              <a:ext cx="438150" cy="438150"/>
            </a:xfrm>
            <a:prstGeom prst="chevron">
              <a:avLst>
                <a:gd fmla="val 50000" name="adj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/>
            </a:p>
          </p:txBody>
        </p:sp>
      </p:grpSp>
      <p:sp>
        <p:nvSpPr>
          <p:cNvPr id="40964" name="椭圆 10"/>
          <p:cNvSpPr>
            <a:spLocks noChangeArrowheads="1"/>
          </p:cNvSpPr>
          <p:nvPr/>
        </p:nvSpPr>
        <p:spPr bwMode="auto">
          <a:xfrm>
            <a:off x="8316913" y="2400300"/>
            <a:ext cx="936625" cy="935038"/>
          </a:xfrm>
          <a:prstGeom prst="ellipse">
            <a:avLst/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zh-CN" b="1" lang="en-US" sz="32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05</a:t>
            </a:r>
          </a:p>
        </p:txBody>
      </p:sp>
      <p:sp>
        <p:nvSpPr>
          <p:cNvPr id="40965" name="椭圆 11"/>
          <p:cNvSpPr>
            <a:spLocks noChangeArrowheads="1"/>
          </p:cNvSpPr>
          <p:nvPr/>
        </p:nvSpPr>
        <p:spPr bwMode="auto">
          <a:xfrm>
            <a:off x="6985000" y="2492375"/>
            <a:ext cx="938213" cy="936625"/>
          </a:xfrm>
          <a:prstGeom prst="ellipse">
            <a:avLst/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zh-CN" b="1" lang="en-US" sz="32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04</a:t>
            </a:r>
          </a:p>
        </p:txBody>
      </p:sp>
      <p:sp>
        <p:nvSpPr>
          <p:cNvPr id="40966" name="椭圆 12"/>
          <p:cNvSpPr>
            <a:spLocks noChangeArrowheads="1"/>
          </p:cNvSpPr>
          <p:nvPr/>
        </p:nvSpPr>
        <p:spPr bwMode="auto">
          <a:xfrm>
            <a:off x="5653088" y="2400300"/>
            <a:ext cx="938212" cy="935038"/>
          </a:xfrm>
          <a:prstGeom prst="ellipse">
            <a:avLst/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zh-CN" b="1" lang="en-US" sz="32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03</a:t>
            </a:r>
          </a:p>
        </p:txBody>
      </p:sp>
      <p:sp>
        <p:nvSpPr>
          <p:cNvPr id="40967" name="椭圆 13"/>
          <p:cNvSpPr>
            <a:spLocks noChangeArrowheads="1"/>
          </p:cNvSpPr>
          <p:nvPr/>
        </p:nvSpPr>
        <p:spPr bwMode="auto">
          <a:xfrm>
            <a:off x="4305300" y="2492375"/>
            <a:ext cx="935038" cy="936625"/>
          </a:xfrm>
          <a:prstGeom prst="ellipse">
            <a:avLst/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zh-CN" b="1" lang="en-US" sz="32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02</a:t>
            </a:r>
          </a:p>
        </p:txBody>
      </p:sp>
      <p:sp>
        <p:nvSpPr>
          <p:cNvPr id="40968" name="椭圆 14"/>
          <p:cNvSpPr>
            <a:spLocks noChangeArrowheads="1"/>
          </p:cNvSpPr>
          <p:nvPr/>
        </p:nvSpPr>
        <p:spPr bwMode="auto">
          <a:xfrm>
            <a:off x="2963863" y="2400300"/>
            <a:ext cx="935037" cy="935038"/>
          </a:xfrm>
          <a:prstGeom prst="ellipse">
            <a:avLst/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zh-CN" b="1" lang="en-US" sz="32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01</a:t>
            </a:r>
          </a:p>
        </p:txBody>
      </p:sp>
      <p:sp>
        <p:nvSpPr>
          <p:cNvPr id="40969" name="燕尾形 20"/>
          <p:cNvSpPr>
            <a:spLocks noChangeArrowheads="1"/>
          </p:cNvSpPr>
          <p:nvPr/>
        </p:nvSpPr>
        <p:spPr bwMode="auto">
          <a:xfrm>
            <a:off x="1995488" y="2162175"/>
            <a:ext cx="207962" cy="207963"/>
          </a:xfrm>
          <a:prstGeom prst="chevron">
            <a:avLst>
              <a:gd fmla="val 50000" name="adj"/>
            </a:avLst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en-US" lang="zh-CN">
              <a:solidFill>
                <a:srgbClr val="000000"/>
              </a:solidFill>
              <a:ea charset="-122" panose="020b0503020204020204" pitchFamily="34" typeface="微软雅黑"/>
            </a:endParaRPr>
          </a:p>
        </p:txBody>
      </p:sp>
      <p:sp>
        <p:nvSpPr>
          <p:cNvPr id="40970" name="燕尾形 21"/>
          <p:cNvSpPr>
            <a:spLocks noChangeArrowheads="1"/>
          </p:cNvSpPr>
          <p:nvPr/>
        </p:nvSpPr>
        <p:spPr bwMode="auto">
          <a:xfrm>
            <a:off x="1789113" y="2162175"/>
            <a:ext cx="206375" cy="207963"/>
          </a:xfrm>
          <a:prstGeom prst="chevron">
            <a:avLst>
              <a:gd fmla="val 50000" name="adj"/>
            </a:avLst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en-US" lang="zh-CN">
              <a:solidFill>
                <a:srgbClr val="000000"/>
              </a:solidFill>
              <a:ea charset="-122" panose="020b0503020204020204" pitchFamily="34" typeface="微软雅黑"/>
            </a:endParaRPr>
          </a:p>
        </p:txBody>
      </p:sp>
      <p:sp>
        <p:nvSpPr>
          <p:cNvPr id="40971" name="燕尾形 22"/>
          <p:cNvSpPr>
            <a:spLocks noChangeArrowheads="1"/>
          </p:cNvSpPr>
          <p:nvPr/>
        </p:nvSpPr>
        <p:spPr bwMode="auto">
          <a:xfrm>
            <a:off x="1568450" y="2162175"/>
            <a:ext cx="207963" cy="207963"/>
          </a:xfrm>
          <a:prstGeom prst="chevron">
            <a:avLst>
              <a:gd fmla="val 50000" name="adj"/>
            </a:avLst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en-US" lang="zh-CN">
              <a:solidFill>
                <a:srgbClr val="000000"/>
              </a:solidFill>
              <a:ea charset="-122" panose="020b0503020204020204" pitchFamily="34" typeface="微软雅黑"/>
            </a:endParaRPr>
          </a:p>
        </p:txBody>
      </p:sp>
      <p:sp>
        <p:nvSpPr>
          <p:cNvPr id="40972" name="椭圆 1"/>
          <p:cNvSpPr/>
          <p:nvPr/>
        </p:nvSpPr>
        <p:spPr bwMode="auto">
          <a:xfrm flipV="1">
            <a:off x="2201863" y="2159000"/>
            <a:ext cx="7835900" cy="1508125"/>
          </a:xfrm>
          <a:custGeom>
            <a:gdLst>
              <a:gd fmla="*/ 0 w 7835363" name="T0"/>
              <a:gd fmla="*/ 1506259 h 1509993" name="T1"/>
              <a:gd fmla="*/ 669976 w 7835363" name="T2"/>
              <a:gd fmla="*/ 761838 h 1509993" name="T3"/>
              <a:gd fmla="*/ 671741 w 7835363" name="T4"/>
              <a:gd fmla="*/ 761838 h 1509993" name="T5"/>
              <a:gd fmla="*/ 1243317 w 7835363" name="T6"/>
              <a:gd fmla="*/ 196990 h 1509993" name="T7"/>
              <a:gd fmla="*/ 1814893 w 7835363" name="T8"/>
              <a:gd fmla="*/ 761838 h 1509993" name="T9"/>
              <a:gd fmla="*/ 1819959 w 7835363" name="T10"/>
              <a:gd fmla="*/ 761838 h 1509993" name="T11"/>
              <a:gd fmla="*/ 2581766 w 7835363" name="T12"/>
              <a:gd fmla="*/ 1501423 h 1509993" name="T13"/>
              <a:gd fmla="*/ 3343621 w 7835363" name="T14"/>
              <a:gd fmla="*/ 760896 h 1509993" name="T15"/>
              <a:gd fmla="*/ 3347205 w 7835363" name="T16"/>
              <a:gd fmla="*/ 760896 h 1509993" name="T17"/>
              <a:gd fmla="*/ 3918783 w 7835363" name="T18"/>
              <a:gd fmla="*/ 196047 h 1509993" name="T19"/>
              <a:gd fmla="*/ 4490359 w 7835363" name="T20"/>
              <a:gd fmla="*/ 760896 h 1509993" name="T21"/>
              <a:gd fmla="*/ 4492806 w 7835363" name="T22"/>
              <a:gd fmla="*/ 760896 h 1509993" name="T23"/>
              <a:gd fmla="*/ 5254613 w 7835363" name="T24"/>
              <a:gd fmla="*/ 1500480 h 1509993" name="T25"/>
              <a:gd fmla="*/ 6016420 w 7835363" name="T26"/>
              <a:gd fmla="*/ 760896 h 1509993" name="T27"/>
              <a:gd fmla="*/ 6018867 w 7835363" name="T28"/>
              <a:gd fmla="*/ 760896 h 1509993" name="T29"/>
              <a:gd fmla="*/ 6590445 w 7835363" name="T30"/>
              <a:gd fmla="*/ 196047 h 1509993" name="T31"/>
              <a:gd fmla="*/ 7162021 w 7835363" name="T32"/>
              <a:gd fmla="*/ 760896 h 1509993" name="T33"/>
              <a:gd fmla="*/ 7167182 w 7835363" name="T34"/>
              <a:gd fmla="*/ 760896 h 1509993" name="T35"/>
              <a:gd fmla="*/ 7836437 w 7835363" name="T36"/>
              <a:gd fmla="*/ 1497613 h 1509993" name="T37"/>
              <a:gd fmla="*/ 7739558 w 7835363" name="T38"/>
              <a:gd fmla="*/ 1377208 h 1509993" name="T39"/>
              <a:gd fmla="*/ 7836437 w 7835363" name="T40"/>
              <a:gd fmla="*/ 1298429 h 1509993" name="T41"/>
              <a:gd fmla="*/ 7356795 w 7835363" name="T42"/>
              <a:gd fmla="*/ 742766 h 1509993" name="T43"/>
              <a:gd fmla="*/ 7352414 w 7835363" name="T44"/>
              <a:gd fmla="*/ 742766 h 1509993" name="T45"/>
              <a:gd fmla="*/ 6590445 w 7835363" name="T46"/>
              <a:gd fmla="*/ 0 h 1509993" name="T47"/>
              <a:gd fmla="*/ 5828636 w 7835363" name="T48"/>
              <a:gd fmla="*/ 739585 h 1509993" name="T49"/>
              <a:gd fmla="*/ 5826189 w 7835363" name="T50"/>
              <a:gd fmla="*/ 739585 h 1509993" name="T51"/>
              <a:gd fmla="*/ 5254613 w 7835363" name="T52"/>
              <a:gd fmla="*/ 1304433 h 1509993" name="T53"/>
              <a:gd fmla="*/ 4683037 w 7835363" name="T54"/>
              <a:gd fmla="*/ 739585 h 1509993" name="T55"/>
              <a:gd fmla="*/ 4680590 w 7835363" name="T56"/>
              <a:gd fmla="*/ 739585 h 1509993" name="T57"/>
              <a:gd fmla="*/ 3918783 w 7835363" name="T58"/>
              <a:gd fmla="*/ 0 h 1509993" name="T59"/>
              <a:gd fmla="*/ 3156926 w 7835363" name="T60"/>
              <a:gd fmla="*/ 740528 h 1509993" name="T61"/>
              <a:gd fmla="*/ 3153342 w 7835363" name="T62"/>
              <a:gd fmla="*/ 740528 h 1509993" name="T63"/>
              <a:gd fmla="*/ 2581766 w 7835363" name="T64"/>
              <a:gd fmla="*/ 1305376 h 1509993" name="T65"/>
              <a:gd fmla="*/ 2010190 w 7835363" name="T66"/>
              <a:gd fmla="*/ 740528 h 1509993" name="T67"/>
              <a:gd fmla="*/ 2005124 w 7835363" name="T68"/>
              <a:gd fmla="*/ 740528 h 1509993" name="T69"/>
              <a:gd fmla="*/ 1243317 w 7835363" name="T70"/>
              <a:gd fmla="*/ 943 h 1509993" name="T71"/>
              <a:gd fmla="*/ 480959 w 7835363" name="T72"/>
              <a:gd fmla="*/ 751412 h 1509993" name="T73"/>
              <a:gd fmla="*/ 479642 w 7835363" name="T74"/>
              <a:gd fmla="*/ 751412 h 1509993" name="T75"/>
              <a:gd fmla="*/ 0 w 7835363" name="T76"/>
              <a:gd fmla="*/ 1307075 h 1509993" name="T77"/>
              <a:gd fmla="*/ 96879 w 7835363" name="T78"/>
              <a:gd fmla="*/ 1385854 h 1509993" name="T79"/>
              <a:gd fmla="*/ 93401 w 7835363" name="T80"/>
              <a:gd fmla="*/ 1389802 h 1509993" name="T81"/>
              <a:gd fmla="*/ 0 w 7835363" name="T82"/>
              <a:gd fmla="*/ 1506259 h 1509993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w 7835363" name="T126"/>
              <a:gd fmla="*/ 0 h 1509993" name="T127"/>
              <a:gd fmla="*/ 7835363 w 7835363" name="T128"/>
              <a:gd fmla="*/ 1509993 h 1509993" name="T129"/>
            </a:gdLst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b="T129" l="T126" r="T128" t="T127"/>
            <a:pathLst>
              <a:path h="1509993" w="7835363">
                <a:moveTo>
                  <a:pt x="0" y="1509993"/>
                </a:moveTo>
                <a:cubicBezTo>
                  <a:pt x="374580" y="1465544"/>
                  <a:pt x="665607" y="1149153"/>
                  <a:pt x="669884" y="763727"/>
                </a:cubicBezTo>
                <a:lnTo>
                  <a:pt x="671649" y="763727"/>
                </a:lnTo>
                <a:cubicBezTo>
                  <a:pt x="674225" y="450458"/>
                  <a:pt x="929142" y="197478"/>
                  <a:pt x="1243147" y="197478"/>
                </a:cubicBezTo>
                <a:cubicBezTo>
                  <a:pt x="1557152" y="197478"/>
                  <a:pt x="1812070" y="450458"/>
                  <a:pt x="1814645" y="763727"/>
                </a:cubicBezTo>
                <a:lnTo>
                  <a:pt x="1819709" y="763727"/>
                </a:lnTo>
                <a:cubicBezTo>
                  <a:pt x="1830248" y="1175133"/>
                  <a:pt x="2167291" y="1505145"/>
                  <a:pt x="2581412" y="1505145"/>
                </a:cubicBezTo>
                <a:cubicBezTo>
                  <a:pt x="2995850" y="1505145"/>
                  <a:pt x="3333092" y="1174627"/>
                  <a:pt x="3343163" y="762782"/>
                </a:cubicBezTo>
                <a:lnTo>
                  <a:pt x="3346747" y="762782"/>
                </a:lnTo>
                <a:cubicBezTo>
                  <a:pt x="3349323" y="449513"/>
                  <a:pt x="3604240" y="196533"/>
                  <a:pt x="3918245" y="196533"/>
                </a:cubicBezTo>
                <a:cubicBezTo>
                  <a:pt x="4232250" y="196533"/>
                  <a:pt x="4487168" y="449513"/>
                  <a:pt x="4489743" y="762782"/>
                </a:cubicBezTo>
                <a:lnTo>
                  <a:pt x="4492190" y="762782"/>
                </a:lnTo>
                <a:cubicBezTo>
                  <a:pt x="4502730" y="1174188"/>
                  <a:pt x="4839772" y="1504200"/>
                  <a:pt x="5253893" y="1504200"/>
                </a:cubicBezTo>
                <a:cubicBezTo>
                  <a:pt x="5668014" y="1504200"/>
                  <a:pt x="6005057" y="1174188"/>
                  <a:pt x="6015596" y="762782"/>
                </a:cubicBezTo>
                <a:lnTo>
                  <a:pt x="6018043" y="762782"/>
                </a:lnTo>
                <a:cubicBezTo>
                  <a:pt x="6020619" y="449513"/>
                  <a:pt x="6275536" y="196533"/>
                  <a:pt x="6589541" y="196533"/>
                </a:cubicBezTo>
                <a:cubicBezTo>
                  <a:pt x="6903546" y="196533"/>
                  <a:pt x="7158464" y="449513"/>
                  <a:pt x="7161039" y="762782"/>
                </a:cubicBezTo>
                <a:lnTo>
                  <a:pt x="7166200" y="762782"/>
                </a:lnTo>
                <a:cubicBezTo>
                  <a:pt x="7173663" y="1144717"/>
                  <a:pt x="7463295" y="1457174"/>
                  <a:pt x="7835363" y="1501325"/>
                </a:cubicBezTo>
                <a:cubicBezTo>
                  <a:pt x="7825227" y="1499858"/>
                  <a:pt x="7737557" y="1376550"/>
                  <a:pt x="7738498" y="1380622"/>
                </a:cubicBezTo>
                <a:cubicBezTo>
                  <a:pt x="7737557" y="1370912"/>
                  <a:pt x="7830766" y="1294742"/>
                  <a:pt x="7835363" y="1301647"/>
                </a:cubicBezTo>
                <a:cubicBezTo>
                  <a:pt x="7564830" y="1259668"/>
                  <a:pt x="7358105" y="1026556"/>
                  <a:pt x="7355787" y="744607"/>
                </a:cubicBezTo>
                <a:lnTo>
                  <a:pt x="7351406" y="744607"/>
                </a:lnTo>
                <a:cubicBezTo>
                  <a:pt x="7342448" y="331721"/>
                  <a:pt x="7004734" y="0"/>
                  <a:pt x="6589541" y="0"/>
                </a:cubicBezTo>
                <a:cubicBezTo>
                  <a:pt x="6175420" y="0"/>
                  <a:pt x="5838378" y="330012"/>
                  <a:pt x="5827838" y="741418"/>
                </a:cubicBezTo>
                <a:lnTo>
                  <a:pt x="5825391" y="741418"/>
                </a:lnTo>
                <a:cubicBezTo>
                  <a:pt x="5822816" y="1054687"/>
                  <a:pt x="5567898" y="1307667"/>
                  <a:pt x="5253893" y="1307667"/>
                </a:cubicBezTo>
                <a:cubicBezTo>
                  <a:pt x="4939888" y="1307667"/>
                  <a:pt x="4684971" y="1054687"/>
                  <a:pt x="4682395" y="741418"/>
                </a:cubicBezTo>
                <a:lnTo>
                  <a:pt x="4679948" y="741418"/>
                </a:lnTo>
                <a:cubicBezTo>
                  <a:pt x="4669409" y="330012"/>
                  <a:pt x="4332366" y="0"/>
                  <a:pt x="3918245" y="0"/>
                </a:cubicBezTo>
                <a:cubicBezTo>
                  <a:pt x="3503807" y="0"/>
                  <a:pt x="3166565" y="330518"/>
                  <a:pt x="3156494" y="742363"/>
                </a:cubicBezTo>
                <a:lnTo>
                  <a:pt x="3152910" y="742363"/>
                </a:lnTo>
                <a:cubicBezTo>
                  <a:pt x="3150335" y="1055632"/>
                  <a:pt x="2895417" y="1308612"/>
                  <a:pt x="2581412" y="1308612"/>
                </a:cubicBezTo>
                <a:cubicBezTo>
                  <a:pt x="2267407" y="1308612"/>
                  <a:pt x="2012490" y="1055632"/>
                  <a:pt x="2009914" y="742363"/>
                </a:cubicBezTo>
                <a:lnTo>
                  <a:pt x="2004850" y="742363"/>
                </a:lnTo>
                <a:cubicBezTo>
                  <a:pt x="1994310" y="330957"/>
                  <a:pt x="1657268" y="945"/>
                  <a:pt x="1243147" y="945"/>
                </a:cubicBezTo>
                <a:cubicBezTo>
                  <a:pt x="825366" y="945"/>
                  <a:pt x="486031" y="336817"/>
                  <a:pt x="480893" y="753275"/>
                </a:cubicBezTo>
                <a:lnTo>
                  <a:pt x="479576" y="753275"/>
                </a:lnTo>
                <a:cubicBezTo>
                  <a:pt x="477258" y="1035224"/>
                  <a:pt x="270533" y="1268336"/>
                  <a:pt x="0" y="1310315"/>
                </a:cubicBezTo>
                <a:cubicBezTo>
                  <a:pt x="4598" y="1303410"/>
                  <a:pt x="97806" y="1379580"/>
                  <a:pt x="96865" y="1389290"/>
                </a:cubicBezTo>
                <a:lnTo>
                  <a:pt x="93389" y="1393247"/>
                </a:lnTo>
                <a:cubicBezTo>
                  <a:pt x="77100" y="1414141"/>
                  <a:pt x="8869" y="1508710"/>
                  <a:pt x="0" y="1509993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40973" name="燕尾形 24"/>
          <p:cNvSpPr>
            <a:spLocks noChangeArrowheads="1"/>
          </p:cNvSpPr>
          <p:nvPr/>
        </p:nvSpPr>
        <p:spPr bwMode="auto">
          <a:xfrm flipH="1">
            <a:off x="10026650" y="2154238"/>
            <a:ext cx="209550" cy="209550"/>
          </a:xfrm>
          <a:prstGeom prst="chevron">
            <a:avLst>
              <a:gd fmla="val 50000" name="adj"/>
            </a:avLst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en-US" lang="zh-CN">
              <a:solidFill>
                <a:srgbClr val="000000"/>
              </a:solidFill>
              <a:ea charset="-122" panose="020b0503020204020204" pitchFamily="34" typeface="微软雅黑"/>
            </a:endParaRPr>
          </a:p>
        </p:txBody>
      </p:sp>
      <p:sp>
        <p:nvSpPr>
          <p:cNvPr id="40974" name="燕尾形 25"/>
          <p:cNvSpPr>
            <a:spLocks noChangeArrowheads="1"/>
          </p:cNvSpPr>
          <p:nvPr/>
        </p:nvSpPr>
        <p:spPr bwMode="auto">
          <a:xfrm flipH="1">
            <a:off x="10217150" y="2154238"/>
            <a:ext cx="209550" cy="209550"/>
          </a:xfrm>
          <a:prstGeom prst="chevron">
            <a:avLst>
              <a:gd fmla="val 50000" name="adj"/>
            </a:avLst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en-US" lang="zh-CN">
              <a:solidFill>
                <a:srgbClr val="000000"/>
              </a:solidFill>
              <a:ea charset="-122" panose="020b0503020204020204" pitchFamily="34" typeface="微软雅黑"/>
            </a:endParaRPr>
          </a:p>
        </p:txBody>
      </p:sp>
      <p:sp>
        <p:nvSpPr>
          <p:cNvPr id="40975" name="燕尾形 26"/>
          <p:cNvSpPr>
            <a:spLocks noChangeArrowheads="1"/>
          </p:cNvSpPr>
          <p:nvPr/>
        </p:nvSpPr>
        <p:spPr bwMode="auto">
          <a:xfrm flipH="1">
            <a:off x="10415588" y="2154238"/>
            <a:ext cx="207962" cy="209550"/>
          </a:xfrm>
          <a:prstGeom prst="chevron">
            <a:avLst>
              <a:gd fmla="val 50000" name="adj"/>
            </a:avLst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en-US" lang="zh-CN">
              <a:solidFill>
                <a:srgbClr val="000000"/>
              </a:solidFill>
              <a:ea charset="-122" panose="020b0503020204020204" pitchFamily="34" typeface="微软雅黑"/>
            </a:endParaRPr>
          </a:p>
        </p:txBody>
      </p:sp>
      <p:sp>
        <p:nvSpPr>
          <p:cNvPr id="40976" name="文本框 27"/>
          <p:cNvSpPr txBox="1">
            <a:spLocks noChangeArrowheads="1"/>
          </p:cNvSpPr>
          <p:nvPr/>
        </p:nvSpPr>
        <p:spPr bwMode="auto">
          <a:xfrm>
            <a:off x="3071813" y="3765710"/>
            <a:ext cx="719137" cy="187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30000"/>
              </a:lnSpc>
              <a:buFont charset="0" panose="020b0604020202020204" pitchFamily="34" typeface="Arial"/>
              <a:buNone/>
            </a:pPr>
            <a:r>
              <a:rPr altLang="en-US" lang="zh-CN">
                <a:solidFill>
                  <a:srgbClr val="7F7F7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请在此处输入您的文本</a:t>
            </a:r>
          </a:p>
        </p:txBody>
      </p:sp>
      <p:sp>
        <p:nvSpPr>
          <p:cNvPr id="40977" name="文本框 28"/>
          <p:cNvSpPr txBox="1">
            <a:spLocks noChangeArrowheads="1"/>
          </p:cNvSpPr>
          <p:nvPr/>
        </p:nvSpPr>
        <p:spPr bwMode="auto">
          <a:xfrm>
            <a:off x="4413250" y="3765710"/>
            <a:ext cx="719138" cy="187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30000"/>
              </a:lnSpc>
              <a:buFont charset="0" panose="020b0604020202020204" pitchFamily="34" typeface="Arial"/>
              <a:buNone/>
            </a:pPr>
            <a:r>
              <a:rPr altLang="en-US" lang="zh-CN">
                <a:solidFill>
                  <a:srgbClr val="7F7F7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请在此处输入您的文本</a:t>
            </a:r>
          </a:p>
        </p:txBody>
      </p:sp>
      <p:sp>
        <p:nvSpPr>
          <p:cNvPr id="40978" name="文本框 29"/>
          <p:cNvSpPr txBox="1">
            <a:spLocks noChangeArrowheads="1"/>
          </p:cNvSpPr>
          <p:nvPr/>
        </p:nvSpPr>
        <p:spPr bwMode="auto">
          <a:xfrm>
            <a:off x="5761038" y="3765710"/>
            <a:ext cx="722312" cy="187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30000"/>
              </a:lnSpc>
              <a:buFont charset="0" panose="020b0604020202020204" pitchFamily="34" typeface="Arial"/>
              <a:buNone/>
            </a:pPr>
            <a:r>
              <a:rPr altLang="en-US" lang="zh-CN">
                <a:solidFill>
                  <a:srgbClr val="7F7F7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请在此处输入您的文本</a:t>
            </a:r>
          </a:p>
        </p:txBody>
      </p:sp>
      <p:sp>
        <p:nvSpPr>
          <p:cNvPr id="40979" name="文本框 30"/>
          <p:cNvSpPr txBox="1">
            <a:spLocks noChangeArrowheads="1"/>
          </p:cNvSpPr>
          <p:nvPr/>
        </p:nvSpPr>
        <p:spPr bwMode="auto">
          <a:xfrm>
            <a:off x="7092949" y="3765710"/>
            <a:ext cx="719138" cy="187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30000"/>
              </a:lnSpc>
              <a:buFont charset="0" panose="020b0604020202020204" pitchFamily="34" typeface="Arial"/>
              <a:buNone/>
            </a:pPr>
            <a:r>
              <a:rPr altLang="en-US" lang="zh-CN">
                <a:solidFill>
                  <a:srgbClr val="7F7F7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请在此处输入您的文本</a:t>
            </a:r>
          </a:p>
        </p:txBody>
      </p:sp>
      <p:sp>
        <p:nvSpPr>
          <p:cNvPr id="40980" name="文本框 31"/>
          <p:cNvSpPr txBox="1">
            <a:spLocks noChangeArrowheads="1"/>
          </p:cNvSpPr>
          <p:nvPr/>
        </p:nvSpPr>
        <p:spPr bwMode="auto">
          <a:xfrm>
            <a:off x="8424864" y="3765710"/>
            <a:ext cx="720725" cy="187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30000"/>
              </a:lnSpc>
              <a:buFont charset="0" panose="020b0604020202020204" pitchFamily="34" typeface="Arial"/>
              <a:buNone/>
            </a:pPr>
            <a:r>
              <a:rPr altLang="en-US" lang="zh-CN">
                <a:solidFill>
                  <a:srgbClr val="7F7F7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请在此处输入您的文本</a:t>
            </a:r>
          </a:p>
        </p:txBody>
      </p:sp>
    </p:spTree>
  </p:cSld>
  <p:clrMapOvr>
    <a:masterClrMapping/>
  </p:clrMapOvr>
  <p:transition spd="med">
    <p:fade/>
  </p:transition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986" name="文本框 2"/>
          <p:cNvSpPr txBox="1">
            <a:spLocks noChangeArrowheads="1"/>
          </p:cNvSpPr>
          <p:nvPr/>
        </p:nvSpPr>
        <p:spPr bwMode="auto">
          <a:xfrm>
            <a:off x="790575" y="128588"/>
            <a:ext cx="4283393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zh-CN" b="1" lang="en-US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02 点击这里输入文章标题</a:t>
            </a:r>
          </a:p>
        </p:txBody>
      </p:sp>
      <p:grpSp>
        <p:nvGrpSpPr>
          <p:cNvPr id="41987" name="Group 3"/>
          <p:cNvGrpSpPr/>
          <p:nvPr/>
        </p:nvGrpSpPr>
        <p:grpSpPr>
          <a:xfrm>
            <a:off x="271463" y="223838"/>
            <a:ext cx="474662" cy="290512"/>
            <a:chExt cx="714375" cy="438150"/>
          </a:xfrm>
        </p:grpSpPr>
        <p:sp>
          <p:nvSpPr>
            <p:cNvPr id="41998" name="燕尾形 4"/>
            <p:cNvSpPr>
              <a:spLocks noChangeArrowheads="1"/>
            </p:cNvSpPr>
            <p:nvPr/>
          </p:nvSpPr>
          <p:spPr bwMode="auto">
            <a:xfrm>
              <a:off x="0" y="0"/>
              <a:ext cx="438150" cy="438150"/>
            </a:xfrm>
            <a:prstGeom prst="chevron">
              <a:avLst>
                <a:gd fmla="val 50000" name="adj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/>
            </a:p>
          </p:txBody>
        </p:sp>
        <p:sp>
          <p:nvSpPr>
            <p:cNvPr id="41999" name="燕尾形 5"/>
            <p:cNvSpPr>
              <a:spLocks noChangeArrowheads="1"/>
            </p:cNvSpPr>
            <p:nvPr/>
          </p:nvSpPr>
          <p:spPr bwMode="auto">
            <a:xfrm>
              <a:off x="276225" y="0"/>
              <a:ext cx="438150" cy="438150"/>
            </a:xfrm>
            <a:prstGeom prst="chevron">
              <a:avLst>
                <a:gd fmla="val 50000" name="adj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/>
            </a:p>
          </p:txBody>
        </p:sp>
      </p:grpSp>
      <p:sp>
        <p:nvSpPr>
          <p:cNvPr id="41988" name="任意多边形 32"/>
          <p:cNvSpPr>
            <a:spLocks noChangeArrowheads="1"/>
          </p:cNvSpPr>
          <p:nvPr/>
        </p:nvSpPr>
        <p:spPr bwMode="auto">
          <a:xfrm>
            <a:off x="4246563" y="1989138"/>
            <a:ext cx="2027237" cy="3038475"/>
          </a:xfrm>
          <a:custGeom>
            <a:gdLst>
              <a:gd fmla="*/ 1616148 w 1906929" name="T0"/>
              <a:gd fmla="*/ 554625 h 2855728" name="T1"/>
              <a:gd fmla="*/ 1286402 w 1906929" name="T2"/>
              <a:gd fmla="*/ 885491 h 2855728" name="T3"/>
              <a:gd fmla="*/ 1616148 w 1906929" name="T4"/>
              <a:gd fmla="*/ 1216358 h 2855728" name="T5"/>
              <a:gd fmla="*/ 1945891 w 1906929" name="T6"/>
              <a:gd fmla="*/ 885491 h 2855728" name="T7"/>
              <a:gd fmla="*/ 1616148 w 1906929" name="T8"/>
              <a:gd fmla="*/ 554625 h 2855728" name="T9"/>
              <a:gd fmla="*/ 1006310 w 1906929" name="T10"/>
              <a:gd fmla="*/ 129611 h 2855728" name="T11"/>
              <a:gd fmla="*/ 1743022 w 1906929" name="T12"/>
              <a:gd fmla="*/ 20142 h 2855728" name="T13"/>
              <a:gd fmla="*/ 2177204 w 1906929" name="T14"/>
              <a:gd fmla="*/ 250305 h 2855728" name="T15"/>
              <a:gd fmla="*/ 2401298 w 1906929" name="T16"/>
              <a:gd fmla="*/ 1126048 h 2855728" name="T17"/>
              <a:gd fmla="*/ 2149193 w 1906929" name="T18"/>
              <a:gd fmla="*/ 1524622 h 2855728" name="T19"/>
              <a:gd fmla="*/ 1717812 w 1906929" name="T20"/>
              <a:gd fmla="*/ 1838992 h 2855728" name="T21"/>
              <a:gd fmla="*/ 1280828 w 1906929" name="T22"/>
              <a:gd fmla="*/ 2282476 h 2855728" name="T23"/>
              <a:gd fmla="*/ 1182785 w 1906929" name="T24"/>
              <a:gd fmla="*/ 2616495 h 2855728" name="T25"/>
              <a:gd fmla="*/ 1630973 w 1906929" name="T26"/>
              <a:gd fmla="*/ 3500659 h 2855728" name="T27"/>
              <a:gd fmla="*/ 1829858 w 1906929" name="T28"/>
              <a:gd fmla="*/ 3596093 h 2855728" name="T29"/>
              <a:gd fmla="*/ 2037144 w 1906929" name="T30"/>
              <a:gd fmla="*/ 3641000 h 2855728" name="T31"/>
              <a:gd fmla="*/ 2039947 w 1906929" name="T32"/>
              <a:gd fmla="*/ 3646615 h 2855728" name="T33"/>
              <a:gd fmla="*/ 1468507 w 1906929" name="T34"/>
              <a:gd fmla="*/ 3618545 h 2855728" name="T35"/>
              <a:gd fmla="*/ 272402 w 1906929" name="T36"/>
              <a:gd fmla="*/ 2762453 h 2855728" name="T37"/>
              <a:gd fmla="*/ 199573 w 1906929" name="T38"/>
              <a:gd fmla="*/ 2633334 h 2855728" name="T39"/>
              <a:gd fmla="*/ 168759 w 1906929" name="T40"/>
              <a:gd fmla="*/ 1013775 h 2855728" name="T41"/>
              <a:gd fmla="*/ 1006310 w 1906929" name="T42"/>
              <a:gd fmla="*/ 129611 h 2855728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w 1906929" name="T66"/>
              <a:gd fmla="*/ 0 h 2855728" name="T67"/>
              <a:gd fmla="*/ 1906929 w 1906929" name="T68"/>
              <a:gd fmla="*/ 2855728 h 2855728" name="T69"/>
            </a:gdLst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b="T69" l="T66" r="T68" t="T67"/>
            <a:pathLst>
              <a:path h="2855728" w="1906929">
                <a:moveTo>
                  <a:pt x="1265321" y="432757"/>
                </a:moveTo>
                <a:cubicBezTo>
                  <a:pt x="1122740" y="432757"/>
                  <a:pt x="1007156" y="548341"/>
                  <a:pt x="1007156" y="690922"/>
                </a:cubicBezTo>
                <a:cubicBezTo>
                  <a:pt x="1007156" y="833503"/>
                  <a:pt x="1122740" y="949087"/>
                  <a:pt x="1265321" y="949087"/>
                </a:cubicBezTo>
                <a:cubicBezTo>
                  <a:pt x="1407902" y="949087"/>
                  <a:pt x="1523486" y="833503"/>
                  <a:pt x="1523486" y="690922"/>
                </a:cubicBezTo>
                <a:cubicBezTo>
                  <a:pt x="1523486" y="548341"/>
                  <a:pt x="1407902" y="432757"/>
                  <a:pt x="1265321" y="432757"/>
                </a:cubicBezTo>
                <a:close/>
                <a:moveTo>
                  <a:pt x="787866" y="101131"/>
                </a:moveTo>
                <a:cubicBezTo>
                  <a:pt x="993288" y="-28086"/>
                  <a:pt x="1237455" y="-3995"/>
                  <a:pt x="1364655" y="15716"/>
                </a:cubicBezTo>
                <a:cubicBezTo>
                  <a:pt x="1491855" y="35427"/>
                  <a:pt x="1608090" y="103321"/>
                  <a:pt x="1704587" y="195306"/>
                </a:cubicBezTo>
                <a:cubicBezTo>
                  <a:pt x="1880036" y="374895"/>
                  <a:pt x="1950216" y="644279"/>
                  <a:pt x="1880036" y="878621"/>
                </a:cubicBezTo>
                <a:cubicBezTo>
                  <a:pt x="1844946" y="994697"/>
                  <a:pt x="1774767" y="1106393"/>
                  <a:pt x="1682656" y="1189617"/>
                </a:cubicBezTo>
                <a:cubicBezTo>
                  <a:pt x="1568614" y="1268462"/>
                  <a:pt x="1454572" y="1342925"/>
                  <a:pt x="1344917" y="1434910"/>
                </a:cubicBezTo>
                <a:cubicBezTo>
                  <a:pt x="1213330" y="1529085"/>
                  <a:pt x="1066391" y="1629830"/>
                  <a:pt x="1002791" y="1780948"/>
                </a:cubicBezTo>
                <a:cubicBezTo>
                  <a:pt x="952350" y="1857602"/>
                  <a:pt x="943577" y="1949587"/>
                  <a:pt x="926032" y="2041572"/>
                </a:cubicBezTo>
                <a:cubicBezTo>
                  <a:pt x="897522" y="2310956"/>
                  <a:pt x="1031302" y="2589100"/>
                  <a:pt x="1276930" y="2731458"/>
                </a:cubicBezTo>
                <a:cubicBezTo>
                  <a:pt x="1325179" y="2764309"/>
                  <a:pt x="1382200" y="2779640"/>
                  <a:pt x="1432641" y="2805922"/>
                </a:cubicBezTo>
                <a:cubicBezTo>
                  <a:pt x="1489662" y="2816872"/>
                  <a:pt x="1540104" y="2840963"/>
                  <a:pt x="1594931" y="2840963"/>
                </a:cubicBezTo>
                <a:cubicBezTo>
                  <a:pt x="1599318" y="2843153"/>
                  <a:pt x="1592738" y="2843153"/>
                  <a:pt x="1597125" y="2845344"/>
                </a:cubicBezTo>
                <a:cubicBezTo>
                  <a:pt x="1463345" y="2867245"/>
                  <a:pt x="1290089" y="2851914"/>
                  <a:pt x="1149730" y="2823442"/>
                </a:cubicBezTo>
                <a:cubicBezTo>
                  <a:pt x="772514" y="2744598"/>
                  <a:pt x="412844" y="2492735"/>
                  <a:pt x="213270" y="2155458"/>
                </a:cubicBezTo>
                <a:lnTo>
                  <a:pt x="156250" y="2054712"/>
                </a:lnTo>
                <a:cubicBezTo>
                  <a:pt x="-43324" y="1680203"/>
                  <a:pt x="-52096" y="1165526"/>
                  <a:pt x="132125" y="791017"/>
                </a:cubicBezTo>
                <a:cubicBezTo>
                  <a:pt x="252746" y="506302"/>
                  <a:pt x="507148" y="234728"/>
                  <a:pt x="787866" y="101131"/>
                </a:cubicBezTo>
                <a:close/>
              </a:path>
            </a:pathLst>
          </a:custGeom>
          <a:solidFill>
            <a:srgbClr val="09416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b="1" lang="zh-CN" sz="26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</a:t>
            </a:r>
          </a:p>
        </p:txBody>
      </p:sp>
      <p:sp>
        <p:nvSpPr>
          <p:cNvPr id="41989" name="任意多边形 33"/>
          <p:cNvSpPr>
            <a:spLocks noChangeArrowheads="1"/>
          </p:cNvSpPr>
          <p:nvPr/>
        </p:nvSpPr>
        <p:spPr bwMode="auto">
          <a:xfrm>
            <a:off x="5291138" y="1919288"/>
            <a:ext cx="2028825" cy="3038475"/>
          </a:xfrm>
          <a:custGeom>
            <a:gdLst>
              <a:gd fmla="*/ 822073 w 1906929" name="T0"/>
              <a:gd fmla="*/ 2443570 h 2855727" name="T1"/>
              <a:gd fmla="*/ 491296 w 1906929" name="T2"/>
              <a:gd fmla="*/ 2774436 h 2855727" name="T3"/>
              <a:gd fmla="*/ 822073 w 1906929" name="T4"/>
              <a:gd fmla="*/ 3105303 h 2855727" name="T5"/>
              <a:gd fmla="*/ 1152853 w 1906929" name="T6"/>
              <a:gd fmla="*/ 2774436 h 2855727" name="T7"/>
              <a:gd fmla="*/ 822073 w 1906929" name="T8"/>
              <a:gd fmla="*/ 2443570 h 2855727" name="T9"/>
              <a:gd fmla="*/ 533535 w 1906929" name="T10"/>
              <a:gd fmla="*/ 720 h 2855727" name="T11"/>
              <a:gd fmla="*/ 970176 w 1906929" name="T12"/>
              <a:gd fmla="*/ 41377 h 2855727" name="T13"/>
              <a:gd fmla="*/ 2170034 w 1906929" name="T14"/>
              <a:gd fmla="*/ 897473 h 2855727" name="T15"/>
              <a:gd fmla="*/ 2243092 w 1906929" name="T16"/>
              <a:gd fmla="*/ 1026589 h 2855727" name="T17"/>
              <a:gd fmla="*/ 2274002 w 1906929" name="T18"/>
              <a:gd fmla="*/ 2646154 h 2855727" name="T19"/>
              <a:gd fmla="*/ 1433822 w 1906929" name="T20"/>
              <a:gd fmla="*/ 3530319 h 2855727" name="T21"/>
              <a:gd fmla="*/ 694801 w 1906929" name="T22"/>
              <a:gd fmla="*/ 3639787 h 2855727" name="T23"/>
              <a:gd fmla="*/ 259256 w 1906929" name="T24"/>
              <a:gd fmla="*/ 3409624 h 2855727" name="T25"/>
              <a:gd fmla="*/ 34458 w 1906929" name="T26"/>
              <a:gd fmla="*/ 2533880 h 2855727" name="T27"/>
              <a:gd fmla="*/ 287356 w 1906929" name="T28"/>
              <a:gd fmla="*/ 2135304 h 2855727" name="T29"/>
              <a:gd fmla="*/ 720089 w 1906929" name="T30"/>
              <a:gd fmla="*/ 1820933 h 2855727" name="T31"/>
              <a:gd fmla="*/ 1158445 w 1906929" name="T32"/>
              <a:gd fmla="*/ 1377448 h 2855727" name="T33"/>
              <a:gd fmla="*/ 1256795 w 1906929" name="T34"/>
              <a:gd fmla="*/ 1043430 h 2855727" name="T35"/>
              <a:gd fmla="*/ 807199 w 1906929" name="T36"/>
              <a:gd fmla="*/ 159264 h 2855727" name="T37"/>
              <a:gd fmla="*/ 607692 w 1906929" name="T38"/>
              <a:gd fmla="*/ 63830 h 2855727" name="T39"/>
              <a:gd fmla="*/ 399755 w 1906929" name="T40"/>
              <a:gd fmla="*/ 18922 h 2855727" name="T41"/>
              <a:gd fmla="*/ 396944 w 1906929" name="T42"/>
              <a:gd fmla="*/ 13306 h 2855727" name="T43"/>
              <a:gd fmla="*/ 533535 w 1906929" name="T44"/>
              <a:gd fmla="*/ 720 h 2855727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w 1906929" name="T69"/>
              <a:gd fmla="*/ 0 h 2855727" name="T70"/>
              <a:gd fmla="*/ 1906929 w 1906929" name="T71"/>
              <a:gd fmla="*/ 2855727 h 2855727" name="T72"/>
            </a:gdLst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b="T72" l="T69" r="T71" t="T70"/>
            <a:pathLst>
              <a:path h="2855727" w="1906929">
                <a:moveTo>
                  <a:pt x="641609" y="1906640"/>
                </a:moveTo>
                <a:cubicBezTo>
                  <a:pt x="499028" y="1906640"/>
                  <a:pt x="383444" y="2022224"/>
                  <a:pt x="383444" y="2164805"/>
                </a:cubicBezTo>
                <a:cubicBezTo>
                  <a:pt x="383444" y="2307386"/>
                  <a:pt x="499028" y="2422970"/>
                  <a:pt x="641609" y="2422970"/>
                </a:cubicBezTo>
                <a:cubicBezTo>
                  <a:pt x="784190" y="2422970"/>
                  <a:pt x="899774" y="2307386"/>
                  <a:pt x="899774" y="2164805"/>
                </a:cubicBezTo>
                <a:cubicBezTo>
                  <a:pt x="899774" y="2022224"/>
                  <a:pt x="784190" y="1906640"/>
                  <a:pt x="641609" y="1906640"/>
                </a:cubicBezTo>
                <a:close/>
                <a:moveTo>
                  <a:pt x="416411" y="562"/>
                </a:moveTo>
                <a:cubicBezTo>
                  <a:pt x="528157" y="-3031"/>
                  <a:pt x="651931" y="10931"/>
                  <a:pt x="757200" y="32285"/>
                </a:cubicBezTo>
                <a:cubicBezTo>
                  <a:pt x="1134416" y="111129"/>
                  <a:pt x="1494086" y="362992"/>
                  <a:pt x="1693660" y="700269"/>
                </a:cubicBezTo>
                <a:lnTo>
                  <a:pt x="1750680" y="801015"/>
                </a:lnTo>
                <a:cubicBezTo>
                  <a:pt x="1950254" y="1175524"/>
                  <a:pt x="1959026" y="1690201"/>
                  <a:pt x="1774805" y="2064710"/>
                </a:cubicBezTo>
                <a:cubicBezTo>
                  <a:pt x="1654184" y="2349425"/>
                  <a:pt x="1399782" y="2620999"/>
                  <a:pt x="1119064" y="2754596"/>
                </a:cubicBezTo>
                <a:cubicBezTo>
                  <a:pt x="913642" y="2883813"/>
                  <a:pt x="669475" y="2859722"/>
                  <a:pt x="542275" y="2840011"/>
                </a:cubicBezTo>
                <a:cubicBezTo>
                  <a:pt x="415075" y="2820300"/>
                  <a:pt x="298840" y="2752406"/>
                  <a:pt x="202343" y="2660421"/>
                </a:cubicBezTo>
                <a:cubicBezTo>
                  <a:pt x="26894" y="2480832"/>
                  <a:pt x="-43286" y="2211448"/>
                  <a:pt x="26894" y="1977106"/>
                </a:cubicBezTo>
                <a:cubicBezTo>
                  <a:pt x="61984" y="1861030"/>
                  <a:pt x="132163" y="1749334"/>
                  <a:pt x="224274" y="1666110"/>
                </a:cubicBezTo>
                <a:cubicBezTo>
                  <a:pt x="338316" y="1587265"/>
                  <a:pt x="452358" y="1512802"/>
                  <a:pt x="562013" y="1420817"/>
                </a:cubicBezTo>
                <a:cubicBezTo>
                  <a:pt x="693600" y="1326642"/>
                  <a:pt x="840539" y="1225897"/>
                  <a:pt x="904139" y="1074779"/>
                </a:cubicBezTo>
                <a:cubicBezTo>
                  <a:pt x="954580" y="998125"/>
                  <a:pt x="963353" y="906140"/>
                  <a:pt x="980898" y="814155"/>
                </a:cubicBezTo>
                <a:cubicBezTo>
                  <a:pt x="1009408" y="544771"/>
                  <a:pt x="875628" y="266627"/>
                  <a:pt x="630000" y="124269"/>
                </a:cubicBezTo>
                <a:cubicBezTo>
                  <a:pt x="581751" y="91418"/>
                  <a:pt x="524730" y="76087"/>
                  <a:pt x="474289" y="49805"/>
                </a:cubicBezTo>
                <a:cubicBezTo>
                  <a:pt x="417268" y="38855"/>
                  <a:pt x="366826" y="14764"/>
                  <a:pt x="311999" y="14764"/>
                </a:cubicBezTo>
                <a:cubicBezTo>
                  <a:pt x="307612" y="12574"/>
                  <a:pt x="314192" y="12574"/>
                  <a:pt x="309805" y="10383"/>
                </a:cubicBezTo>
                <a:cubicBezTo>
                  <a:pt x="343250" y="4908"/>
                  <a:pt x="379163" y="1759"/>
                  <a:pt x="416411" y="562"/>
                </a:cubicBezTo>
                <a:close/>
              </a:path>
            </a:pathLst>
          </a:custGeom>
          <a:solidFill>
            <a:srgbClr val="106FA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r" eaLnBrk="1" hangingPunct="1">
              <a:buFont charset="0" panose="020b0604020202020204" pitchFamily="34" typeface="Arial"/>
              <a:buNone/>
            </a:pPr>
            <a:r>
              <a:rPr altLang="en-US" b="1" lang="zh-CN" sz="26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</a:t>
            </a:r>
          </a:p>
        </p:txBody>
      </p:sp>
      <p:sp>
        <p:nvSpPr>
          <p:cNvPr id="41990" name="矩形 34"/>
          <p:cNvSpPr>
            <a:spLocks noChangeArrowheads="1"/>
          </p:cNvSpPr>
          <p:nvPr/>
        </p:nvSpPr>
        <p:spPr bwMode="auto">
          <a:xfrm>
            <a:off x="804863" y="3048000"/>
            <a:ext cx="2757487" cy="87313"/>
          </a:xfrm>
          <a:prstGeom prst="rect">
            <a:avLst/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en-US" lang="zh-CN" sz="1300">
              <a:solidFill>
                <a:srgbClr val="007068"/>
              </a:solidFill>
            </a:endParaRPr>
          </a:p>
        </p:txBody>
      </p:sp>
      <p:sp>
        <p:nvSpPr>
          <p:cNvPr id="41991" name="矩形 35"/>
          <p:cNvSpPr>
            <a:spLocks noChangeArrowheads="1"/>
          </p:cNvSpPr>
          <p:nvPr/>
        </p:nvSpPr>
        <p:spPr bwMode="auto">
          <a:xfrm>
            <a:off x="8250238" y="3048000"/>
            <a:ext cx="2759075" cy="87313"/>
          </a:xfrm>
          <a:prstGeom prst="rect">
            <a:avLst/>
          </a:prstGeom>
          <a:solidFill>
            <a:srgbClr val="106FA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en-US" lang="zh-CN" sz="1300">
              <a:solidFill>
                <a:srgbClr val="007068"/>
              </a:solidFill>
            </a:endParaRPr>
          </a:p>
        </p:txBody>
      </p:sp>
      <p:sp>
        <p:nvSpPr>
          <p:cNvPr id="41992" name="矩形 35"/>
          <p:cNvSpPr>
            <a:spLocks noChangeArrowheads="1"/>
          </p:cNvSpPr>
          <p:nvPr/>
        </p:nvSpPr>
        <p:spPr bwMode="auto">
          <a:xfrm>
            <a:off x="804863" y="2525713"/>
            <a:ext cx="182499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zh-CN" lang="en-US" sz="2800">
                <a:solidFill>
                  <a:srgbClr val="094162"/>
                </a:solidFill>
                <a:latin charset="0" panose="020b0502040204020203" pitchFamily="34" typeface="Segoe UI"/>
                <a:ea charset="-122" panose="020b0503020204020204" pitchFamily="34" typeface="微软雅黑"/>
              </a:rPr>
              <a:t>TITLE HERE</a:t>
            </a:r>
          </a:p>
        </p:txBody>
      </p:sp>
      <p:sp>
        <p:nvSpPr>
          <p:cNvPr id="41993" name="矩形 36"/>
          <p:cNvSpPr>
            <a:spLocks noChangeArrowheads="1"/>
          </p:cNvSpPr>
          <p:nvPr/>
        </p:nvSpPr>
        <p:spPr bwMode="auto">
          <a:xfrm>
            <a:off x="9164638" y="2525713"/>
            <a:ext cx="182499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zh-CN" lang="en-US" sz="2800">
                <a:solidFill>
                  <a:srgbClr val="106FAA"/>
                </a:solidFill>
                <a:latin charset="0" panose="020b0502040204020203" pitchFamily="34" typeface="Segoe UI"/>
                <a:ea charset="-122" panose="020b0503020204020204" pitchFamily="34" typeface="微软雅黑"/>
              </a:rPr>
              <a:t>TITLE HERE</a:t>
            </a:r>
          </a:p>
        </p:txBody>
      </p:sp>
      <p:sp>
        <p:nvSpPr>
          <p:cNvPr id="41994" name="矩形 38"/>
          <p:cNvSpPr>
            <a:spLocks noChangeArrowheads="1"/>
          </p:cNvSpPr>
          <p:nvPr/>
        </p:nvSpPr>
        <p:spPr bwMode="auto">
          <a:xfrm>
            <a:off x="712788" y="3297238"/>
            <a:ext cx="2759075" cy="80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50875" indent="-342900" marL="3429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65087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65087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65087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65087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650875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650875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650875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650875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 lvl="1" marL="0">
              <a:lnSpc>
                <a:spcPct val="130000"/>
              </a:lnSpc>
              <a:spcAft>
                <a:spcPct val="15000"/>
              </a:spcAft>
              <a:buFont charset="0" panose="020b0604020202020204" pitchFamily="34" typeface="Arial"/>
              <a:buNone/>
            </a:pPr>
            <a:r>
              <a:rPr altLang="zh-CN" lang="en-US" sz="1200">
                <a:solidFill>
                  <a:srgbClr val="094162"/>
                </a:solidFill>
              </a:rPr>
              <a:t>the difference in needs and desires of presenters and audiences has become more noticeable.</a:t>
            </a:r>
          </a:p>
        </p:txBody>
      </p:sp>
      <p:sp>
        <p:nvSpPr>
          <p:cNvPr id="41995" name="矩形 39"/>
          <p:cNvSpPr>
            <a:spLocks noChangeArrowheads="1"/>
          </p:cNvSpPr>
          <p:nvPr/>
        </p:nvSpPr>
        <p:spPr bwMode="auto">
          <a:xfrm>
            <a:off x="712788" y="4125913"/>
            <a:ext cx="2759075" cy="80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50875" indent="-342900" marL="3429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65087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65087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65087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65087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650875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650875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650875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650875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 lvl="1" marL="0">
              <a:lnSpc>
                <a:spcPct val="130000"/>
              </a:lnSpc>
              <a:spcAft>
                <a:spcPct val="15000"/>
              </a:spcAft>
              <a:buFont charset="0" panose="020b0604020202020204" pitchFamily="34" typeface="Arial"/>
              <a:buNone/>
            </a:pPr>
            <a:r>
              <a:rPr altLang="zh-CN" lang="en-US" sz="1200">
                <a:solidFill>
                  <a:srgbClr val="094162"/>
                </a:solidFill>
              </a:rPr>
              <a:t>the difference in needs and desires of presenters and audiences has become more noticeable.</a:t>
            </a:r>
          </a:p>
        </p:txBody>
      </p:sp>
      <p:sp>
        <p:nvSpPr>
          <p:cNvPr id="41996" name="矩形 40"/>
          <p:cNvSpPr>
            <a:spLocks noChangeArrowheads="1"/>
          </p:cNvSpPr>
          <p:nvPr/>
        </p:nvSpPr>
        <p:spPr bwMode="auto">
          <a:xfrm>
            <a:off x="8250239" y="3297238"/>
            <a:ext cx="2759075" cy="80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50875" indent="-342900" marL="3429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65087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65087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65087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65087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650875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650875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650875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650875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r" eaLnBrk="1" hangingPunct="1" lvl="1" marL="0">
              <a:lnSpc>
                <a:spcPct val="130000"/>
              </a:lnSpc>
              <a:spcAft>
                <a:spcPct val="15000"/>
              </a:spcAft>
              <a:buFont charset="0" panose="020b0604020202020204" pitchFamily="34" typeface="Arial"/>
              <a:buNone/>
            </a:pPr>
            <a:r>
              <a:rPr altLang="zh-CN" lang="en-US" sz="1200">
                <a:solidFill>
                  <a:srgbClr val="106FAA"/>
                </a:solidFill>
              </a:rPr>
              <a:t>the difference in needs and desires of presenters and audiences has become more noticeable.</a:t>
            </a:r>
          </a:p>
        </p:txBody>
      </p:sp>
      <p:sp>
        <p:nvSpPr>
          <p:cNvPr id="41997" name="矩形 41"/>
          <p:cNvSpPr>
            <a:spLocks noChangeArrowheads="1"/>
          </p:cNvSpPr>
          <p:nvPr/>
        </p:nvSpPr>
        <p:spPr bwMode="auto">
          <a:xfrm>
            <a:off x="8250239" y="4125913"/>
            <a:ext cx="2759075" cy="80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50875" indent="-342900" marL="3429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650875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650875"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650875"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650875"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650875"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650875"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650875"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650875"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r" eaLnBrk="1" hangingPunct="1" lvl="1" marL="0">
              <a:lnSpc>
                <a:spcPct val="130000"/>
              </a:lnSpc>
              <a:spcAft>
                <a:spcPct val="15000"/>
              </a:spcAft>
              <a:buFont charset="0" panose="020b0604020202020204" pitchFamily="34" typeface="Arial"/>
              <a:buNone/>
            </a:pPr>
            <a:r>
              <a:rPr altLang="zh-CN" lang="en-US" sz="1200">
                <a:solidFill>
                  <a:srgbClr val="106FAA"/>
                </a:solidFill>
              </a:rPr>
              <a:t>the difference in needs and desires of presenters and audiences has become more noticeable.</a:t>
            </a:r>
          </a:p>
        </p:txBody>
      </p:sp>
    </p:spTree>
  </p:cSld>
  <p:clrMapOvr>
    <a:masterClrMapping/>
  </p:clrMapOvr>
  <p:transition spd="med">
    <p:fade/>
  </p:transition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43010" name="直接连接符 6"/>
          <p:cNvCxnSpPr>
            <a:cxnSpLocks noChangeShapeType="1"/>
          </p:cNvCxnSpPr>
          <p:nvPr/>
        </p:nvCxnSpPr>
        <p:spPr bwMode="auto">
          <a:xfrm>
            <a:off x="4321175" y="3305175"/>
            <a:ext cx="52578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len="med" type="oval" w="med"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43011" name="KSO_GT2.1"/>
          <p:cNvSpPr txBox="1">
            <a:spLocks noChangeArrowheads="1"/>
          </p:cNvSpPr>
          <p:nvPr/>
        </p:nvSpPr>
        <p:spPr bwMode="auto">
          <a:xfrm>
            <a:off x="5075238" y="3349625"/>
            <a:ext cx="447675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r" eaLnBrk="1" hangingPunct="1">
              <a:lnSpc>
                <a:spcPct val="130000"/>
              </a:lnSpc>
              <a:buFont charset="0" panose="020b0604020202020204" pitchFamily="34" typeface="Arial"/>
              <a:buNone/>
            </a:pPr>
            <a:r>
              <a:rPr altLang="zh-CN" lang="en-US" sz="1600">
                <a:solidFill>
                  <a:schemeClr val="bg1"/>
                </a:solidFill>
                <a:latin charset="0" panose="020b0502040204020203" pitchFamily="34" typeface="Segoe UI"/>
                <a:cs charset="0" panose="020b0502040204020203" pitchFamily="34" typeface="Segoe UI"/>
              </a:rPr>
              <a:t>The difference in needs and desires of presenters and audiences has become more noticeable.</a:t>
            </a:r>
          </a:p>
        </p:txBody>
      </p:sp>
      <p:grpSp>
        <p:nvGrpSpPr>
          <p:cNvPr id="43012" name="Group 4"/>
          <p:cNvGrpSpPr/>
          <p:nvPr/>
        </p:nvGrpSpPr>
        <p:grpSpPr>
          <a:xfrm>
            <a:off x="3021013" y="2433638"/>
            <a:ext cx="1536700" cy="1987550"/>
            <a:chExt cx="1152785" cy="1490412"/>
          </a:xfrm>
        </p:grpSpPr>
        <p:grpSp>
          <p:nvGrpSpPr>
            <p:cNvPr id="43014" name="Group 5"/>
            <p:cNvGrpSpPr/>
            <p:nvPr/>
          </p:nvGrpSpPr>
          <p:grpSpPr>
            <a:xfrm>
              <a:off x="138402" y="0"/>
              <a:ext cx="1014383" cy="1490412"/>
              <a:chExt cx="1014383" cy="1490412"/>
            </a:xfrm>
          </p:grpSpPr>
          <p:sp>
            <p:nvSpPr>
              <p:cNvPr id="43016" name="圆角矩形 11"/>
              <p:cNvSpPr>
                <a:spLocks noChangeArrowheads="1"/>
              </p:cNvSpPr>
              <p:nvPr/>
            </p:nvSpPr>
            <p:spPr bwMode="auto">
              <a:xfrm rot="1132031">
                <a:off x="0" y="0"/>
                <a:ext cx="1014383" cy="1490412"/>
              </a:xfrm>
              <a:prstGeom prst="roundRect">
                <a:avLst>
                  <a:gd fmla="val 12134" name="adj"/>
                </a:avLst>
              </a:prstGeom>
              <a:solidFill>
                <a:srgbClr val="16304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>
                  <a:buFont charset="0" panose="020b0604020202020204" pitchFamily="34" typeface="Arial"/>
                  <a:buNone/>
                </a:pPr>
                <a:endParaRPr altLang="en-US" lang="zh-CN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17" name="KSO_GN2"/>
              <p:cNvSpPr>
                <a:spLocks noChangeArrowheads="1"/>
              </p:cNvSpPr>
              <p:nvPr/>
            </p:nvSpPr>
            <p:spPr bwMode="auto">
              <a:xfrm rot="1132031">
                <a:off x="43080" y="31875"/>
                <a:ext cx="931612" cy="1428311"/>
              </a:xfrm>
              <a:prstGeom prst="roundRect">
                <a:avLst>
                  <a:gd fmla="val 12134" name="adj"/>
                </a:avLst>
              </a:prstGeom>
              <a:noFill/>
              <a:ln w="25400">
                <a:solidFill>
                  <a:srgbClr val="FFFFFF"/>
                </a:solidFill>
                <a:rou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>
                  <a:buFont charset="0" panose="020b0604020202020204" pitchFamily="34" typeface="Arial"/>
                  <a:buNone/>
                </a:pPr>
                <a:r>
                  <a:rPr altLang="zh-CN" lang="en-US" sz="6400">
                    <a:solidFill>
                      <a:srgbClr val="FFFFFF"/>
                    </a:solidFill>
                    <a:latin charset="0" panose="020b0806030902050204" pitchFamily="34" typeface="Impact"/>
                    <a:ea charset="-127" panose="02030600000101010101" pitchFamily="18" typeface="Gungsuh"/>
                  </a:rPr>
                  <a:t>03</a:t>
                </a:r>
              </a:p>
            </p:txBody>
          </p:sp>
        </p:grpSp>
        <p:sp>
          <p:nvSpPr>
            <p:cNvPr id="43015" name="圆角矩形 26"/>
            <p:cNvSpPr/>
            <p:nvPr/>
          </p:nvSpPr>
          <p:spPr bwMode="auto">
            <a:xfrm rot="1132031">
              <a:off x="0" y="832988"/>
              <a:ext cx="1014383" cy="634430"/>
            </a:xfrm>
            <a:custGeom>
              <a:gdLst>
                <a:gd fmla="*/ 0 w 1321797" name="T0"/>
                <a:gd fmla="*/ 266030 h 826698" name="T1"/>
                <a:gd fmla="*/ 778465 w 1321797" name="T2"/>
                <a:gd fmla="*/ 0 h 826698" name="T3"/>
                <a:gd fmla="*/ 778465 w 1321797" name="T4"/>
                <a:gd fmla="*/ 392435 h 826698" name="T5"/>
                <a:gd fmla="*/ 684022 w 1321797" name="T6"/>
                <a:gd fmla="*/ 486878 h 826698" name="T7"/>
                <a:gd fmla="*/ 94443 w 1321797" name="T8"/>
                <a:gd fmla="*/ 486878 h 826698" name="T9"/>
                <a:gd fmla="*/ 0 w 1321797" name="T10"/>
                <a:gd fmla="*/ 392435 h 826698" name="T11"/>
                <a:gd fmla="*/ 0 w 1321797" name="T12"/>
                <a:gd fmla="*/ 266030 h 826698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321797" name="T21"/>
                <a:gd fmla="*/ 0 h 826698" name="T22"/>
                <a:gd fmla="*/ 1321797 w 1321797" name="T23"/>
                <a:gd fmla="*/ 826698 h 826698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826698" w="1321797">
                  <a:moveTo>
                    <a:pt x="0" y="451707"/>
                  </a:moveTo>
                  <a:lnTo>
                    <a:pt x="1321797" y="0"/>
                  </a:lnTo>
                  <a:lnTo>
                    <a:pt x="1321797" y="666338"/>
                  </a:lnTo>
                  <a:cubicBezTo>
                    <a:pt x="1321797" y="754902"/>
                    <a:pt x="1250001" y="826698"/>
                    <a:pt x="1161437" y="826698"/>
                  </a:cubicBezTo>
                  <a:lnTo>
                    <a:pt x="160360" y="826698"/>
                  </a:lnTo>
                  <a:cubicBezTo>
                    <a:pt x="71796" y="826698"/>
                    <a:pt x="0" y="754902"/>
                    <a:pt x="0" y="666338"/>
                  </a:cubicBezTo>
                  <a:lnTo>
                    <a:pt x="0" y="451707"/>
                  </a:lnTo>
                  <a:close/>
                </a:path>
              </a:pathLst>
            </a:custGeom>
            <a:blipFill dpi="0" rotWithShape="1">
              <a:blip r:embed="rId2">
                <a:alphaModFix amt="66000"/>
              </a:blip>
              <a:tile algn="tl" flip="none" sx="100000" sy="100000" tx="0" ty="0"/>
            </a:blip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</p:grpSp>
      <p:sp>
        <p:nvSpPr>
          <p:cNvPr id="43013" name="KSO_GT2"/>
          <p:cNvSpPr txBox="1">
            <a:spLocks noChangeArrowheads="1"/>
          </p:cNvSpPr>
          <p:nvPr/>
        </p:nvSpPr>
        <p:spPr bwMode="auto">
          <a:xfrm>
            <a:off x="4900613" y="2787650"/>
            <a:ext cx="46513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r" eaLnBrk="1" hangingPunct="1">
              <a:lnSpc>
                <a:spcPct val="80000"/>
              </a:lnSpc>
              <a:buFont charset="0" panose="020b0604020202020204" pitchFamily="34" typeface="Arial"/>
              <a:buNone/>
            </a:pPr>
            <a:r>
              <a:rPr altLang="zh-CN" b="1" lang="en-US" sz="2400">
                <a:solidFill>
                  <a:srgbClr val="FFC000"/>
                </a:solidFill>
                <a:latin charset="0" panose="020b0502040204020203" pitchFamily="34" typeface="Segoe UI"/>
                <a:cs charset="0" panose="020b0502040204020203" pitchFamily="34" typeface="Segoe UI"/>
              </a:rPr>
              <a:t>HERE INPUT YOUR TITLE</a:t>
            </a:r>
          </a:p>
        </p:txBody>
      </p:sp>
    </p:spTree>
  </p:cSld>
  <p:clrMapOvr>
    <a:masterClrMapping/>
  </p:clrMapOvr>
  <p:transition spd="med">
    <p:fade/>
  </p:transition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4034" name="文本框 2"/>
          <p:cNvSpPr txBox="1">
            <a:spLocks noChangeArrowheads="1"/>
          </p:cNvSpPr>
          <p:nvPr/>
        </p:nvSpPr>
        <p:spPr bwMode="auto">
          <a:xfrm>
            <a:off x="790575" y="128588"/>
            <a:ext cx="4283393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zh-CN" b="1" lang="en-US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03 点击这里输入文章标题</a:t>
            </a:r>
          </a:p>
        </p:txBody>
      </p:sp>
      <p:grpSp>
        <p:nvGrpSpPr>
          <p:cNvPr id="44035" name="Group 3"/>
          <p:cNvGrpSpPr/>
          <p:nvPr/>
        </p:nvGrpSpPr>
        <p:grpSpPr>
          <a:xfrm>
            <a:off x="271463" y="223838"/>
            <a:ext cx="474662" cy="290512"/>
            <a:chExt cx="714375" cy="438150"/>
          </a:xfrm>
        </p:grpSpPr>
        <p:sp>
          <p:nvSpPr>
            <p:cNvPr id="44056" name="燕尾形 4"/>
            <p:cNvSpPr>
              <a:spLocks noChangeArrowheads="1"/>
            </p:cNvSpPr>
            <p:nvPr/>
          </p:nvSpPr>
          <p:spPr bwMode="auto">
            <a:xfrm>
              <a:off x="0" y="0"/>
              <a:ext cx="438150" cy="438150"/>
            </a:xfrm>
            <a:prstGeom prst="chevron">
              <a:avLst>
                <a:gd fmla="val 50000" name="adj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/>
            </a:p>
          </p:txBody>
        </p:sp>
        <p:sp>
          <p:nvSpPr>
            <p:cNvPr id="44057" name="燕尾形 5"/>
            <p:cNvSpPr>
              <a:spLocks noChangeArrowheads="1"/>
            </p:cNvSpPr>
            <p:nvPr/>
          </p:nvSpPr>
          <p:spPr bwMode="auto">
            <a:xfrm>
              <a:off x="276225" y="0"/>
              <a:ext cx="438150" cy="438150"/>
            </a:xfrm>
            <a:prstGeom prst="chevron">
              <a:avLst>
                <a:gd fmla="val 50000" name="adj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/>
            </a:p>
          </p:txBody>
        </p:sp>
      </p:grpSp>
      <p:grpSp>
        <p:nvGrpSpPr>
          <p:cNvPr id="44036" name="Group 6"/>
          <p:cNvGrpSpPr/>
          <p:nvPr/>
        </p:nvGrpSpPr>
        <p:grpSpPr>
          <a:xfrm>
            <a:off x="3290888" y="3727450"/>
            <a:ext cx="1955800" cy="1949450"/>
            <a:chExt cx="1775638" cy="1768635"/>
          </a:xfrm>
        </p:grpSpPr>
        <p:sp>
          <p:nvSpPr>
            <p:cNvPr id="44054" name="Line 25"/>
            <p:cNvSpPr>
              <a:spLocks noChangeShapeType="1"/>
            </p:cNvSpPr>
            <p:nvPr/>
          </p:nvSpPr>
          <p:spPr bwMode="auto">
            <a:xfrm flipH="1">
              <a:off x="848904" y="0"/>
              <a:ext cx="926734" cy="793582"/>
            </a:xfrm>
            <a:prstGeom prst="line">
              <a:avLst/>
            </a:prstGeom>
            <a:noFill/>
            <a:ln w="38100">
              <a:solidFill>
                <a:srgbClr val="A6A6A6"/>
              </a:solidFill>
              <a:prstDash val="sysDot"/>
              <a:round/>
              <a:tailEnd len="lg" type="oval" w="lg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4055" name="Text Box 55"/>
            <p:cNvSpPr txBox="1">
              <a:spLocks noChangeArrowheads="1"/>
            </p:cNvSpPr>
            <p:nvPr/>
          </p:nvSpPr>
          <p:spPr bwMode="auto">
            <a:xfrm>
              <a:off x="7062" y="959211"/>
              <a:ext cx="1549648" cy="801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buFont charset="0" panose="020b0604020202020204" pitchFamily="34" typeface="Arial"/>
                <a:buNone/>
              </a:pPr>
              <a:r>
                <a:rPr altLang="en-US" lang="zh-CN" sz="2000">
                  <a:solidFill>
                    <a:srgbClr val="99999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此处输入文本</a:t>
              </a:r>
            </a:p>
            <a:p>
              <a:pPr algn="ctr" eaLnBrk="1" hangingPunct="1">
                <a:lnSpc>
                  <a:spcPct val="130000"/>
                </a:lnSpc>
                <a:buFont charset="0" panose="020b0604020202020204" pitchFamily="34" typeface="Arial"/>
                <a:buNone/>
              </a:pPr>
              <a:r>
                <a:rPr altLang="en-US" lang="zh-CN" sz="2000">
                  <a:solidFill>
                    <a:srgbClr val="99999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此处输入文本</a:t>
              </a:r>
            </a:p>
          </p:txBody>
        </p:sp>
      </p:grpSp>
      <p:grpSp>
        <p:nvGrpSpPr>
          <p:cNvPr id="44037" name="Group 9"/>
          <p:cNvGrpSpPr/>
          <p:nvPr/>
        </p:nvGrpSpPr>
        <p:grpSpPr>
          <a:xfrm>
            <a:off x="5186363" y="4044950"/>
            <a:ext cx="1724025" cy="2159000"/>
            <a:chExt cx="1563724" cy="1959135"/>
          </a:xfrm>
        </p:grpSpPr>
        <p:sp>
          <p:nvSpPr>
            <p:cNvPr id="44052" name="Line 26"/>
            <p:cNvSpPr>
              <a:spLocks noChangeShapeType="1"/>
            </p:cNvSpPr>
            <p:nvPr/>
          </p:nvSpPr>
          <p:spPr bwMode="auto">
            <a:xfrm flipH="1">
              <a:off x="781862" y="0"/>
              <a:ext cx="0" cy="993973"/>
            </a:xfrm>
            <a:prstGeom prst="line">
              <a:avLst/>
            </a:prstGeom>
            <a:noFill/>
            <a:ln w="38100">
              <a:solidFill>
                <a:srgbClr val="A6A6A6"/>
              </a:solidFill>
              <a:prstDash val="sysDot"/>
              <a:round/>
              <a:tailEnd len="lg" type="oval" w="lg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4053" name="Text Box 55"/>
            <p:cNvSpPr txBox="1">
              <a:spLocks noChangeArrowheads="1"/>
            </p:cNvSpPr>
            <p:nvPr/>
          </p:nvSpPr>
          <p:spPr bwMode="auto">
            <a:xfrm>
              <a:off x="7776" y="1149551"/>
              <a:ext cx="1548173" cy="802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buFont charset="0" panose="020b0604020202020204" pitchFamily="34" typeface="Arial"/>
                <a:buNone/>
              </a:pPr>
              <a:r>
                <a:rPr altLang="en-US" lang="zh-CN" sz="2000">
                  <a:solidFill>
                    <a:srgbClr val="99999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此处输入文本</a:t>
              </a:r>
            </a:p>
            <a:p>
              <a:pPr algn="ctr" eaLnBrk="1" hangingPunct="1">
                <a:lnSpc>
                  <a:spcPct val="130000"/>
                </a:lnSpc>
                <a:buFont charset="0" panose="020b0604020202020204" pitchFamily="34" typeface="Arial"/>
                <a:buNone/>
              </a:pPr>
              <a:r>
                <a:rPr altLang="en-US" lang="zh-CN" sz="2000">
                  <a:solidFill>
                    <a:srgbClr val="99999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此处输入文本</a:t>
              </a:r>
            </a:p>
          </p:txBody>
        </p:sp>
      </p:grpSp>
      <p:grpSp>
        <p:nvGrpSpPr>
          <p:cNvPr id="44038" name="Group 12"/>
          <p:cNvGrpSpPr/>
          <p:nvPr/>
        </p:nvGrpSpPr>
        <p:grpSpPr>
          <a:xfrm>
            <a:off x="6923088" y="3656013"/>
            <a:ext cx="1900237" cy="2068512"/>
            <a:chExt cx="1723250" cy="1876586"/>
          </a:xfrm>
        </p:grpSpPr>
        <p:sp>
          <p:nvSpPr>
            <p:cNvPr id="44050" name="Line 27"/>
            <p:cNvSpPr>
              <a:spLocks noChangeShapeType="1"/>
            </p:cNvSpPr>
            <p:nvPr/>
          </p:nvSpPr>
          <p:spPr bwMode="auto">
            <a:xfrm>
              <a:off x="0" y="0"/>
              <a:ext cx="860905" cy="858362"/>
            </a:xfrm>
            <a:prstGeom prst="line">
              <a:avLst/>
            </a:prstGeom>
            <a:noFill/>
            <a:ln w="38100">
              <a:solidFill>
                <a:srgbClr val="A6A6A6"/>
              </a:solidFill>
              <a:prstDash val="sysDot"/>
              <a:round/>
              <a:tailEnd len="lg" type="oval" w="lg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4051" name="Text Box 55"/>
            <p:cNvSpPr txBox="1">
              <a:spLocks noChangeArrowheads="1"/>
            </p:cNvSpPr>
            <p:nvPr/>
          </p:nvSpPr>
          <p:spPr bwMode="auto">
            <a:xfrm>
              <a:off x="167573" y="1067191"/>
              <a:ext cx="1547902" cy="801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buFont charset="0" panose="020b0604020202020204" pitchFamily="34" typeface="Arial"/>
                <a:buNone/>
              </a:pPr>
              <a:r>
                <a:rPr altLang="en-US" lang="zh-CN" sz="2000">
                  <a:solidFill>
                    <a:srgbClr val="99999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此处输入文本</a:t>
              </a:r>
            </a:p>
            <a:p>
              <a:pPr algn="ctr" eaLnBrk="1" hangingPunct="1">
                <a:lnSpc>
                  <a:spcPct val="130000"/>
                </a:lnSpc>
                <a:buFont charset="0" panose="020b0604020202020204" pitchFamily="34" typeface="Arial"/>
                <a:buNone/>
              </a:pPr>
              <a:r>
                <a:rPr altLang="en-US" lang="zh-CN" sz="2000">
                  <a:solidFill>
                    <a:srgbClr val="99999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此处输入文本</a:t>
              </a:r>
            </a:p>
          </p:txBody>
        </p:sp>
      </p:grpSp>
      <p:grpSp>
        <p:nvGrpSpPr>
          <p:cNvPr id="44039" name="Group 15"/>
          <p:cNvGrpSpPr/>
          <p:nvPr/>
        </p:nvGrpSpPr>
        <p:grpSpPr>
          <a:xfrm>
            <a:off x="7180263" y="2900363"/>
            <a:ext cx="2265362" cy="1081087"/>
            <a:chExt cx="2055038" cy="981235"/>
          </a:xfrm>
        </p:grpSpPr>
        <p:sp>
          <p:nvSpPr>
            <p:cNvPr id="44048" name="Line 29"/>
            <p:cNvSpPr>
              <a:spLocks noChangeShapeType="1"/>
            </p:cNvSpPr>
            <p:nvPr/>
          </p:nvSpPr>
          <p:spPr bwMode="auto">
            <a:xfrm flipH="1">
              <a:off x="0" y="0"/>
              <a:ext cx="1257216" cy="0"/>
            </a:xfrm>
            <a:prstGeom prst="line">
              <a:avLst/>
            </a:prstGeom>
            <a:noFill/>
            <a:ln w="38100">
              <a:solidFill>
                <a:srgbClr val="A6A6A6"/>
              </a:solidFill>
              <a:prstDash val="sysDot"/>
              <a:round/>
              <a:headEnd len="lg" type="oval" w="lg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4049" name="Text Box 55"/>
            <p:cNvSpPr txBox="1">
              <a:spLocks noChangeArrowheads="1"/>
            </p:cNvSpPr>
            <p:nvPr/>
          </p:nvSpPr>
          <p:spPr bwMode="auto">
            <a:xfrm>
              <a:off x="498853" y="171464"/>
              <a:ext cx="1548407" cy="802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buFont charset="0" panose="020b0604020202020204" pitchFamily="34" typeface="Arial"/>
                <a:buNone/>
              </a:pPr>
              <a:r>
                <a:rPr altLang="en-US" lang="zh-CN" sz="2000">
                  <a:solidFill>
                    <a:srgbClr val="99999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此处输入文本</a:t>
              </a:r>
            </a:p>
            <a:p>
              <a:pPr algn="ctr" eaLnBrk="1" hangingPunct="1">
                <a:lnSpc>
                  <a:spcPct val="130000"/>
                </a:lnSpc>
                <a:buFont charset="0" panose="020b0604020202020204" pitchFamily="34" typeface="Arial"/>
                <a:buNone/>
              </a:pPr>
              <a:r>
                <a:rPr altLang="en-US" lang="zh-CN" sz="2000">
                  <a:solidFill>
                    <a:srgbClr val="99999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此处输入文本</a:t>
              </a:r>
            </a:p>
          </p:txBody>
        </p:sp>
      </p:grpSp>
      <p:sp>
        <p:nvSpPr>
          <p:cNvPr id="44040" name="Oval 62"/>
          <p:cNvSpPr>
            <a:spLocks noChangeArrowheads="1"/>
          </p:cNvSpPr>
          <p:nvPr/>
        </p:nvSpPr>
        <p:spPr bwMode="auto">
          <a:xfrm>
            <a:off x="5137150" y="3929063"/>
            <a:ext cx="1822450" cy="584200"/>
          </a:xfrm>
          <a:prstGeom prst="ellipse">
            <a:avLst/>
          </a:prstGeom>
          <a:gradFill rotWithShape="1">
            <a:gsLst>
              <a:gs pos="0">
                <a:srgbClr val="000000">
                  <a:alpha val="70000"/>
                </a:srgbClr>
              </a:gs>
              <a:gs pos="100000">
                <a:srgbClr val="FFFFFF">
                  <a:alpha val="0"/>
                </a:srgbClr>
              </a:gs>
            </a:gsLst>
            <a:path path="shape">
              <a:fillToRect b="50000" l="50000" r="50000" t="50000"/>
            </a:path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wrap="none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endParaRPr altLang="en-US" lang="zh-CN" sz="1600">
              <a:solidFill>
                <a:srgbClr val="000000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44041" name="AutoShape 40"/>
          <p:cNvSpPr>
            <a:spLocks noChangeArrowheads="1" noChangeAspect="1" noTextEdit="1"/>
          </p:cNvSpPr>
          <p:nvPr/>
        </p:nvSpPr>
        <p:spPr bwMode="auto">
          <a:xfrm>
            <a:off x="5168900" y="1971675"/>
            <a:ext cx="2922588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grpSp>
        <p:nvGrpSpPr>
          <p:cNvPr id="44042" name="Group 20"/>
          <p:cNvGrpSpPr/>
          <p:nvPr/>
        </p:nvGrpSpPr>
        <p:grpSpPr>
          <a:xfrm>
            <a:off x="2524125" y="2900363"/>
            <a:ext cx="2378075" cy="1112837"/>
            <a:chExt cx="2158225" cy="1009811"/>
          </a:xfrm>
        </p:grpSpPr>
        <p:sp>
          <p:nvSpPr>
            <p:cNvPr id="44046" name="Line 28"/>
            <p:cNvSpPr>
              <a:spLocks noChangeShapeType="1"/>
            </p:cNvSpPr>
            <p:nvPr/>
          </p:nvSpPr>
          <p:spPr bwMode="auto">
            <a:xfrm flipH="1">
              <a:off x="769354" y="0"/>
              <a:ext cx="1388871" cy="0"/>
            </a:xfrm>
            <a:prstGeom prst="line">
              <a:avLst/>
            </a:prstGeom>
            <a:noFill/>
            <a:ln w="38100">
              <a:solidFill>
                <a:srgbClr val="A6A6A6"/>
              </a:solidFill>
              <a:prstDash val="sysDot"/>
              <a:round/>
              <a:tailEnd len="lg" type="oval" w="lg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44047" name="Text Box 55"/>
            <p:cNvSpPr txBox="1">
              <a:spLocks noChangeArrowheads="1"/>
            </p:cNvSpPr>
            <p:nvPr/>
          </p:nvSpPr>
          <p:spPr bwMode="auto">
            <a:xfrm>
              <a:off x="7060" y="200233"/>
              <a:ext cx="1549081" cy="80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buFont charset="0" panose="020b0604020202020204" pitchFamily="34" typeface="Arial"/>
                <a:buNone/>
              </a:pPr>
              <a:r>
                <a:rPr altLang="en-US" lang="zh-CN" sz="2000">
                  <a:solidFill>
                    <a:srgbClr val="99999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此处输入文本</a:t>
              </a:r>
            </a:p>
            <a:p>
              <a:pPr algn="ctr" eaLnBrk="1" hangingPunct="1">
                <a:lnSpc>
                  <a:spcPct val="130000"/>
                </a:lnSpc>
                <a:buFont charset="0" panose="020b0604020202020204" pitchFamily="34" typeface="Arial"/>
                <a:buNone/>
              </a:pPr>
              <a:r>
                <a:rPr altLang="en-US" lang="zh-CN" sz="2000">
                  <a:solidFill>
                    <a:srgbClr val="999999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此处输入文本</a:t>
              </a:r>
            </a:p>
          </p:txBody>
        </p:sp>
      </p:grpSp>
      <p:grpSp>
        <p:nvGrpSpPr>
          <p:cNvPr id="44043" name="Group 23"/>
          <p:cNvGrpSpPr/>
          <p:nvPr/>
        </p:nvGrpSpPr>
        <p:grpSpPr>
          <a:xfrm>
            <a:off x="4662488" y="1514475"/>
            <a:ext cx="2771775" cy="2771775"/>
            <a:chExt cx="2514600" cy="2514600"/>
          </a:xfrm>
        </p:grpSpPr>
        <p:sp>
          <p:nvSpPr>
            <p:cNvPr id="44044" name="Freeform 42"/>
            <p:cNvSpPr>
              <a:spLocks noChangeArrowheads="1"/>
            </p:cNvSpPr>
            <p:nvPr/>
          </p:nvSpPr>
          <p:spPr bwMode="auto">
            <a:xfrm>
              <a:off x="452225" y="452225"/>
              <a:ext cx="1610151" cy="1610151"/>
            </a:xfrm>
            <a:custGeom>
              <a:gdLst>
                <a:gd fmla="*/ 2147483646 w 720" name="T0"/>
                <a:gd fmla="*/ 2147483646 h 720" name="T1"/>
                <a:gd fmla="*/ 2147483646 w 720" name="T2"/>
                <a:gd fmla="*/ 2147483646 h 720" name="T3"/>
                <a:gd fmla="*/ 2147483646 w 720" name="T4"/>
                <a:gd fmla="*/ 2147483646 h 720" name="T5"/>
                <a:gd fmla="*/ 2147483646 w 720" name="T6"/>
                <a:gd fmla="*/ 2147483646 h 720" name="T7"/>
                <a:gd fmla="*/ 2147483646 w 720" name="T8"/>
                <a:gd fmla="*/ 2147483646 h 720" name="T9"/>
                <a:gd fmla="*/ 2147483646 w 720" name="T10"/>
                <a:gd fmla="*/ 2147483646 h 720" name="T11"/>
                <a:gd fmla="*/ 2147483646 w 720" name="T12"/>
                <a:gd fmla="*/ 2147483646 h 720" name="T13"/>
                <a:gd fmla="*/ 2147483646 w 720" name="T14"/>
                <a:gd fmla="*/ 2147483646 h 720" name="T15"/>
                <a:gd fmla="*/ 2147483646 w 720" name="T16"/>
                <a:gd fmla="*/ 2147483646 h 720" name="T17"/>
                <a:gd fmla="*/ 2147483646 w 720" name="T18"/>
                <a:gd fmla="*/ 2147483646 h 720" name="T19"/>
                <a:gd fmla="*/ 2147483646 w 720" name="T20"/>
                <a:gd fmla="*/ 2147483646 h 720" name="T21"/>
                <a:gd fmla="*/ 2147483646 w 720" name="T22"/>
                <a:gd fmla="*/ 2147483646 h 720" name="T23"/>
                <a:gd fmla="*/ 2147483646 w 720" name="T24"/>
                <a:gd fmla="*/ 2147483646 h 720" name="T25"/>
                <a:gd fmla="*/ 2147483646 w 720" name="T26"/>
                <a:gd fmla="*/ 2147483646 h 720" name="T27"/>
                <a:gd fmla="*/ 2147483646 w 720" name="T28"/>
                <a:gd fmla="*/ 2147483646 h 720" name="T29"/>
                <a:gd fmla="*/ 2147483646 w 720" name="T30"/>
                <a:gd fmla="*/ 2147483646 h 720" name="T31"/>
                <a:gd fmla="*/ 2147483646 w 720" name="T32"/>
                <a:gd fmla="*/ 2147483646 h 720" name="T33"/>
                <a:gd fmla="*/ 0 w 720" name="T34"/>
                <a:gd fmla="*/ 2147483646 h 720" name="T35"/>
                <a:gd fmla="*/ 2147483646 w 720" name="T36"/>
                <a:gd fmla="*/ 2147483646 h 720" name="T37"/>
                <a:gd fmla="*/ 2147483646 w 720" name="T38"/>
                <a:gd fmla="*/ 2147483646 h 720" name="T39"/>
                <a:gd fmla="*/ 2147483646 w 720" name="T40"/>
                <a:gd fmla="*/ 2147483646 h 720" name="T41"/>
                <a:gd fmla="*/ 2147483646 w 720" name="T42"/>
                <a:gd fmla="*/ 2147483646 h 720" name="T43"/>
                <a:gd fmla="*/ 2147483646 w 720" name="T44"/>
                <a:gd fmla="*/ 2147483646 h 720" name="T45"/>
                <a:gd fmla="*/ 2147483646 w 720" name="T46"/>
                <a:gd fmla="*/ 2147483646 h 720" name="T47"/>
                <a:gd fmla="*/ 2147483646 w 720" name="T48"/>
                <a:gd fmla="*/ 2147483646 h 720" name="T49"/>
                <a:gd fmla="*/ 2147483646 w 720" name="T50"/>
                <a:gd fmla="*/ 0 h 720" name="T51"/>
                <a:gd fmla="*/ 2147483646 w 720" name="T52"/>
                <a:gd fmla="*/ 2147483646 h 720" name="T53"/>
                <a:gd fmla="*/ 2147483646 w 720" name="T54"/>
                <a:gd fmla="*/ 2147483646 h 720" name="T55"/>
                <a:gd fmla="*/ 2147483646 w 720" name="T56"/>
                <a:gd fmla="*/ 2147483646 h 720" name="T57"/>
                <a:gd fmla="*/ 2147483646 w 720" name="T58"/>
                <a:gd fmla="*/ 2147483646 h 720" name="T59"/>
                <a:gd fmla="*/ 2147483646 w 720" name="T60"/>
                <a:gd fmla="*/ 2147483646 h 720" name="T61"/>
                <a:gd fmla="*/ 2147483646 w 720" name="T62"/>
                <a:gd fmla="*/ 2147483646 h 720" name="T63"/>
                <a:gd fmla="*/ 2147483646 w 720" name="T64"/>
                <a:gd fmla="*/ 2147483646 h 720" name="T65"/>
                <a:gd fmla="*/ 2147483646 w 720" name="T66"/>
                <a:gd fmla="*/ 2147483646 h 720" name="T67"/>
                <a:gd fmla="*/ 2147483646 w 720" name="T68"/>
                <a:gd fmla="*/ 2147483646 h 720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w 720" name="T105"/>
                <a:gd fmla="*/ 0 h 720" name="T106"/>
                <a:gd fmla="*/ 720 w 720" name="T107"/>
                <a:gd fmla="*/ 720 h 720" name="T108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b="T108" l="T105" r="T107" t="T106"/>
              <a:pathLst>
                <a:path h="720" w="720">
                  <a:moveTo>
                    <a:pt x="720" y="360"/>
                  </a:moveTo>
                  <a:lnTo>
                    <a:pt x="720" y="360"/>
                  </a:lnTo>
                  <a:lnTo>
                    <a:pt x="718" y="397"/>
                  </a:lnTo>
                  <a:lnTo>
                    <a:pt x="712" y="432"/>
                  </a:lnTo>
                  <a:lnTo>
                    <a:pt x="704" y="468"/>
                  </a:lnTo>
                  <a:lnTo>
                    <a:pt x="691" y="500"/>
                  </a:lnTo>
                  <a:lnTo>
                    <a:pt x="676" y="532"/>
                  </a:lnTo>
                  <a:lnTo>
                    <a:pt x="659" y="561"/>
                  </a:lnTo>
                  <a:lnTo>
                    <a:pt x="638" y="588"/>
                  </a:lnTo>
                  <a:lnTo>
                    <a:pt x="614" y="614"/>
                  </a:lnTo>
                  <a:lnTo>
                    <a:pt x="588" y="638"/>
                  </a:lnTo>
                  <a:lnTo>
                    <a:pt x="561" y="659"/>
                  </a:lnTo>
                  <a:lnTo>
                    <a:pt x="532" y="676"/>
                  </a:lnTo>
                  <a:lnTo>
                    <a:pt x="500" y="691"/>
                  </a:lnTo>
                  <a:lnTo>
                    <a:pt x="468" y="704"/>
                  </a:lnTo>
                  <a:lnTo>
                    <a:pt x="432" y="712"/>
                  </a:lnTo>
                  <a:lnTo>
                    <a:pt x="397" y="718"/>
                  </a:lnTo>
                  <a:lnTo>
                    <a:pt x="360" y="720"/>
                  </a:lnTo>
                  <a:lnTo>
                    <a:pt x="323" y="718"/>
                  </a:lnTo>
                  <a:lnTo>
                    <a:pt x="288" y="712"/>
                  </a:lnTo>
                  <a:lnTo>
                    <a:pt x="253" y="704"/>
                  </a:lnTo>
                  <a:lnTo>
                    <a:pt x="220" y="691"/>
                  </a:lnTo>
                  <a:lnTo>
                    <a:pt x="188" y="676"/>
                  </a:lnTo>
                  <a:lnTo>
                    <a:pt x="159" y="659"/>
                  </a:lnTo>
                  <a:lnTo>
                    <a:pt x="132" y="638"/>
                  </a:lnTo>
                  <a:lnTo>
                    <a:pt x="106" y="614"/>
                  </a:lnTo>
                  <a:lnTo>
                    <a:pt x="82" y="588"/>
                  </a:lnTo>
                  <a:lnTo>
                    <a:pt x="61" y="561"/>
                  </a:lnTo>
                  <a:lnTo>
                    <a:pt x="44" y="532"/>
                  </a:lnTo>
                  <a:lnTo>
                    <a:pt x="29" y="500"/>
                  </a:lnTo>
                  <a:lnTo>
                    <a:pt x="16" y="468"/>
                  </a:lnTo>
                  <a:lnTo>
                    <a:pt x="8" y="432"/>
                  </a:lnTo>
                  <a:lnTo>
                    <a:pt x="2" y="397"/>
                  </a:lnTo>
                  <a:lnTo>
                    <a:pt x="0" y="360"/>
                  </a:lnTo>
                  <a:lnTo>
                    <a:pt x="2" y="323"/>
                  </a:lnTo>
                  <a:lnTo>
                    <a:pt x="8" y="288"/>
                  </a:lnTo>
                  <a:lnTo>
                    <a:pt x="16" y="252"/>
                  </a:lnTo>
                  <a:lnTo>
                    <a:pt x="29" y="220"/>
                  </a:lnTo>
                  <a:lnTo>
                    <a:pt x="44" y="188"/>
                  </a:lnTo>
                  <a:lnTo>
                    <a:pt x="61" y="159"/>
                  </a:lnTo>
                  <a:lnTo>
                    <a:pt x="82" y="132"/>
                  </a:lnTo>
                  <a:lnTo>
                    <a:pt x="106" y="106"/>
                  </a:lnTo>
                  <a:lnTo>
                    <a:pt x="132" y="82"/>
                  </a:lnTo>
                  <a:lnTo>
                    <a:pt x="159" y="61"/>
                  </a:lnTo>
                  <a:lnTo>
                    <a:pt x="188" y="44"/>
                  </a:lnTo>
                  <a:lnTo>
                    <a:pt x="220" y="29"/>
                  </a:lnTo>
                  <a:lnTo>
                    <a:pt x="253" y="16"/>
                  </a:lnTo>
                  <a:lnTo>
                    <a:pt x="288" y="8"/>
                  </a:lnTo>
                  <a:lnTo>
                    <a:pt x="323" y="2"/>
                  </a:lnTo>
                  <a:lnTo>
                    <a:pt x="360" y="0"/>
                  </a:lnTo>
                  <a:lnTo>
                    <a:pt x="397" y="2"/>
                  </a:lnTo>
                  <a:lnTo>
                    <a:pt x="432" y="8"/>
                  </a:lnTo>
                  <a:lnTo>
                    <a:pt x="468" y="16"/>
                  </a:lnTo>
                  <a:lnTo>
                    <a:pt x="500" y="29"/>
                  </a:lnTo>
                  <a:lnTo>
                    <a:pt x="532" y="44"/>
                  </a:lnTo>
                  <a:lnTo>
                    <a:pt x="561" y="61"/>
                  </a:lnTo>
                  <a:lnTo>
                    <a:pt x="588" y="82"/>
                  </a:lnTo>
                  <a:lnTo>
                    <a:pt x="614" y="106"/>
                  </a:lnTo>
                  <a:lnTo>
                    <a:pt x="638" y="132"/>
                  </a:lnTo>
                  <a:lnTo>
                    <a:pt x="659" y="159"/>
                  </a:lnTo>
                  <a:lnTo>
                    <a:pt x="676" y="188"/>
                  </a:lnTo>
                  <a:lnTo>
                    <a:pt x="691" y="220"/>
                  </a:lnTo>
                  <a:lnTo>
                    <a:pt x="704" y="252"/>
                  </a:lnTo>
                  <a:lnTo>
                    <a:pt x="712" y="288"/>
                  </a:lnTo>
                  <a:lnTo>
                    <a:pt x="718" y="323"/>
                  </a:lnTo>
                  <a:lnTo>
                    <a:pt x="720" y="360"/>
                  </a:lnTo>
                  <a:close/>
                </a:path>
              </a:pathLst>
            </a:custGeom>
            <a:gradFill rotWithShape="0">
              <a:gsLst>
                <a:gs pos="0">
                  <a:srgbClr val="094162"/>
                </a:gs>
                <a:gs pos="50000">
                  <a:srgbClr val="094162"/>
                </a:gs>
                <a:gs pos="100000">
                  <a:srgbClr val="106FAA"/>
                </a:gs>
              </a:gsLst>
              <a:lin ang="5400000"/>
            </a:gra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en-US" lang="zh-CN" sz="2800">
                  <a:solidFill>
                    <a:srgbClr val="F2F2F2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标题</a:t>
              </a:r>
            </a:p>
          </p:txBody>
        </p:sp>
        <p:sp>
          <p:nvSpPr>
            <p:cNvPr id="44045" name="Freeform 43"/>
            <p:cNvSpPr>
              <a:spLocks noEditPoints="1"/>
            </p:cNvSpPr>
            <p:nvPr/>
          </p:nvSpPr>
          <p:spPr bwMode="auto">
            <a:xfrm>
              <a:off x="0" y="0"/>
              <a:ext cx="2514600" cy="2514600"/>
            </a:xfrm>
            <a:custGeom>
              <a:gdLst>
                <a:gd fmla="*/ 30029783 w 1124" name="T0"/>
                <a:gd fmla="*/ 2147483646 h 1124" name="T1"/>
                <a:gd fmla="*/ 225224489 w 1124" name="T2"/>
                <a:gd fmla="*/ 1721724696 h 1124" name="T3"/>
                <a:gd fmla="*/ 560561165 w 1124" name="T4"/>
                <a:gd fmla="*/ 1131133748 h 1124" name="T5"/>
                <a:gd fmla="*/ 1021021562 w 1124" name="T6"/>
                <a:gd fmla="*/ 645645922 h 1124" name="T7"/>
                <a:gd fmla="*/ 1591594146 w 1124" name="T8"/>
                <a:gd fmla="*/ 280281701 h 1124" name="T9"/>
                <a:gd fmla="*/ 2147483646 w 1124" name="T10"/>
                <a:gd fmla="*/ 55054975 h 1124" name="T11"/>
                <a:gd fmla="*/ 2147483646 w 1124" name="T12"/>
                <a:gd fmla="*/ 0 h 1124" name="T13"/>
                <a:gd fmla="*/ 2147483646 w 1124" name="T14"/>
                <a:gd fmla="*/ 55054975 h 1124" name="T15"/>
                <a:gd fmla="*/ 2147483646 w 1124" name="T16"/>
                <a:gd fmla="*/ 280281701 h 1124" name="T17"/>
                <a:gd fmla="*/ 2147483646 w 1124" name="T18"/>
                <a:gd fmla="*/ 645645922 h 1124" name="T19"/>
                <a:gd fmla="*/ 2147483646 w 1124" name="T20"/>
                <a:gd fmla="*/ 1131133748 h 1124" name="T21"/>
                <a:gd fmla="*/ 2147483646 w 1124" name="T22"/>
                <a:gd fmla="*/ 1721724696 h 1124" name="T23"/>
                <a:gd fmla="*/ 2147483646 w 1124" name="T24"/>
                <a:gd fmla="*/ 2147483646 h 1124" name="T25"/>
                <a:gd fmla="*/ 2147483646 w 1124" name="T26"/>
                <a:gd fmla="*/ 2147483646 h 1124" name="T27"/>
                <a:gd fmla="*/ 2147483646 w 1124" name="T28"/>
                <a:gd fmla="*/ 2147483646 h 1124" name="T29"/>
                <a:gd fmla="*/ 2147483646 w 1124" name="T30"/>
                <a:gd fmla="*/ 2147483646 h 1124" name="T31"/>
                <a:gd fmla="*/ 2147483646 w 1124" name="T32"/>
                <a:gd fmla="*/ 2147483646 h 1124" name="T33"/>
                <a:gd fmla="*/ 2147483646 w 1124" name="T34"/>
                <a:gd fmla="*/ 2147483646 h 1124" name="T35"/>
                <a:gd fmla="*/ 2147483646 w 1124" name="T36"/>
                <a:gd fmla="*/ 2147483646 h 1124" name="T37"/>
                <a:gd fmla="*/ 2147483646 w 1124" name="T38"/>
                <a:gd fmla="*/ 2147483646 h 1124" name="T39"/>
                <a:gd fmla="*/ 2147483646 w 1124" name="T40"/>
                <a:gd fmla="*/ 2147483646 h 1124" name="T41"/>
                <a:gd fmla="*/ 1976981205 w 1124" name="T42"/>
                <a:gd fmla="*/ 2147483646 h 1124" name="T43"/>
                <a:gd fmla="*/ 1356358237 w 1124" name="T44"/>
                <a:gd fmla="*/ 2147483646 h 1124" name="T45"/>
                <a:gd fmla="*/ 825826856 w 1124" name="T46"/>
                <a:gd fmla="*/ 2147483646 h 1124" name="T47"/>
                <a:gd fmla="*/ 410410014 w 1124" name="T48"/>
                <a:gd fmla="*/ 2147483646 h 1124" name="T49"/>
                <a:gd fmla="*/ 130130550 w 1124" name="T50"/>
                <a:gd fmla="*/ 2147483646 h 1124" name="T51"/>
                <a:gd fmla="*/ 0 w 1124" name="T52"/>
                <a:gd fmla="*/ 2147483646 h 1124" name="T53"/>
                <a:gd fmla="*/ 1086087956 w 1124" name="T54"/>
                <a:gd fmla="*/ 1246248288 h 1124" name="T55"/>
                <a:gd fmla="*/ 765767290 w 1124" name="T56"/>
                <a:gd fmla="*/ 1701704095 h 1124" name="T57"/>
                <a:gd fmla="*/ 555556574 w 1124" name="T58"/>
                <a:gd fmla="*/ 2147483646 h 1124" name="T59"/>
                <a:gd fmla="*/ 480480998 w 1124" name="T60"/>
                <a:gd fmla="*/ 2147483646 h 1124" name="T61"/>
                <a:gd fmla="*/ 505506190 w 1124" name="T62"/>
                <a:gd fmla="*/ 2147483646 h 1124" name="T63"/>
                <a:gd fmla="*/ 665666523 w 1124" name="T64"/>
                <a:gd fmla="*/ 2147483646 h 1124" name="T65"/>
                <a:gd fmla="*/ 950952815 w 1124" name="T66"/>
                <a:gd fmla="*/ 2147483646 h 1124" name="T67"/>
                <a:gd fmla="*/ 1166168122 w 1124" name="T68"/>
                <a:gd fmla="*/ 2147483646 h 1124" name="T69"/>
                <a:gd fmla="*/ 1606610156 w 1124" name="T70"/>
                <a:gd fmla="*/ 2147483646 h 1124" name="T71"/>
                <a:gd fmla="*/ 2122125527 w 1124" name="T72"/>
                <a:gd fmla="*/ 2147483646 h 1124" name="T73"/>
                <a:gd fmla="*/ 2147483646 w 1124" name="T74"/>
                <a:gd fmla="*/ 2147483646 h 1124" name="T75"/>
                <a:gd fmla="*/ 2147483646 w 1124" name="T76"/>
                <a:gd fmla="*/ 2147483646 h 1124" name="T77"/>
                <a:gd fmla="*/ 2147483646 w 1124" name="T78"/>
                <a:gd fmla="*/ 2147483646 h 1124" name="T79"/>
                <a:gd fmla="*/ 2147483646 w 1124" name="T80"/>
                <a:gd fmla="*/ 2147483646 h 1124" name="T81"/>
                <a:gd fmla="*/ 2147483646 w 1124" name="T82"/>
                <a:gd fmla="*/ 2147483646 h 1124" name="T83"/>
                <a:gd fmla="*/ 2147483646 w 1124" name="T84"/>
                <a:gd fmla="*/ 2147483646 h 1124" name="T85"/>
                <a:gd fmla="*/ 2147483646 w 1124" name="T86"/>
                <a:gd fmla="*/ 2147483646 h 1124" name="T87"/>
                <a:gd fmla="*/ 2147483646 w 1124" name="T88"/>
                <a:gd fmla="*/ 2147483646 h 1124" name="T89"/>
                <a:gd fmla="*/ 2147483646 w 1124" name="T90"/>
                <a:gd fmla="*/ 2147483646 h 1124" name="T91"/>
                <a:gd fmla="*/ 2147483646 w 1124" name="T92"/>
                <a:gd fmla="*/ 2122125527 h 1124" name="T93"/>
                <a:gd fmla="*/ 2147483646 w 1124" name="T94"/>
                <a:gd fmla="*/ 1606610156 h 1124" name="T95"/>
                <a:gd fmla="*/ 2147483646 w 1124" name="T96"/>
                <a:gd fmla="*/ 1166168122 h 1124" name="T97"/>
                <a:gd fmla="*/ 2147483646 w 1124" name="T98"/>
                <a:gd fmla="*/ 950952815 h 1124" name="T99"/>
                <a:gd fmla="*/ 2147483646 w 1124" name="T100"/>
                <a:gd fmla="*/ 665666523 h 1124" name="T101"/>
                <a:gd fmla="*/ 2147483646 w 1124" name="T102"/>
                <a:gd fmla="*/ 505506190 h 1124" name="T103"/>
                <a:gd fmla="*/ 2147483646 w 1124" name="T104"/>
                <a:gd fmla="*/ 480480998 h 1124" name="T105"/>
                <a:gd fmla="*/ 2147483646 w 1124" name="T106"/>
                <a:gd fmla="*/ 555556574 h 1124" name="T107"/>
                <a:gd fmla="*/ 1701704095 w 1124" name="T108"/>
                <a:gd fmla="*/ 765767290 h 1124" name="T109"/>
                <a:gd fmla="*/ 1246248288 w 1124" name="T110"/>
                <a:gd fmla="*/ 1086087956 h 1124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w 1124" name="T168"/>
                <a:gd fmla="*/ 0 h 1124" name="T169"/>
                <a:gd fmla="*/ 1124 w 1124" name="T170"/>
                <a:gd fmla="*/ 1124 h 1124" name="T171"/>
              </a:gdLst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b="T171" l="T168" r="T170" t="T169"/>
              <a:pathLst>
                <a:path h="1124" w="1124">
                  <a:moveTo>
                    <a:pt x="0" y="562"/>
                  </a:moveTo>
                  <a:lnTo>
                    <a:pt x="0" y="562"/>
                  </a:lnTo>
                  <a:lnTo>
                    <a:pt x="0" y="533"/>
                  </a:lnTo>
                  <a:lnTo>
                    <a:pt x="3" y="504"/>
                  </a:lnTo>
                  <a:lnTo>
                    <a:pt x="6" y="477"/>
                  </a:lnTo>
                  <a:lnTo>
                    <a:pt x="11" y="448"/>
                  </a:lnTo>
                  <a:lnTo>
                    <a:pt x="18" y="422"/>
                  </a:lnTo>
                  <a:lnTo>
                    <a:pt x="26" y="395"/>
                  </a:lnTo>
                  <a:lnTo>
                    <a:pt x="34" y="369"/>
                  </a:lnTo>
                  <a:lnTo>
                    <a:pt x="45" y="344"/>
                  </a:lnTo>
                  <a:lnTo>
                    <a:pt x="56" y="318"/>
                  </a:lnTo>
                  <a:lnTo>
                    <a:pt x="67" y="294"/>
                  </a:lnTo>
                  <a:lnTo>
                    <a:pt x="82" y="271"/>
                  </a:lnTo>
                  <a:lnTo>
                    <a:pt x="96" y="247"/>
                  </a:lnTo>
                  <a:lnTo>
                    <a:pt x="112" y="226"/>
                  </a:lnTo>
                  <a:lnTo>
                    <a:pt x="128" y="204"/>
                  </a:lnTo>
                  <a:lnTo>
                    <a:pt x="146" y="185"/>
                  </a:lnTo>
                  <a:lnTo>
                    <a:pt x="165" y="165"/>
                  </a:lnTo>
                  <a:lnTo>
                    <a:pt x="185" y="146"/>
                  </a:lnTo>
                  <a:lnTo>
                    <a:pt x="204" y="129"/>
                  </a:lnTo>
                  <a:lnTo>
                    <a:pt x="226" y="113"/>
                  </a:lnTo>
                  <a:lnTo>
                    <a:pt x="247" y="96"/>
                  </a:lnTo>
                  <a:lnTo>
                    <a:pt x="271" y="82"/>
                  </a:lnTo>
                  <a:lnTo>
                    <a:pt x="294" y="68"/>
                  </a:lnTo>
                  <a:lnTo>
                    <a:pt x="318" y="56"/>
                  </a:lnTo>
                  <a:lnTo>
                    <a:pt x="344" y="45"/>
                  </a:lnTo>
                  <a:lnTo>
                    <a:pt x="369" y="34"/>
                  </a:lnTo>
                  <a:lnTo>
                    <a:pt x="395" y="26"/>
                  </a:lnTo>
                  <a:lnTo>
                    <a:pt x="422" y="18"/>
                  </a:lnTo>
                  <a:lnTo>
                    <a:pt x="448" y="11"/>
                  </a:lnTo>
                  <a:lnTo>
                    <a:pt x="477" y="7"/>
                  </a:lnTo>
                  <a:lnTo>
                    <a:pt x="504" y="3"/>
                  </a:lnTo>
                  <a:lnTo>
                    <a:pt x="533" y="0"/>
                  </a:lnTo>
                  <a:lnTo>
                    <a:pt x="562" y="0"/>
                  </a:lnTo>
                  <a:lnTo>
                    <a:pt x="591" y="0"/>
                  </a:lnTo>
                  <a:lnTo>
                    <a:pt x="620" y="3"/>
                  </a:lnTo>
                  <a:lnTo>
                    <a:pt x="647" y="7"/>
                  </a:lnTo>
                  <a:lnTo>
                    <a:pt x="676" y="11"/>
                  </a:lnTo>
                  <a:lnTo>
                    <a:pt x="702" y="18"/>
                  </a:lnTo>
                  <a:lnTo>
                    <a:pt x="729" y="26"/>
                  </a:lnTo>
                  <a:lnTo>
                    <a:pt x="755" y="34"/>
                  </a:lnTo>
                  <a:lnTo>
                    <a:pt x="781" y="45"/>
                  </a:lnTo>
                  <a:lnTo>
                    <a:pt x="806" y="56"/>
                  </a:lnTo>
                  <a:lnTo>
                    <a:pt x="830" y="68"/>
                  </a:lnTo>
                  <a:lnTo>
                    <a:pt x="853" y="82"/>
                  </a:lnTo>
                  <a:lnTo>
                    <a:pt x="877" y="96"/>
                  </a:lnTo>
                  <a:lnTo>
                    <a:pt x="898" y="113"/>
                  </a:lnTo>
                  <a:lnTo>
                    <a:pt x="920" y="129"/>
                  </a:lnTo>
                  <a:lnTo>
                    <a:pt x="940" y="146"/>
                  </a:lnTo>
                  <a:lnTo>
                    <a:pt x="959" y="165"/>
                  </a:lnTo>
                  <a:lnTo>
                    <a:pt x="978" y="185"/>
                  </a:lnTo>
                  <a:lnTo>
                    <a:pt x="996" y="204"/>
                  </a:lnTo>
                  <a:lnTo>
                    <a:pt x="1012" y="226"/>
                  </a:lnTo>
                  <a:lnTo>
                    <a:pt x="1028" y="247"/>
                  </a:lnTo>
                  <a:lnTo>
                    <a:pt x="1042" y="271"/>
                  </a:lnTo>
                  <a:lnTo>
                    <a:pt x="1057" y="294"/>
                  </a:lnTo>
                  <a:lnTo>
                    <a:pt x="1068" y="318"/>
                  </a:lnTo>
                  <a:lnTo>
                    <a:pt x="1079" y="344"/>
                  </a:lnTo>
                  <a:lnTo>
                    <a:pt x="1090" y="369"/>
                  </a:lnTo>
                  <a:lnTo>
                    <a:pt x="1099" y="395"/>
                  </a:lnTo>
                  <a:lnTo>
                    <a:pt x="1107" y="422"/>
                  </a:lnTo>
                  <a:lnTo>
                    <a:pt x="1113" y="448"/>
                  </a:lnTo>
                  <a:lnTo>
                    <a:pt x="1118" y="477"/>
                  </a:lnTo>
                  <a:lnTo>
                    <a:pt x="1121" y="504"/>
                  </a:lnTo>
                  <a:lnTo>
                    <a:pt x="1124" y="533"/>
                  </a:lnTo>
                  <a:lnTo>
                    <a:pt x="1124" y="562"/>
                  </a:lnTo>
                  <a:lnTo>
                    <a:pt x="1124" y="591"/>
                  </a:lnTo>
                  <a:lnTo>
                    <a:pt x="1121" y="620"/>
                  </a:lnTo>
                  <a:lnTo>
                    <a:pt x="1118" y="647"/>
                  </a:lnTo>
                  <a:lnTo>
                    <a:pt x="1113" y="676"/>
                  </a:lnTo>
                  <a:lnTo>
                    <a:pt x="1107" y="702"/>
                  </a:lnTo>
                  <a:lnTo>
                    <a:pt x="1099" y="729"/>
                  </a:lnTo>
                  <a:lnTo>
                    <a:pt x="1090" y="755"/>
                  </a:lnTo>
                  <a:lnTo>
                    <a:pt x="1079" y="780"/>
                  </a:lnTo>
                  <a:lnTo>
                    <a:pt x="1068" y="806"/>
                  </a:lnTo>
                  <a:lnTo>
                    <a:pt x="1057" y="830"/>
                  </a:lnTo>
                  <a:lnTo>
                    <a:pt x="1042" y="853"/>
                  </a:lnTo>
                  <a:lnTo>
                    <a:pt x="1028" y="877"/>
                  </a:lnTo>
                  <a:lnTo>
                    <a:pt x="1012" y="898"/>
                  </a:lnTo>
                  <a:lnTo>
                    <a:pt x="996" y="920"/>
                  </a:lnTo>
                  <a:lnTo>
                    <a:pt x="978" y="939"/>
                  </a:lnTo>
                  <a:lnTo>
                    <a:pt x="959" y="959"/>
                  </a:lnTo>
                  <a:lnTo>
                    <a:pt x="940" y="978"/>
                  </a:lnTo>
                  <a:lnTo>
                    <a:pt x="920" y="996"/>
                  </a:lnTo>
                  <a:lnTo>
                    <a:pt x="898" y="1012"/>
                  </a:lnTo>
                  <a:lnTo>
                    <a:pt x="877" y="1028"/>
                  </a:lnTo>
                  <a:lnTo>
                    <a:pt x="853" y="1042"/>
                  </a:lnTo>
                  <a:lnTo>
                    <a:pt x="830" y="1057"/>
                  </a:lnTo>
                  <a:lnTo>
                    <a:pt x="806" y="1068"/>
                  </a:lnTo>
                  <a:lnTo>
                    <a:pt x="781" y="1079"/>
                  </a:lnTo>
                  <a:lnTo>
                    <a:pt x="755" y="1090"/>
                  </a:lnTo>
                  <a:lnTo>
                    <a:pt x="729" y="1098"/>
                  </a:lnTo>
                  <a:lnTo>
                    <a:pt x="702" y="1106"/>
                  </a:lnTo>
                  <a:lnTo>
                    <a:pt x="676" y="1113"/>
                  </a:lnTo>
                  <a:lnTo>
                    <a:pt x="647" y="1118"/>
                  </a:lnTo>
                  <a:lnTo>
                    <a:pt x="620" y="1121"/>
                  </a:lnTo>
                  <a:lnTo>
                    <a:pt x="591" y="1124"/>
                  </a:lnTo>
                  <a:lnTo>
                    <a:pt x="562" y="1124"/>
                  </a:lnTo>
                  <a:lnTo>
                    <a:pt x="533" y="1124"/>
                  </a:lnTo>
                  <a:lnTo>
                    <a:pt x="504" y="1121"/>
                  </a:lnTo>
                  <a:lnTo>
                    <a:pt x="477" y="1118"/>
                  </a:lnTo>
                  <a:lnTo>
                    <a:pt x="448" y="1113"/>
                  </a:lnTo>
                  <a:lnTo>
                    <a:pt x="422" y="1106"/>
                  </a:lnTo>
                  <a:lnTo>
                    <a:pt x="395" y="1098"/>
                  </a:lnTo>
                  <a:lnTo>
                    <a:pt x="369" y="1090"/>
                  </a:lnTo>
                  <a:lnTo>
                    <a:pt x="344" y="1079"/>
                  </a:lnTo>
                  <a:lnTo>
                    <a:pt x="318" y="1068"/>
                  </a:lnTo>
                  <a:lnTo>
                    <a:pt x="294" y="1057"/>
                  </a:lnTo>
                  <a:lnTo>
                    <a:pt x="271" y="1042"/>
                  </a:lnTo>
                  <a:lnTo>
                    <a:pt x="247" y="1028"/>
                  </a:lnTo>
                  <a:lnTo>
                    <a:pt x="226" y="1012"/>
                  </a:lnTo>
                  <a:lnTo>
                    <a:pt x="204" y="996"/>
                  </a:lnTo>
                  <a:lnTo>
                    <a:pt x="185" y="978"/>
                  </a:lnTo>
                  <a:lnTo>
                    <a:pt x="165" y="959"/>
                  </a:lnTo>
                  <a:lnTo>
                    <a:pt x="146" y="939"/>
                  </a:lnTo>
                  <a:lnTo>
                    <a:pt x="128" y="920"/>
                  </a:lnTo>
                  <a:lnTo>
                    <a:pt x="112" y="898"/>
                  </a:lnTo>
                  <a:lnTo>
                    <a:pt x="96" y="877"/>
                  </a:lnTo>
                  <a:lnTo>
                    <a:pt x="82" y="853"/>
                  </a:lnTo>
                  <a:lnTo>
                    <a:pt x="67" y="830"/>
                  </a:lnTo>
                  <a:lnTo>
                    <a:pt x="56" y="806"/>
                  </a:lnTo>
                  <a:lnTo>
                    <a:pt x="45" y="780"/>
                  </a:lnTo>
                  <a:lnTo>
                    <a:pt x="34" y="755"/>
                  </a:lnTo>
                  <a:lnTo>
                    <a:pt x="26" y="729"/>
                  </a:lnTo>
                  <a:lnTo>
                    <a:pt x="18" y="702"/>
                  </a:lnTo>
                  <a:lnTo>
                    <a:pt x="11" y="676"/>
                  </a:lnTo>
                  <a:lnTo>
                    <a:pt x="6" y="647"/>
                  </a:lnTo>
                  <a:lnTo>
                    <a:pt x="3" y="620"/>
                  </a:lnTo>
                  <a:lnTo>
                    <a:pt x="0" y="591"/>
                  </a:lnTo>
                  <a:lnTo>
                    <a:pt x="0" y="562"/>
                  </a:lnTo>
                  <a:close/>
                  <a:moveTo>
                    <a:pt x="233" y="233"/>
                  </a:moveTo>
                  <a:lnTo>
                    <a:pt x="233" y="233"/>
                  </a:lnTo>
                  <a:lnTo>
                    <a:pt x="217" y="249"/>
                  </a:lnTo>
                  <a:lnTo>
                    <a:pt x="202" y="267"/>
                  </a:lnTo>
                  <a:lnTo>
                    <a:pt x="190" y="284"/>
                  </a:lnTo>
                  <a:lnTo>
                    <a:pt x="177" y="302"/>
                  </a:lnTo>
                  <a:lnTo>
                    <a:pt x="164" y="321"/>
                  </a:lnTo>
                  <a:lnTo>
                    <a:pt x="153" y="340"/>
                  </a:lnTo>
                  <a:lnTo>
                    <a:pt x="143" y="360"/>
                  </a:lnTo>
                  <a:lnTo>
                    <a:pt x="133" y="381"/>
                  </a:lnTo>
                  <a:lnTo>
                    <a:pt x="125" y="402"/>
                  </a:lnTo>
                  <a:lnTo>
                    <a:pt x="117" y="424"/>
                  </a:lnTo>
                  <a:lnTo>
                    <a:pt x="111" y="446"/>
                  </a:lnTo>
                  <a:lnTo>
                    <a:pt x="106" y="469"/>
                  </a:lnTo>
                  <a:lnTo>
                    <a:pt x="101" y="491"/>
                  </a:lnTo>
                  <a:lnTo>
                    <a:pt x="98" y="514"/>
                  </a:lnTo>
                  <a:lnTo>
                    <a:pt x="96" y="538"/>
                  </a:lnTo>
                  <a:lnTo>
                    <a:pt x="96" y="562"/>
                  </a:lnTo>
                  <a:lnTo>
                    <a:pt x="96" y="586"/>
                  </a:lnTo>
                  <a:lnTo>
                    <a:pt x="98" y="610"/>
                  </a:lnTo>
                  <a:lnTo>
                    <a:pt x="101" y="633"/>
                  </a:lnTo>
                  <a:lnTo>
                    <a:pt x="106" y="655"/>
                  </a:lnTo>
                  <a:lnTo>
                    <a:pt x="111" y="678"/>
                  </a:lnTo>
                  <a:lnTo>
                    <a:pt x="117" y="700"/>
                  </a:lnTo>
                  <a:lnTo>
                    <a:pt x="125" y="723"/>
                  </a:lnTo>
                  <a:lnTo>
                    <a:pt x="133" y="743"/>
                  </a:lnTo>
                  <a:lnTo>
                    <a:pt x="143" y="764"/>
                  </a:lnTo>
                  <a:lnTo>
                    <a:pt x="153" y="784"/>
                  </a:lnTo>
                  <a:lnTo>
                    <a:pt x="164" y="803"/>
                  </a:lnTo>
                  <a:lnTo>
                    <a:pt x="177" y="822"/>
                  </a:lnTo>
                  <a:lnTo>
                    <a:pt x="190" y="840"/>
                  </a:lnTo>
                  <a:lnTo>
                    <a:pt x="202" y="857"/>
                  </a:lnTo>
                  <a:lnTo>
                    <a:pt x="217" y="875"/>
                  </a:lnTo>
                  <a:lnTo>
                    <a:pt x="233" y="891"/>
                  </a:lnTo>
                  <a:lnTo>
                    <a:pt x="249" y="907"/>
                  </a:lnTo>
                  <a:lnTo>
                    <a:pt x="267" y="922"/>
                  </a:lnTo>
                  <a:lnTo>
                    <a:pt x="284" y="935"/>
                  </a:lnTo>
                  <a:lnTo>
                    <a:pt x="302" y="947"/>
                  </a:lnTo>
                  <a:lnTo>
                    <a:pt x="321" y="960"/>
                  </a:lnTo>
                  <a:lnTo>
                    <a:pt x="340" y="971"/>
                  </a:lnTo>
                  <a:lnTo>
                    <a:pt x="360" y="981"/>
                  </a:lnTo>
                  <a:lnTo>
                    <a:pt x="381" y="991"/>
                  </a:lnTo>
                  <a:lnTo>
                    <a:pt x="402" y="999"/>
                  </a:lnTo>
                  <a:lnTo>
                    <a:pt x="424" y="1007"/>
                  </a:lnTo>
                  <a:lnTo>
                    <a:pt x="445" y="1013"/>
                  </a:lnTo>
                  <a:lnTo>
                    <a:pt x="469" y="1018"/>
                  </a:lnTo>
                  <a:lnTo>
                    <a:pt x="491" y="1023"/>
                  </a:lnTo>
                  <a:lnTo>
                    <a:pt x="514" y="1024"/>
                  </a:lnTo>
                  <a:lnTo>
                    <a:pt x="538" y="1028"/>
                  </a:lnTo>
                  <a:lnTo>
                    <a:pt x="562" y="1028"/>
                  </a:lnTo>
                  <a:lnTo>
                    <a:pt x="586" y="1028"/>
                  </a:lnTo>
                  <a:lnTo>
                    <a:pt x="610" y="1024"/>
                  </a:lnTo>
                  <a:lnTo>
                    <a:pt x="633" y="1023"/>
                  </a:lnTo>
                  <a:lnTo>
                    <a:pt x="655" y="1018"/>
                  </a:lnTo>
                  <a:lnTo>
                    <a:pt x="678" y="1013"/>
                  </a:lnTo>
                  <a:lnTo>
                    <a:pt x="700" y="1007"/>
                  </a:lnTo>
                  <a:lnTo>
                    <a:pt x="723" y="999"/>
                  </a:lnTo>
                  <a:lnTo>
                    <a:pt x="744" y="991"/>
                  </a:lnTo>
                  <a:lnTo>
                    <a:pt x="764" y="981"/>
                  </a:lnTo>
                  <a:lnTo>
                    <a:pt x="784" y="971"/>
                  </a:lnTo>
                  <a:lnTo>
                    <a:pt x="803" y="960"/>
                  </a:lnTo>
                  <a:lnTo>
                    <a:pt x="822" y="947"/>
                  </a:lnTo>
                  <a:lnTo>
                    <a:pt x="840" y="935"/>
                  </a:lnTo>
                  <a:lnTo>
                    <a:pt x="858" y="922"/>
                  </a:lnTo>
                  <a:lnTo>
                    <a:pt x="875" y="907"/>
                  </a:lnTo>
                  <a:lnTo>
                    <a:pt x="891" y="891"/>
                  </a:lnTo>
                  <a:lnTo>
                    <a:pt x="907" y="875"/>
                  </a:lnTo>
                  <a:lnTo>
                    <a:pt x="922" y="857"/>
                  </a:lnTo>
                  <a:lnTo>
                    <a:pt x="935" y="840"/>
                  </a:lnTo>
                  <a:lnTo>
                    <a:pt x="948" y="822"/>
                  </a:lnTo>
                  <a:lnTo>
                    <a:pt x="960" y="803"/>
                  </a:lnTo>
                  <a:lnTo>
                    <a:pt x="972" y="784"/>
                  </a:lnTo>
                  <a:lnTo>
                    <a:pt x="981" y="764"/>
                  </a:lnTo>
                  <a:lnTo>
                    <a:pt x="991" y="743"/>
                  </a:lnTo>
                  <a:lnTo>
                    <a:pt x="999" y="723"/>
                  </a:lnTo>
                  <a:lnTo>
                    <a:pt x="1007" y="700"/>
                  </a:lnTo>
                  <a:lnTo>
                    <a:pt x="1013" y="678"/>
                  </a:lnTo>
                  <a:lnTo>
                    <a:pt x="1018" y="655"/>
                  </a:lnTo>
                  <a:lnTo>
                    <a:pt x="1023" y="633"/>
                  </a:lnTo>
                  <a:lnTo>
                    <a:pt x="1025" y="610"/>
                  </a:lnTo>
                  <a:lnTo>
                    <a:pt x="1028" y="586"/>
                  </a:lnTo>
                  <a:lnTo>
                    <a:pt x="1028" y="562"/>
                  </a:lnTo>
                  <a:lnTo>
                    <a:pt x="1028" y="538"/>
                  </a:lnTo>
                  <a:lnTo>
                    <a:pt x="1025" y="514"/>
                  </a:lnTo>
                  <a:lnTo>
                    <a:pt x="1023" y="491"/>
                  </a:lnTo>
                  <a:lnTo>
                    <a:pt x="1018" y="469"/>
                  </a:lnTo>
                  <a:lnTo>
                    <a:pt x="1013" y="446"/>
                  </a:lnTo>
                  <a:lnTo>
                    <a:pt x="1007" y="424"/>
                  </a:lnTo>
                  <a:lnTo>
                    <a:pt x="999" y="402"/>
                  </a:lnTo>
                  <a:lnTo>
                    <a:pt x="991" y="381"/>
                  </a:lnTo>
                  <a:lnTo>
                    <a:pt x="981" y="360"/>
                  </a:lnTo>
                  <a:lnTo>
                    <a:pt x="972" y="340"/>
                  </a:lnTo>
                  <a:lnTo>
                    <a:pt x="960" y="321"/>
                  </a:lnTo>
                  <a:lnTo>
                    <a:pt x="948" y="302"/>
                  </a:lnTo>
                  <a:lnTo>
                    <a:pt x="935" y="284"/>
                  </a:lnTo>
                  <a:lnTo>
                    <a:pt x="922" y="267"/>
                  </a:lnTo>
                  <a:lnTo>
                    <a:pt x="907" y="249"/>
                  </a:lnTo>
                  <a:lnTo>
                    <a:pt x="891" y="233"/>
                  </a:lnTo>
                  <a:lnTo>
                    <a:pt x="875" y="217"/>
                  </a:lnTo>
                  <a:lnTo>
                    <a:pt x="858" y="202"/>
                  </a:lnTo>
                  <a:lnTo>
                    <a:pt x="840" y="190"/>
                  </a:lnTo>
                  <a:lnTo>
                    <a:pt x="822" y="177"/>
                  </a:lnTo>
                  <a:lnTo>
                    <a:pt x="803" y="164"/>
                  </a:lnTo>
                  <a:lnTo>
                    <a:pt x="784" y="153"/>
                  </a:lnTo>
                  <a:lnTo>
                    <a:pt x="764" y="143"/>
                  </a:lnTo>
                  <a:lnTo>
                    <a:pt x="744" y="133"/>
                  </a:lnTo>
                  <a:lnTo>
                    <a:pt x="723" y="125"/>
                  </a:lnTo>
                  <a:lnTo>
                    <a:pt x="700" y="117"/>
                  </a:lnTo>
                  <a:lnTo>
                    <a:pt x="678" y="111"/>
                  </a:lnTo>
                  <a:lnTo>
                    <a:pt x="655" y="106"/>
                  </a:lnTo>
                  <a:lnTo>
                    <a:pt x="633" y="101"/>
                  </a:lnTo>
                  <a:lnTo>
                    <a:pt x="610" y="100"/>
                  </a:lnTo>
                  <a:lnTo>
                    <a:pt x="586" y="96"/>
                  </a:lnTo>
                  <a:lnTo>
                    <a:pt x="562" y="96"/>
                  </a:lnTo>
                  <a:lnTo>
                    <a:pt x="538" y="96"/>
                  </a:lnTo>
                  <a:lnTo>
                    <a:pt x="514" y="100"/>
                  </a:lnTo>
                  <a:lnTo>
                    <a:pt x="491" y="101"/>
                  </a:lnTo>
                  <a:lnTo>
                    <a:pt x="469" y="106"/>
                  </a:lnTo>
                  <a:lnTo>
                    <a:pt x="445" y="111"/>
                  </a:lnTo>
                  <a:lnTo>
                    <a:pt x="424" y="117"/>
                  </a:lnTo>
                  <a:lnTo>
                    <a:pt x="402" y="125"/>
                  </a:lnTo>
                  <a:lnTo>
                    <a:pt x="381" y="133"/>
                  </a:lnTo>
                  <a:lnTo>
                    <a:pt x="360" y="143"/>
                  </a:lnTo>
                  <a:lnTo>
                    <a:pt x="340" y="153"/>
                  </a:lnTo>
                  <a:lnTo>
                    <a:pt x="321" y="164"/>
                  </a:lnTo>
                  <a:lnTo>
                    <a:pt x="302" y="177"/>
                  </a:lnTo>
                  <a:lnTo>
                    <a:pt x="284" y="190"/>
                  </a:lnTo>
                  <a:lnTo>
                    <a:pt x="267" y="202"/>
                  </a:lnTo>
                  <a:lnTo>
                    <a:pt x="249" y="217"/>
                  </a:lnTo>
                  <a:lnTo>
                    <a:pt x="233" y="233"/>
                  </a:lnTo>
                  <a:close/>
                </a:path>
              </a:pathLst>
            </a:custGeom>
            <a:solidFill>
              <a:srgbClr val="106FA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</p:grpSp>
    </p:spTree>
  </p:cSld>
  <p:clrMapOvr>
    <a:masterClrMapping/>
  </p:clrMapOvr>
  <p:transition spd="med">
    <p:fade/>
  </p:transition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5058" name="文本框 2"/>
          <p:cNvSpPr txBox="1">
            <a:spLocks noChangeArrowheads="1"/>
          </p:cNvSpPr>
          <p:nvPr/>
        </p:nvSpPr>
        <p:spPr bwMode="auto">
          <a:xfrm>
            <a:off x="790575" y="128588"/>
            <a:ext cx="4283393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zh-CN" b="1" lang="en-US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03 点击这里输入文章标题</a:t>
            </a:r>
          </a:p>
        </p:txBody>
      </p:sp>
      <p:grpSp>
        <p:nvGrpSpPr>
          <p:cNvPr id="45059" name="Group 3"/>
          <p:cNvGrpSpPr/>
          <p:nvPr/>
        </p:nvGrpSpPr>
        <p:grpSpPr>
          <a:xfrm>
            <a:off x="271463" y="223838"/>
            <a:ext cx="474662" cy="290512"/>
            <a:chExt cx="714375" cy="438150"/>
          </a:xfrm>
        </p:grpSpPr>
        <p:sp>
          <p:nvSpPr>
            <p:cNvPr id="45080" name="燕尾形 4"/>
            <p:cNvSpPr>
              <a:spLocks noChangeArrowheads="1"/>
            </p:cNvSpPr>
            <p:nvPr/>
          </p:nvSpPr>
          <p:spPr bwMode="auto">
            <a:xfrm>
              <a:off x="0" y="0"/>
              <a:ext cx="438150" cy="438150"/>
            </a:xfrm>
            <a:prstGeom prst="chevron">
              <a:avLst>
                <a:gd fmla="val 50000" name="adj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/>
            </a:p>
          </p:txBody>
        </p:sp>
        <p:sp>
          <p:nvSpPr>
            <p:cNvPr id="45081" name="燕尾形 5"/>
            <p:cNvSpPr>
              <a:spLocks noChangeArrowheads="1"/>
            </p:cNvSpPr>
            <p:nvPr/>
          </p:nvSpPr>
          <p:spPr bwMode="auto">
            <a:xfrm>
              <a:off x="276225" y="0"/>
              <a:ext cx="438150" cy="438150"/>
            </a:xfrm>
            <a:prstGeom prst="chevron">
              <a:avLst>
                <a:gd fmla="val 50000" name="adj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/>
            </a:p>
          </p:txBody>
        </p:sp>
      </p:grpSp>
      <p:sp>
        <p:nvSpPr>
          <p:cNvPr id="45060" name="任意多边形 32"/>
          <p:cNvSpPr/>
          <p:nvPr/>
        </p:nvSpPr>
        <p:spPr bwMode="auto">
          <a:xfrm>
            <a:off x="1871663" y="3822700"/>
            <a:ext cx="444500" cy="474663"/>
          </a:xfrm>
          <a:custGeom>
            <a:gdLst>
              <a:gd fmla="*/ 10244 w 428625" name="T0"/>
              <a:gd fmla="*/ 0 h 457200" name="T1"/>
              <a:gd fmla="*/ 0 w 428625" name="T2"/>
              <a:gd fmla="*/ 390128 h 457200" name="T3"/>
              <a:gd fmla="*/ 460963 w 428625" name="T4"/>
              <a:gd fmla="*/ 492793 h 457200" name="T5"/>
              <a:gd fmla="*/ 460963 w 428625" name="T6"/>
              <a:gd fmla="*/ 102665 h 457200" name="T7"/>
              <a:gd fmla="*/ 10244 w 428625" name="T8"/>
              <a:gd fmla="*/ 0 h 457200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428625" name="T15"/>
              <a:gd fmla="*/ 0 h 457200" name="T16"/>
              <a:gd fmla="*/ 428625 w 428625" name="T17"/>
              <a:gd fmla="*/ 457200 h 457200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457200" w="428625">
                <a:moveTo>
                  <a:pt x="9525" y="0"/>
                </a:moveTo>
                <a:lnTo>
                  <a:pt x="0" y="361950"/>
                </a:lnTo>
                <a:lnTo>
                  <a:pt x="428625" y="457200"/>
                </a:lnTo>
                <a:lnTo>
                  <a:pt x="428625" y="95250"/>
                </a:lnTo>
                <a:lnTo>
                  <a:pt x="9525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45061" name="任意多边形 33"/>
          <p:cNvSpPr/>
          <p:nvPr/>
        </p:nvSpPr>
        <p:spPr bwMode="auto">
          <a:xfrm>
            <a:off x="2306638" y="3841750"/>
            <a:ext cx="315912" cy="455613"/>
          </a:xfrm>
          <a:custGeom>
            <a:gdLst>
              <a:gd fmla="*/ 0 w 304800" name="T0"/>
              <a:gd fmla="*/ 82395 h 438150" name="T1"/>
              <a:gd fmla="*/ 10232 w 304800" name="T2"/>
              <a:gd fmla="*/ 473772 h 438150" name="T3"/>
              <a:gd fmla="*/ 327429 w 304800" name="T4"/>
              <a:gd fmla="*/ 329580 h 438150" name="T5"/>
              <a:gd fmla="*/ 306965 w 304800" name="T6"/>
              <a:gd fmla="*/ 0 h 438150" name="T7"/>
              <a:gd fmla="*/ 0 w 304800" name="T8"/>
              <a:gd fmla="*/ 82395 h 438150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304800" name="T15"/>
              <a:gd fmla="*/ 0 h 438150" name="T16"/>
              <a:gd fmla="*/ 304800 w 304800" name="T17"/>
              <a:gd fmla="*/ 438150 h 438150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438150" w="304800">
                <a:moveTo>
                  <a:pt x="0" y="76200"/>
                </a:moveTo>
                <a:lnTo>
                  <a:pt x="9525" y="438150"/>
                </a:lnTo>
                <a:lnTo>
                  <a:pt x="304800" y="304800"/>
                </a:lnTo>
                <a:lnTo>
                  <a:pt x="28575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45062" name="任意多边形 13"/>
          <p:cNvSpPr>
            <a:spLocks noChangeArrowheads="1"/>
          </p:cNvSpPr>
          <p:nvPr/>
        </p:nvSpPr>
        <p:spPr bwMode="auto">
          <a:xfrm rot="654099">
            <a:off x="1446213" y="1906588"/>
            <a:ext cx="1144587" cy="1998662"/>
          </a:xfrm>
          <a:custGeom>
            <a:gdLst>
              <a:gd fmla="*/ 256389 w 1103738" name="T0"/>
              <a:gd fmla="*/ 0 h 1923915" name="T1"/>
              <a:gd fmla="*/ 468001 w 1103738" name="T2"/>
              <a:gd fmla="*/ 824169 h 1923915" name="T3"/>
              <a:gd fmla="*/ 0 w 1103738" name="T4"/>
              <a:gd fmla="*/ 807196 h 1923915" name="T5"/>
              <a:gd fmla="*/ 0 60000 65536" name="T6"/>
              <a:gd fmla="*/ 0 60000 65536" name="T7"/>
              <a:gd fmla="*/ 0 60000 65536" name="T8"/>
              <a:gd fmla="*/ 0 w 1103738" name="T9"/>
              <a:gd fmla="*/ 0 h 1923915" name="T10"/>
              <a:gd fmla="*/ 1103738 w 1103738" name="T11"/>
              <a:gd fmla="*/ 1923915 h 1923915" name="T12"/>
            </a:gdLst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b="T12" l="T9" r="T11" t="T10"/>
            <a:pathLst>
              <a:path h="1923915" w="1103738">
                <a:moveTo>
                  <a:pt x="604667" y="0"/>
                </a:moveTo>
                <a:lnTo>
                  <a:pt x="1103738" y="1923915"/>
                </a:lnTo>
                <a:lnTo>
                  <a:pt x="0" y="1884293"/>
                </a:lnTo>
                <a:lnTo>
                  <a:pt x="604667" y="0"/>
                </a:lnTo>
                <a:close/>
              </a:path>
            </a:pathLst>
          </a:custGeom>
          <a:solidFill>
            <a:srgbClr val="106FA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192000" rIns="0" tIns="336000" vert="eaVert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20000"/>
              </a:lnSpc>
              <a:buFont charset="0" panose="020b0604020202020204" pitchFamily="34" typeface="Arial"/>
              <a:buNone/>
            </a:pPr>
            <a:r>
              <a:rPr altLang="en-US" lang="zh-CN" sz="2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输入标题</a:t>
            </a:r>
          </a:p>
        </p:txBody>
      </p:sp>
      <p:sp>
        <p:nvSpPr>
          <p:cNvPr id="45063" name="任意多边形 20"/>
          <p:cNvSpPr/>
          <p:nvPr/>
        </p:nvSpPr>
        <p:spPr bwMode="auto">
          <a:xfrm>
            <a:off x="2259013" y="1936750"/>
            <a:ext cx="981075" cy="2057400"/>
          </a:xfrm>
          <a:custGeom>
            <a:gdLst>
              <a:gd fmla="*/ 0 w 945356" name="T0"/>
              <a:gd fmla="*/ 0 h 1993106" name="T1"/>
              <a:gd fmla="*/ 125665 w 945356" name="T2"/>
              <a:gd fmla="*/ 2123768 h 1993106" name="T3"/>
              <a:gd fmla="*/ 1018144 w 945356" name="T4"/>
              <a:gd fmla="*/ 1870033 h 1993106" name="T5"/>
              <a:gd fmla="*/ 0 w 945356" name="T6"/>
              <a:gd fmla="*/ 0 h 1993106" name="T7"/>
              <a:gd fmla="*/ 0 60000 65536" name="T8"/>
              <a:gd fmla="*/ 0 60000 65536" name="T9"/>
              <a:gd fmla="*/ 0 60000 65536" name="T10"/>
              <a:gd fmla="*/ 0 60000 65536" name="T11"/>
              <a:gd fmla="*/ 0 w 945356" name="T12"/>
              <a:gd fmla="*/ 0 h 1993106" name="T13"/>
              <a:gd fmla="*/ 945356 w 945356" name="T14"/>
              <a:gd fmla="*/ 1993106 h 1993106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1993106" w="945355">
                <a:moveTo>
                  <a:pt x="0" y="0"/>
                </a:moveTo>
                <a:lnTo>
                  <a:pt x="116681" y="1993106"/>
                </a:lnTo>
                <a:lnTo>
                  <a:pt x="945356" y="1754981"/>
                </a:lnTo>
                <a:lnTo>
                  <a:pt x="0" y="0"/>
                </a:lnTo>
                <a:close/>
              </a:path>
            </a:pathLst>
          </a:custGeom>
          <a:solidFill>
            <a:srgbClr val="09416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0" lIns="192000" rIns="0" tIns="336000" vert="eaVert"/>
          <a:lstStyle/>
          <a:p>
            <a:endParaRPr altLang="en-US" lang="zh-CN"/>
          </a:p>
        </p:txBody>
      </p:sp>
      <p:sp>
        <p:nvSpPr>
          <p:cNvPr id="45064" name="矩形 36"/>
          <p:cNvSpPr>
            <a:spLocks noChangeArrowheads="1"/>
          </p:cNvSpPr>
          <p:nvPr/>
        </p:nvSpPr>
        <p:spPr bwMode="auto">
          <a:xfrm>
            <a:off x="1200150" y="4660900"/>
            <a:ext cx="1989138" cy="92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30000"/>
              </a:lnSpc>
              <a:buFont charset="0" panose="020b0604020202020204" pitchFamily="34" typeface="Arial"/>
              <a:buNone/>
            </a:pPr>
            <a:r>
              <a:rPr altLang="en-US" lang="zh-CN" sz="2100">
                <a:solidFill>
                  <a:srgbClr val="7F7F7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此处输入文本</a:t>
            </a:r>
          </a:p>
          <a:p>
            <a:pPr algn="ctr" eaLnBrk="1" hangingPunct="1">
              <a:lnSpc>
                <a:spcPct val="130000"/>
              </a:lnSpc>
              <a:buFont charset="0" panose="020b0604020202020204" pitchFamily="34" typeface="Arial"/>
              <a:buNone/>
            </a:pPr>
            <a:r>
              <a:rPr altLang="en-US" lang="zh-CN" sz="2100">
                <a:solidFill>
                  <a:srgbClr val="7F7F7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此处输入文本</a:t>
            </a:r>
          </a:p>
        </p:txBody>
      </p:sp>
      <p:sp>
        <p:nvSpPr>
          <p:cNvPr id="45065" name="任意多边形 37"/>
          <p:cNvSpPr/>
          <p:nvPr/>
        </p:nvSpPr>
        <p:spPr bwMode="auto">
          <a:xfrm>
            <a:off x="4481513" y="3822700"/>
            <a:ext cx="444500" cy="474663"/>
          </a:xfrm>
          <a:custGeom>
            <a:gdLst>
              <a:gd fmla="*/ 10244 w 428625" name="T0"/>
              <a:gd fmla="*/ 0 h 457200" name="T1"/>
              <a:gd fmla="*/ 0 w 428625" name="T2"/>
              <a:gd fmla="*/ 390128 h 457200" name="T3"/>
              <a:gd fmla="*/ 460963 w 428625" name="T4"/>
              <a:gd fmla="*/ 492793 h 457200" name="T5"/>
              <a:gd fmla="*/ 460963 w 428625" name="T6"/>
              <a:gd fmla="*/ 102665 h 457200" name="T7"/>
              <a:gd fmla="*/ 10244 w 428625" name="T8"/>
              <a:gd fmla="*/ 0 h 457200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428625" name="T15"/>
              <a:gd fmla="*/ 0 h 457200" name="T16"/>
              <a:gd fmla="*/ 428625 w 428625" name="T17"/>
              <a:gd fmla="*/ 457200 h 457200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457200" w="428625">
                <a:moveTo>
                  <a:pt x="9525" y="0"/>
                </a:moveTo>
                <a:lnTo>
                  <a:pt x="0" y="361950"/>
                </a:lnTo>
                <a:lnTo>
                  <a:pt x="428625" y="457200"/>
                </a:lnTo>
                <a:lnTo>
                  <a:pt x="428625" y="95250"/>
                </a:lnTo>
                <a:lnTo>
                  <a:pt x="9525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45066" name="任意多边形 38"/>
          <p:cNvSpPr/>
          <p:nvPr/>
        </p:nvSpPr>
        <p:spPr bwMode="auto">
          <a:xfrm>
            <a:off x="4914900" y="3841750"/>
            <a:ext cx="317500" cy="455613"/>
          </a:xfrm>
          <a:custGeom>
            <a:gdLst>
              <a:gd fmla="*/ 0 w 304800" name="T0"/>
              <a:gd fmla="*/ 82395 h 438150" name="T1"/>
              <a:gd fmla="*/ 10335 w 304800" name="T2"/>
              <a:gd fmla="*/ 473772 h 438150" name="T3"/>
              <a:gd fmla="*/ 330729 w 304800" name="T4"/>
              <a:gd fmla="*/ 329580 h 438150" name="T5"/>
              <a:gd fmla="*/ 310058 w 304800" name="T6"/>
              <a:gd fmla="*/ 0 h 438150" name="T7"/>
              <a:gd fmla="*/ 0 w 304800" name="T8"/>
              <a:gd fmla="*/ 82395 h 438150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304800" name="T15"/>
              <a:gd fmla="*/ 0 h 438150" name="T16"/>
              <a:gd fmla="*/ 304800 w 304800" name="T17"/>
              <a:gd fmla="*/ 438150 h 438150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438150" w="304800">
                <a:moveTo>
                  <a:pt x="0" y="76200"/>
                </a:moveTo>
                <a:lnTo>
                  <a:pt x="9525" y="438150"/>
                </a:lnTo>
                <a:lnTo>
                  <a:pt x="304800" y="304800"/>
                </a:lnTo>
                <a:lnTo>
                  <a:pt x="28575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45067" name="任意多边形 16"/>
          <p:cNvSpPr>
            <a:spLocks noChangeArrowheads="1"/>
          </p:cNvSpPr>
          <p:nvPr/>
        </p:nvSpPr>
        <p:spPr bwMode="auto">
          <a:xfrm rot="654099">
            <a:off x="4052888" y="1906588"/>
            <a:ext cx="1146175" cy="1998662"/>
          </a:xfrm>
          <a:custGeom>
            <a:gdLst>
              <a:gd fmla="*/ 257815 w 1103738" name="T0"/>
              <a:gd fmla="*/ 0 h 1923915" name="T1"/>
              <a:gd fmla="*/ 470606 w 1103738" name="T2"/>
              <a:gd fmla="*/ 824169 h 1923915" name="T3"/>
              <a:gd fmla="*/ 0 w 1103738" name="T4"/>
              <a:gd fmla="*/ 807196 h 1923915" name="T5"/>
              <a:gd fmla="*/ 0 60000 65536" name="T6"/>
              <a:gd fmla="*/ 0 60000 65536" name="T7"/>
              <a:gd fmla="*/ 0 60000 65536" name="T8"/>
              <a:gd fmla="*/ 0 w 1103738" name="T9"/>
              <a:gd fmla="*/ 0 h 1923915" name="T10"/>
              <a:gd fmla="*/ 1103738 w 1103738" name="T11"/>
              <a:gd fmla="*/ 1923915 h 1923915" name="T12"/>
            </a:gdLst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b="T12" l="T9" r="T11" t="T10"/>
            <a:pathLst>
              <a:path h="1923915" w="1103738">
                <a:moveTo>
                  <a:pt x="604667" y="0"/>
                </a:moveTo>
                <a:lnTo>
                  <a:pt x="1103738" y="1923915"/>
                </a:lnTo>
                <a:lnTo>
                  <a:pt x="0" y="1884293"/>
                </a:lnTo>
                <a:lnTo>
                  <a:pt x="604667" y="0"/>
                </a:lnTo>
                <a:close/>
              </a:path>
            </a:pathLst>
          </a:custGeom>
          <a:solidFill>
            <a:srgbClr val="106FA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192000" rIns="0" tIns="336000" vert="eaVert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20000"/>
              </a:lnSpc>
              <a:buFont charset="0" panose="020b0604020202020204" pitchFamily="34" typeface="Arial"/>
              <a:buNone/>
            </a:pPr>
            <a:r>
              <a:rPr altLang="en-US" lang="zh-CN" sz="2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输入标题</a:t>
            </a:r>
          </a:p>
        </p:txBody>
      </p:sp>
      <p:sp>
        <p:nvSpPr>
          <p:cNvPr id="45068" name="任意多边形 21"/>
          <p:cNvSpPr/>
          <p:nvPr/>
        </p:nvSpPr>
        <p:spPr bwMode="auto">
          <a:xfrm>
            <a:off x="4868863" y="1936750"/>
            <a:ext cx="979487" cy="2057400"/>
          </a:xfrm>
          <a:custGeom>
            <a:gdLst>
              <a:gd fmla="*/ 0 w 945356" name="T0"/>
              <a:gd fmla="*/ 0 h 1993106" name="T1"/>
              <a:gd fmla="*/ 125259 w 945356" name="T2"/>
              <a:gd fmla="*/ 2123768 h 1993106" name="T3"/>
              <a:gd fmla="*/ 1014850 w 945356" name="T4"/>
              <a:gd fmla="*/ 1870033 h 1993106" name="T5"/>
              <a:gd fmla="*/ 0 w 945356" name="T6"/>
              <a:gd fmla="*/ 0 h 1993106" name="T7"/>
              <a:gd fmla="*/ 0 60000 65536" name="T8"/>
              <a:gd fmla="*/ 0 60000 65536" name="T9"/>
              <a:gd fmla="*/ 0 60000 65536" name="T10"/>
              <a:gd fmla="*/ 0 60000 65536" name="T11"/>
              <a:gd fmla="*/ 0 w 945356" name="T12"/>
              <a:gd fmla="*/ 0 h 1993106" name="T13"/>
              <a:gd fmla="*/ 945356 w 945356" name="T14"/>
              <a:gd fmla="*/ 1993106 h 1993106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1993106" w="945355">
                <a:moveTo>
                  <a:pt x="0" y="0"/>
                </a:moveTo>
                <a:lnTo>
                  <a:pt x="116681" y="1993106"/>
                </a:lnTo>
                <a:lnTo>
                  <a:pt x="945356" y="1754981"/>
                </a:lnTo>
                <a:lnTo>
                  <a:pt x="0" y="0"/>
                </a:lnTo>
                <a:close/>
              </a:path>
            </a:pathLst>
          </a:custGeom>
          <a:solidFill>
            <a:srgbClr val="09416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0" lIns="192000" rIns="0" tIns="336000" vert="eaVert"/>
          <a:lstStyle/>
          <a:p>
            <a:endParaRPr altLang="en-US" lang="zh-CN"/>
          </a:p>
        </p:txBody>
      </p:sp>
      <p:sp>
        <p:nvSpPr>
          <p:cNvPr id="45069" name="矩形 41"/>
          <p:cNvSpPr>
            <a:spLocks noChangeArrowheads="1"/>
          </p:cNvSpPr>
          <p:nvPr/>
        </p:nvSpPr>
        <p:spPr bwMode="auto">
          <a:xfrm>
            <a:off x="3859213" y="4660900"/>
            <a:ext cx="1989137" cy="92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30000"/>
              </a:lnSpc>
              <a:buFont charset="0" panose="020b0604020202020204" pitchFamily="34" typeface="Arial"/>
              <a:buNone/>
            </a:pPr>
            <a:r>
              <a:rPr altLang="en-US" lang="zh-CN" sz="2100">
                <a:solidFill>
                  <a:srgbClr val="7F7F7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此处输入文本</a:t>
            </a:r>
          </a:p>
          <a:p>
            <a:pPr algn="ctr" eaLnBrk="1" hangingPunct="1">
              <a:lnSpc>
                <a:spcPct val="130000"/>
              </a:lnSpc>
              <a:buFont charset="0" panose="020b0604020202020204" pitchFamily="34" typeface="Arial"/>
              <a:buNone/>
            </a:pPr>
            <a:r>
              <a:rPr altLang="en-US" lang="zh-CN" sz="2100">
                <a:solidFill>
                  <a:srgbClr val="7F7F7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此处输入文本</a:t>
            </a:r>
          </a:p>
        </p:txBody>
      </p:sp>
      <p:sp>
        <p:nvSpPr>
          <p:cNvPr id="45070" name="任意多边形 45"/>
          <p:cNvSpPr/>
          <p:nvPr/>
        </p:nvSpPr>
        <p:spPr bwMode="auto">
          <a:xfrm>
            <a:off x="7037388" y="3822700"/>
            <a:ext cx="444500" cy="474663"/>
          </a:xfrm>
          <a:custGeom>
            <a:gdLst>
              <a:gd fmla="*/ 10244 w 428625" name="T0"/>
              <a:gd fmla="*/ 0 h 457200" name="T1"/>
              <a:gd fmla="*/ 0 w 428625" name="T2"/>
              <a:gd fmla="*/ 390128 h 457200" name="T3"/>
              <a:gd fmla="*/ 460963 w 428625" name="T4"/>
              <a:gd fmla="*/ 492793 h 457200" name="T5"/>
              <a:gd fmla="*/ 460963 w 428625" name="T6"/>
              <a:gd fmla="*/ 102665 h 457200" name="T7"/>
              <a:gd fmla="*/ 10244 w 428625" name="T8"/>
              <a:gd fmla="*/ 0 h 457200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428625" name="T15"/>
              <a:gd fmla="*/ 0 h 457200" name="T16"/>
              <a:gd fmla="*/ 428625 w 428625" name="T17"/>
              <a:gd fmla="*/ 457200 h 457200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457200" w="428625">
                <a:moveTo>
                  <a:pt x="9525" y="0"/>
                </a:moveTo>
                <a:lnTo>
                  <a:pt x="0" y="361950"/>
                </a:lnTo>
                <a:lnTo>
                  <a:pt x="428625" y="457200"/>
                </a:lnTo>
                <a:lnTo>
                  <a:pt x="428625" y="95250"/>
                </a:lnTo>
                <a:lnTo>
                  <a:pt x="9525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45071" name="任意多边形 46"/>
          <p:cNvSpPr/>
          <p:nvPr/>
        </p:nvSpPr>
        <p:spPr bwMode="auto">
          <a:xfrm>
            <a:off x="7472363" y="3841750"/>
            <a:ext cx="314325" cy="455613"/>
          </a:xfrm>
          <a:custGeom>
            <a:gdLst>
              <a:gd fmla="*/ 0 w 304800" name="T0"/>
              <a:gd fmla="*/ 82395 h 438150" name="T1"/>
              <a:gd fmla="*/ 10130 w 304800" name="T2"/>
              <a:gd fmla="*/ 473772 h 438150" name="T3"/>
              <a:gd fmla="*/ 324148 w 304800" name="T4"/>
              <a:gd fmla="*/ 329580 h 438150" name="T5"/>
              <a:gd fmla="*/ 303889 w 304800" name="T6"/>
              <a:gd fmla="*/ 0 h 438150" name="T7"/>
              <a:gd fmla="*/ 0 w 304800" name="T8"/>
              <a:gd fmla="*/ 82395 h 438150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304800" name="T15"/>
              <a:gd fmla="*/ 0 h 438150" name="T16"/>
              <a:gd fmla="*/ 304800 w 304800" name="T17"/>
              <a:gd fmla="*/ 438150 h 438150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438150" w="304800">
                <a:moveTo>
                  <a:pt x="0" y="76200"/>
                </a:moveTo>
                <a:lnTo>
                  <a:pt x="9525" y="438150"/>
                </a:lnTo>
                <a:lnTo>
                  <a:pt x="304800" y="304800"/>
                </a:lnTo>
                <a:lnTo>
                  <a:pt x="28575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45072" name="任意多边形 19"/>
          <p:cNvSpPr>
            <a:spLocks noChangeArrowheads="1"/>
          </p:cNvSpPr>
          <p:nvPr/>
        </p:nvSpPr>
        <p:spPr bwMode="auto">
          <a:xfrm rot="654099">
            <a:off x="6610350" y="1906588"/>
            <a:ext cx="1144588" cy="1998662"/>
          </a:xfrm>
          <a:custGeom>
            <a:gdLst>
              <a:gd fmla="*/ 256390 w 1103738" name="T0"/>
              <a:gd fmla="*/ 0 h 1923915" name="T1"/>
              <a:gd fmla="*/ 468007 w 1103738" name="T2"/>
              <a:gd fmla="*/ 824169 h 1923915" name="T3"/>
              <a:gd fmla="*/ 0 w 1103738" name="T4"/>
              <a:gd fmla="*/ 807196 h 1923915" name="T5"/>
              <a:gd fmla="*/ 0 60000 65536" name="T6"/>
              <a:gd fmla="*/ 0 60000 65536" name="T7"/>
              <a:gd fmla="*/ 0 60000 65536" name="T8"/>
              <a:gd fmla="*/ 0 w 1103738" name="T9"/>
              <a:gd fmla="*/ 0 h 1923915" name="T10"/>
              <a:gd fmla="*/ 1103738 w 1103738" name="T11"/>
              <a:gd fmla="*/ 1923915 h 1923915" name="T12"/>
            </a:gdLst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b="T12" l="T9" r="T11" t="T10"/>
            <a:pathLst>
              <a:path h="1923915" w="1103738">
                <a:moveTo>
                  <a:pt x="604667" y="0"/>
                </a:moveTo>
                <a:lnTo>
                  <a:pt x="1103738" y="1923915"/>
                </a:lnTo>
                <a:lnTo>
                  <a:pt x="0" y="1884293"/>
                </a:lnTo>
                <a:lnTo>
                  <a:pt x="604667" y="0"/>
                </a:lnTo>
                <a:close/>
              </a:path>
            </a:pathLst>
          </a:custGeom>
          <a:solidFill>
            <a:srgbClr val="106FA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192000" rIns="0" tIns="336000" vert="eaVert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20000"/>
              </a:lnSpc>
              <a:buFont charset="0" panose="020b0604020202020204" pitchFamily="34" typeface="Arial"/>
              <a:buNone/>
            </a:pPr>
            <a:r>
              <a:rPr altLang="en-US" lang="zh-CN" sz="2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输入标题</a:t>
            </a:r>
          </a:p>
        </p:txBody>
      </p:sp>
      <p:sp>
        <p:nvSpPr>
          <p:cNvPr id="45073" name="任意多边形 22"/>
          <p:cNvSpPr/>
          <p:nvPr/>
        </p:nvSpPr>
        <p:spPr bwMode="auto">
          <a:xfrm>
            <a:off x="7424738" y="1936750"/>
            <a:ext cx="981075" cy="2057400"/>
          </a:xfrm>
          <a:custGeom>
            <a:gdLst>
              <a:gd fmla="*/ 0 w 945356" name="T0"/>
              <a:gd fmla="*/ 0 h 1993106" name="T1"/>
              <a:gd fmla="*/ 125665 w 945356" name="T2"/>
              <a:gd fmla="*/ 2123768 h 1993106" name="T3"/>
              <a:gd fmla="*/ 1018144 w 945356" name="T4"/>
              <a:gd fmla="*/ 1870033 h 1993106" name="T5"/>
              <a:gd fmla="*/ 0 w 945356" name="T6"/>
              <a:gd fmla="*/ 0 h 1993106" name="T7"/>
              <a:gd fmla="*/ 0 60000 65536" name="T8"/>
              <a:gd fmla="*/ 0 60000 65536" name="T9"/>
              <a:gd fmla="*/ 0 60000 65536" name="T10"/>
              <a:gd fmla="*/ 0 60000 65536" name="T11"/>
              <a:gd fmla="*/ 0 w 945356" name="T12"/>
              <a:gd fmla="*/ 0 h 1993106" name="T13"/>
              <a:gd fmla="*/ 945356 w 945356" name="T14"/>
              <a:gd fmla="*/ 1993106 h 1993106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1993106" w="945355">
                <a:moveTo>
                  <a:pt x="0" y="0"/>
                </a:moveTo>
                <a:lnTo>
                  <a:pt x="116681" y="1993106"/>
                </a:lnTo>
                <a:lnTo>
                  <a:pt x="945356" y="1754981"/>
                </a:lnTo>
                <a:lnTo>
                  <a:pt x="0" y="0"/>
                </a:lnTo>
                <a:close/>
              </a:path>
            </a:pathLst>
          </a:custGeom>
          <a:solidFill>
            <a:srgbClr val="09416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0" lIns="192000" rIns="0" tIns="336000" vert="eaVert"/>
          <a:lstStyle/>
          <a:p>
            <a:endParaRPr altLang="en-US" lang="zh-CN"/>
          </a:p>
        </p:txBody>
      </p:sp>
      <p:sp>
        <p:nvSpPr>
          <p:cNvPr id="45074" name="矩形 49"/>
          <p:cNvSpPr>
            <a:spLocks noChangeArrowheads="1"/>
          </p:cNvSpPr>
          <p:nvPr/>
        </p:nvSpPr>
        <p:spPr bwMode="auto">
          <a:xfrm>
            <a:off x="6465887" y="4660900"/>
            <a:ext cx="1990725" cy="92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30000"/>
              </a:lnSpc>
              <a:buFont charset="0" panose="020b0604020202020204" pitchFamily="34" typeface="Arial"/>
              <a:buNone/>
            </a:pPr>
            <a:r>
              <a:rPr altLang="en-US" lang="zh-CN" sz="2100">
                <a:solidFill>
                  <a:srgbClr val="7F7F7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此处输入文本</a:t>
            </a:r>
          </a:p>
          <a:p>
            <a:pPr algn="ctr" eaLnBrk="1" hangingPunct="1">
              <a:lnSpc>
                <a:spcPct val="130000"/>
              </a:lnSpc>
              <a:buFont charset="0" panose="020b0604020202020204" pitchFamily="34" typeface="Arial"/>
              <a:buNone/>
            </a:pPr>
            <a:r>
              <a:rPr altLang="en-US" lang="zh-CN" sz="2100">
                <a:solidFill>
                  <a:srgbClr val="7F7F7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此处输入文本</a:t>
            </a:r>
          </a:p>
        </p:txBody>
      </p:sp>
      <p:sp>
        <p:nvSpPr>
          <p:cNvPr id="45075" name="任意多边形 50"/>
          <p:cNvSpPr/>
          <p:nvPr/>
        </p:nvSpPr>
        <p:spPr bwMode="auto">
          <a:xfrm>
            <a:off x="9586913" y="3822700"/>
            <a:ext cx="446087" cy="474663"/>
          </a:xfrm>
          <a:custGeom>
            <a:gdLst>
              <a:gd fmla="*/ 10317 w 428625" name="T0"/>
              <a:gd fmla="*/ 0 h 457200" name="T1"/>
              <a:gd fmla="*/ 0 w 428625" name="T2"/>
              <a:gd fmla="*/ 390128 h 457200" name="T3"/>
              <a:gd fmla="*/ 464260 w 428625" name="T4"/>
              <a:gd fmla="*/ 492793 h 457200" name="T5"/>
              <a:gd fmla="*/ 464260 w 428625" name="T6"/>
              <a:gd fmla="*/ 102665 h 457200" name="T7"/>
              <a:gd fmla="*/ 10317 w 428625" name="T8"/>
              <a:gd fmla="*/ 0 h 457200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428625" name="T15"/>
              <a:gd fmla="*/ 0 h 457200" name="T16"/>
              <a:gd fmla="*/ 428625 w 428625" name="T17"/>
              <a:gd fmla="*/ 457200 h 457200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457200" w="428625">
                <a:moveTo>
                  <a:pt x="9525" y="0"/>
                </a:moveTo>
                <a:lnTo>
                  <a:pt x="0" y="361950"/>
                </a:lnTo>
                <a:lnTo>
                  <a:pt x="428625" y="457200"/>
                </a:lnTo>
                <a:lnTo>
                  <a:pt x="428625" y="95250"/>
                </a:lnTo>
                <a:lnTo>
                  <a:pt x="9525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45076" name="任意多边形 51"/>
          <p:cNvSpPr/>
          <p:nvPr/>
        </p:nvSpPr>
        <p:spPr bwMode="auto">
          <a:xfrm>
            <a:off x="10021888" y="3841750"/>
            <a:ext cx="315912" cy="455613"/>
          </a:xfrm>
          <a:custGeom>
            <a:gdLst>
              <a:gd fmla="*/ 0 w 304800" name="T0"/>
              <a:gd fmla="*/ 82395 h 438150" name="T1"/>
              <a:gd fmla="*/ 10232 w 304800" name="T2"/>
              <a:gd fmla="*/ 473772 h 438150" name="T3"/>
              <a:gd fmla="*/ 327429 w 304800" name="T4"/>
              <a:gd fmla="*/ 329580 h 438150" name="T5"/>
              <a:gd fmla="*/ 306965 w 304800" name="T6"/>
              <a:gd fmla="*/ 0 h 438150" name="T7"/>
              <a:gd fmla="*/ 0 w 304800" name="T8"/>
              <a:gd fmla="*/ 82395 h 438150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304800" name="T15"/>
              <a:gd fmla="*/ 0 h 438150" name="T16"/>
              <a:gd fmla="*/ 304800 w 304800" name="T17"/>
              <a:gd fmla="*/ 438150 h 438150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438150" w="304800">
                <a:moveTo>
                  <a:pt x="0" y="76200"/>
                </a:moveTo>
                <a:lnTo>
                  <a:pt x="9525" y="438150"/>
                </a:lnTo>
                <a:lnTo>
                  <a:pt x="304800" y="304800"/>
                </a:lnTo>
                <a:lnTo>
                  <a:pt x="28575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45077" name="任意多边形 26"/>
          <p:cNvSpPr>
            <a:spLocks noChangeArrowheads="1"/>
          </p:cNvSpPr>
          <p:nvPr/>
        </p:nvSpPr>
        <p:spPr bwMode="auto">
          <a:xfrm rot="654099">
            <a:off x="9161463" y="1906588"/>
            <a:ext cx="1144587" cy="1998662"/>
          </a:xfrm>
          <a:custGeom>
            <a:gdLst>
              <a:gd fmla="*/ 256389 w 1103738" name="T0"/>
              <a:gd fmla="*/ 0 h 1923915" name="T1"/>
              <a:gd fmla="*/ 468001 w 1103738" name="T2"/>
              <a:gd fmla="*/ 824169 h 1923915" name="T3"/>
              <a:gd fmla="*/ 0 w 1103738" name="T4"/>
              <a:gd fmla="*/ 807196 h 1923915" name="T5"/>
              <a:gd fmla="*/ 0 60000 65536" name="T6"/>
              <a:gd fmla="*/ 0 60000 65536" name="T7"/>
              <a:gd fmla="*/ 0 60000 65536" name="T8"/>
              <a:gd fmla="*/ 0 w 1103738" name="T9"/>
              <a:gd fmla="*/ 0 h 1923915" name="T10"/>
              <a:gd fmla="*/ 1103738 w 1103738" name="T11"/>
              <a:gd fmla="*/ 1923915 h 1923915" name="T12"/>
            </a:gdLst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b="T12" l="T9" r="T11" t="T10"/>
            <a:pathLst>
              <a:path h="1923915" w="1103738">
                <a:moveTo>
                  <a:pt x="604667" y="0"/>
                </a:moveTo>
                <a:lnTo>
                  <a:pt x="1103738" y="1923915"/>
                </a:lnTo>
                <a:lnTo>
                  <a:pt x="0" y="1884293"/>
                </a:lnTo>
                <a:lnTo>
                  <a:pt x="604667" y="0"/>
                </a:lnTo>
                <a:close/>
              </a:path>
            </a:pathLst>
          </a:custGeom>
          <a:solidFill>
            <a:srgbClr val="106FA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192000" rIns="0" tIns="336000" vert="eaVert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20000"/>
              </a:lnSpc>
              <a:buFont charset="0" panose="020b0604020202020204" pitchFamily="34" typeface="Arial"/>
              <a:buNone/>
            </a:pPr>
            <a:r>
              <a:rPr altLang="en-US" lang="zh-CN" sz="2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输入标题</a:t>
            </a:r>
          </a:p>
        </p:txBody>
      </p:sp>
      <p:sp>
        <p:nvSpPr>
          <p:cNvPr id="45078" name="任意多边形 27"/>
          <p:cNvSpPr/>
          <p:nvPr/>
        </p:nvSpPr>
        <p:spPr bwMode="auto">
          <a:xfrm>
            <a:off x="9975850" y="1936750"/>
            <a:ext cx="979488" cy="2057400"/>
          </a:xfrm>
          <a:custGeom>
            <a:gdLst>
              <a:gd fmla="*/ 0 w 945356" name="T0"/>
              <a:gd fmla="*/ 0 h 1993106" name="T1"/>
              <a:gd fmla="*/ 125259 w 945356" name="T2"/>
              <a:gd fmla="*/ 2123768 h 1993106" name="T3"/>
              <a:gd fmla="*/ 1014852 w 945356" name="T4"/>
              <a:gd fmla="*/ 1870033 h 1993106" name="T5"/>
              <a:gd fmla="*/ 0 w 945356" name="T6"/>
              <a:gd fmla="*/ 0 h 1993106" name="T7"/>
              <a:gd fmla="*/ 0 60000 65536" name="T8"/>
              <a:gd fmla="*/ 0 60000 65536" name="T9"/>
              <a:gd fmla="*/ 0 60000 65536" name="T10"/>
              <a:gd fmla="*/ 0 60000 65536" name="T11"/>
              <a:gd fmla="*/ 0 w 945356" name="T12"/>
              <a:gd fmla="*/ 0 h 1993106" name="T13"/>
              <a:gd fmla="*/ 945356 w 945356" name="T14"/>
              <a:gd fmla="*/ 1993106 h 1993106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1993106" w="945355">
                <a:moveTo>
                  <a:pt x="0" y="0"/>
                </a:moveTo>
                <a:lnTo>
                  <a:pt x="116681" y="1993106"/>
                </a:lnTo>
                <a:lnTo>
                  <a:pt x="945356" y="1754981"/>
                </a:lnTo>
                <a:lnTo>
                  <a:pt x="0" y="0"/>
                </a:lnTo>
                <a:close/>
              </a:path>
            </a:pathLst>
          </a:custGeom>
          <a:solidFill>
            <a:srgbClr val="09416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0" lIns="192000" rIns="0" tIns="336000" vert="eaVert"/>
          <a:lstStyle/>
          <a:p>
            <a:endParaRPr altLang="en-US" lang="zh-CN"/>
          </a:p>
        </p:txBody>
      </p:sp>
      <p:sp>
        <p:nvSpPr>
          <p:cNvPr id="45079" name="矩形 54"/>
          <p:cNvSpPr>
            <a:spLocks noChangeArrowheads="1"/>
          </p:cNvSpPr>
          <p:nvPr/>
        </p:nvSpPr>
        <p:spPr bwMode="auto">
          <a:xfrm>
            <a:off x="9074149" y="4660900"/>
            <a:ext cx="1992313" cy="92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30000"/>
              </a:lnSpc>
              <a:buFont charset="0" panose="020b0604020202020204" pitchFamily="34" typeface="Arial"/>
              <a:buNone/>
            </a:pPr>
            <a:r>
              <a:rPr altLang="en-US" lang="zh-CN" sz="2100">
                <a:solidFill>
                  <a:srgbClr val="7F7F7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此处输入文本</a:t>
            </a:r>
          </a:p>
          <a:p>
            <a:pPr algn="ctr" eaLnBrk="1" hangingPunct="1">
              <a:lnSpc>
                <a:spcPct val="130000"/>
              </a:lnSpc>
              <a:buFont charset="0" panose="020b0604020202020204" pitchFamily="34" typeface="Arial"/>
              <a:buNone/>
            </a:pPr>
            <a:r>
              <a:rPr altLang="en-US" lang="zh-CN" sz="2100">
                <a:solidFill>
                  <a:srgbClr val="7F7F7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此处输入文本</a:t>
            </a:r>
          </a:p>
        </p:txBody>
      </p:sp>
    </p:spTree>
  </p:cSld>
  <p:clrMapOvr>
    <a:masterClrMapping/>
  </p:clrMapOvr>
  <p:transition spd="med">
    <p:fade/>
  </p:transition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6082" name="文本框 2"/>
          <p:cNvSpPr txBox="1">
            <a:spLocks noChangeArrowheads="1"/>
          </p:cNvSpPr>
          <p:nvPr/>
        </p:nvSpPr>
        <p:spPr bwMode="auto">
          <a:xfrm>
            <a:off x="790575" y="128588"/>
            <a:ext cx="4283393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zh-CN" b="1" lang="en-US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03 点击这里输入文章标题</a:t>
            </a:r>
          </a:p>
        </p:txBody>
      </p:sp>
      <p:grpSp>
        <p:nvGrpSpPr>
          <p:cNvPr id="46083" name="Group 3"/>
          <p:cNvGrpSpPr/>
          <p:nvPr/>
        </p:nvGrpSpPr>
        <p:grpSpPr>
          <a:xfrm>
            <a:off x="271463" y="223838"/>
            <a:ext cx="474662" cy="290512"/>
            <a:chExt cx="714375" cy="438150"/>
          </a:xfrm>
        </p:grpSpPr>
        <p:sp>
          <p:nvSpPr>
            <p:cNvPr id="46104" name="燕尾形 4"/>
            <p:cNvSpPr>
              <a:spLocks noChangeArrowheads="1"/>
            </p:cNvSpPr>
            <p:nvPr/>
          </p:nvSpPr>
          <p:spPr bwMode="auto">
            <a:xfrm>
              <a:off x="0" y="0"/>
              <a:ext cx="438150" cy="438150"/>
            </a:xfrm>
            <a:prstGeom prst="chevron">
              <a:avLst>
                <a:gd fmla="val 50000" name="adj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/>
            </a:p>
          </p:txBody>
        </p:sp>
        <p:sp>
          <p:nvSpPr>
            <p:cNvPr id="46105" name="燕尾形 5"/>
            <p:cNvSpPr>
              <a:spLocks noChangeArrowheads="1"/>
            </p:cNvSpPr>
            <p:nvPr/>
          </p:nvSpPr>
          <p:spPr bwMode="auto">
            <a:xfrm>
              <a:off x="276225" y="0"/>
              <a:ext cx="438150" cy="438150"/>
            </a:xfrm>
            <a:prstGeom prst="chevron">
              <a:avLst>
                <a:gd fmla="val 50000" name="adj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/>
            </a:p>
          </p:txBody>
        </p:sp>
      </p:grpSp>
      <p:sp>
        <p:nvSpPr>
          <p:cNvPr id="46084" name="直角三角形 25"/>
          <p:cNvSpPr>
            <a:spLocks noChangeArrowheads="1"/>
          </p:cNvSpPr>
          <p:nvPr/>
        </p:nvSpPr>
        <p:spPr bwMode="auto">
          <a:xfrm rot="5400000">
            <a:off x="2990057" y="5503069"/>
            <a:ext cx="182562" cy="184150"/>
          </a:xfrm>
          <a:prstGeom prst="rtTriangle">
            <a:avLst/>
          </a:prstGeom>
          <a:gradFill rotWithShape="1">
            <a:gsLst>
              <a:gs pos="0">
                <a:srgbClr val="7F7F7F"/>
              </a:gs>
              <a:gs pos="50000">
                <a:srgbClr val="7F7F7F"/>
              </a:gs>
              <a:gs pos="100000">
                <a:srgbClr val="7F7F7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en-US" lang="zh-CN">
              <a:solidFill>
                <a:srgbClr val="FFFFFF"/>
              </a:solidFill>
              <a:ea charset="-122" panose="020b0503020204020204" pitchFamily="34" typeface="微软雅黑"/>
            </a:endParaRPr>
          </a:p>
        </p:txBody>
      </p:sp>
      <p:sp>
        <p:nvSpPr>
          <p:cNvPr id="46085" name="直角三角形 26"/>
          <p:cNvSpPr>
            <a:spLocks noChangeArrowheads="1"/>
          </p:cNvSpPr>
          <p:nvPr/>
        </p:nvSpPr>
        <p:spPr bwMode="auto">
          <a:xfrm flipH="1" rot="16200000">
            <a:off x="1391444" y="5503069"/>
            <a:ext cx="182562" cy="184150"/>
          </a:xfrm>
          <a:prstGeom prst="rtTriangle">
            <a:avLst/>
          </a:prstGeom>
          <a:gradFill rotWithShape="1">
            <a:gsLst>
              <a:gs pos="0">
                <a:srgbClr val="7F7F7F"/>
              </a:gs>
              <a:gs pos="50000">
                <a:srgbClr val="7F7F7F"/>
              </a:gs>
              <a:gs pos="100000">
                <a:srgbClr val="7F7F7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en-US" lang="zh-CN">
              <a:solidFill>
                <a:srgbClr val="FFFFFF"/>
              </a:solidFill>
              <a:ea charset="-122" panose="020b0503020204020204" pitchFamily="34" typeface="微软雅黑"/>
            </a:endParaRPr>
          </a:p>
        </p:txBody>
      </p:sp>
      <p:sp>
        <p:nvSpPr>
          <p:cNvPr id="46086" name="矩形 27"/>
          <p:cNvSpPr>
            <a:spLocks noChangeArrowheads="1"/>
          </p:cNvSpPr>
          <p:nvPr/>
        </p:nvSpPr>
        <p:spPr bwMode="auto">
          <a:xfrm>
            <a:off x="1512888" y="2441575"/>
            <a:ext cx="1530350" cy="3551238"/>
          </a:xfrm>
          <a:prstGeom prst="rect">
            <a:avLst/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lang="zh-CN">
                <a:solidFill>
                  <a:srgbClr val="FFFFFF"/>
                </a:solidFill>
                <a:ea charset="-122" panose="020b0503020204020204" pitchFamily="34" typeface="微软雅黑"/>
              </a:rPr>
              <a:t>标题</a:t>
            </a:r>
          </a:p>
        </p:txBody>
      </p:sp>
      <p:sp>
        <p:nvSpPr>
          <p:cNvPr id="46087" name="矩形 28"/>
          <p:cNvSpPr>
            <a:spLocks noChangeArrowheads="1"/>
          </p:cNvSpPr>
          <p:nvPr/>
        </p:nvSpPr>
        <p:spPr bwMode="auto">
          <a:xfrm>
            <a:off x="1390650" y="2746375"/>
            <a:ext cx="1776413" cy="2757488"/>
          </a:xfrm>
          <a:prstGeom prst="rect">
            <a:avLst/>
          </a:prstGeom>
          <a:gradFill rotWithShape="1">
            <a:gsLst>
              <a:gs pos="0">
                <a:srgbClr val="959595"/>
              </a:gs>
              <a:gs pos="2000">
                <a:srgbClr val="D6D6D6"/>
              </a:gs>
              <a:gs pos="21001">
                <a:srgbClr val="FFFFFF"/>
              </a:gs>
              <a:gs pos="85001">
                <a:srgbClr val="FCFCFC"/>
              </a:gs>
              <a:gs pos="96001">
                <a:srgbClr val="D8D8D8"/>
              </a:gs>
              <a:gs pos="99001">
                <a:srgbClr val="B2B2B2"/>
              </a:gs>
              <a:gs pos="100000">
                <a:srgbClr val="B2B2B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30000"/>
              </a:lnSpc>
              <a:buFont charset="0" panose="020b0604020202020204" pitchFamily="34" typeface="Arial"/>
              <a:buNone/>
            </a:pPr>
            <a:r>
              <a:rPr altLang="en-US" lang="zh-CN">
                <a:solidFill>
                  <a:srgbClr val="7F7F7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此处输入文本</a:t>
            </a:r>
          </a:p>
          <a:p>
            <a:pPr algn="ctr" eaLnBrk="1" hangingPunct="1">
              <a:lnSpc>
                <a:spcPct val="130000"/>
              </a:lnSpc>
              <a:buFont charset="0" panose="020b0604020202020204" pitchFamily="34" typeface="Arial"/>
              <a:buNone/>
            </a:pPr>
            <a:r>
              <a:rPr altLang="en-US" lang="zh-CN">
                <a:solidFill>
                  <a:srgbClr val="7F7F7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此处输入文本</a:t>
            </a:r>
          </a:p>
          <a:p>
            <a:pPr algn="ctr" eaLnBrk="1" hangingPunct="1">
              <a:lnSpc>
                <a:spcPct val="130000"/>
              </a:lnSpc>
              <a:buFont charset="0" panose="020b0604020202020204" pitchFamily="34" typeface="Arial"/>
              <a:buNone/>
            </a:pPr>
            <a:r>
              <a:rPr altLang="en-US" lang="zh-CN">
                <a:solidFill>
                  <a:srgbClr val="7F7F7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此处输入文本</a:t>
            </a:r>
          </a:p>
        </p:txBody>
      </p:sp>
      <p:pic>
        <p:nvPicPr>
          <p:cNvPr id="46088" name="TextBox 3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858963" y="1047750"/>
            <a:ext cx="835025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9" name="直角三角形 30"/>
          <p:cNvSpPr>
            <a:spLocks noChangeArrowheads="1"/>
          </p:cNvSpPr>
          <p:nvPr/>
        </p:nvSpPr>
        <p:spPr bwMode="auto">
          <a:xfrm rot="5400000">
            <a:off x="5518944" y="5503069"/>
            <a:ext cx="182562" cy="184150"/>
          </a:xfrm>
          <a:prstGeom prst="rtTriangle">
            <a:avLst/>
          </a:prstGeom>
          <a:gradFill rotWithShape="1">
            <a:gsLst>
              <a:gs pos="0">
                <a:srgbClr val="7F7F7F"/>
              </a:gs>
              <a:gs pos="50000">
                <a:srgbClr val="7F7F7F"/>
              </a:gs>
              <a:gs pos="100000">
                <a:srgbClr val="7F7F7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en-US" lang="zh-CN">
              <a:solidFill>
                <a:srgbClr val="FFFFFF"/>
              </a:solidFill>
              <a:ea charset="-122" panose="020b0503020204020204" pitchFamily="34" typeface="微软雅黑"/>
            </a:endParaRPr>
          </a:p>
        </p:txBody>
      </p:sp>
      <p:sp>
        <p:nvSpPr>
          <p:cNvPr id="46090" name="直角三角形 31"/>
          <p:cNvSpPr>
            <a:spLocks noChangeArrowheads="1"/>
          </p:cNvSpPr>
          <p:nvPr/>
        </p:nvSpPr>
        <p:spPr bwMode="auto">
          <a:xfrm flipH="1" rot="16200000">
            <a:off x="3920332" y="5503069"/>
            <a:ext cx="182562" cy="184150"/>
          </a:xfrm>
          <a:prstGeom prst="rtTriangle">
            <a:avLst/>
          </a:prstGeom>
          <a:gradFill rotWithShape="1">
            <a:gsLst>
              <a:gs pos="0">
                <a:srgbClr val="7F7F7F"/>
              </a:gs>
              <a:gs pos="50000">
                <a:srgbClr val="7F7F7F"/>
              </a:gs>
              <a:gs pos="100000">
                <a:srgbClr val="7F7F7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en-US" lang="zh-CN">
              <a:solidFill>
                <a:srgbClr val="FFFFFF"/>
              </a:solidFill>
              <a:ea charset="-122" panose="020b0503020204020204" pitchFamily="34" typeface="微软雅黑"/>
            </a:endParaRPr>
          </a:p>
        </p:txBody>
      </p:sp>
      <p:sp>
        <p:nvSpPr>
          <p:cNvPr id="46091" name="矩形 42"/>
          <p:cNvSpPr>
            <a:spLocks noChangeArrowheads="1"/>
          </p:cNvSpPr>
          <p:nvPr/>
        </p:nvSpPr>
        <p:spPr bwMode="auto">
          <a:xfrm>
            <a:off x="4043363" y="2441575"/>
            <a:ext cx="1530350" cy="3551238"/>
          </a:xfrm>
          <a:prstGeom prst="rect">
            <a:avLst/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lang="zh-CN">
                <a:solidFill>
                  <a:srgbClr val="FFFFFF"/>
                </a:solidFill>
                <a:ea charset="-122" panose="020b0503020204020204" pitchFamily="34" typeface="微软雅黑"/>
              </a:rPr>
              <a:t>标题</a:t>
            </a:r>
          </a:p>
        </p:txBody>
      </p:sp>
      <p:sp>
        <p:nvSpPr>
          <p:cNvPr id="46092" name="矩形 43"/>
          <p:cNvSpPr>
            <a:spLocks noChangeArrowheads="1"/>
          </p:cNvSpPr>
          <p:nvPr/>
        </p:nvSpPr>
        <p:spPr bwMode="auto">
          <a:xfrm>
            <a:off x="3919538" y="2746375"/>
            <a:ext cx="1776412" cy="2757488"/>
          </a:xfrm>
          <a:prstGeom prst="rect">
            <a:avLst/>
          </a:prstGeom>
          <a:gradFill rotWithShape="1">
            <a:gsLst>
              <a:gs pos="0">
                <a:srgbClr val="959595"/>
              </a:gs>
              <a:gs pos="2000">
                <a:srgbClr val="D6D6D6"/>
              </a:gs>
              <a:gs pos="21001">
                <a:srgbClr val="FFFFFF"/>
              </a:gs>
              <a:gs pos="85001">
                <a:srgbClr val="FCFCFC"/>
              </a:gs>
              <a:gs pos="96001">
                <a:srgbClr val="D8D8D8"/>
              </a:gs>
              <a:gs pos="99001">
                <a:srgbClr val="B2B2B2"/>
              </a:gs>
              <a:gs pos="100000">
                <a:srgbClr val="B2B2B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30000"/>
              </a:lnSpc>
              <a:buFont charset="0" panose="020b0604020202020204" pitchFamily="34" typeface="Arial"/>
              <a:buNone/>
            </a:pPr>
            <a:r>
              <a:rPr altLang="en-US" lang="zh-CN">
                <a:solidFill>
                  <a:srgbClr val="7F7F7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此处输入文本</a:t>
            </a:r>
          </a:p>
          <a:p>
            <a:pPr algn="ctr" eaLnBrk="1" hangingPunct="1">
              <a:lnSpc>
                <a:spcPct val="130000"/>
              </a:lnSpc>
              <a:buFont charset="0" panose="020b0604020202020204" pitchFamily="34" typeface="Arial"/>
              <a:buNone/>
            </a:pPr>
            <a:r>
              <a:rPr altLang="en-US" lang="zh-CN">
                <a:solidFill>
                  <a:srgbClr val="7F7F7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此处输入文本</a:t>
            </a:r>
          </a:p>
          <a:p>
            <a:pPr algn="ctr" eaLnBrk="1" hangingPunct="1">
              <a:lnSpc>
                <a:spcPct val="130000"/>
              </a:lnSpc>
              <a:buFont charset="0" panose="020b0604020202020204" pitchFamily="34" typeface="Arial"/>
              <a:buNone/>
            </a:pPr>
            <a:r>
              <a:rPr altLang="en-US" lang="zh-CN">
                <a:solidFill>
                  <a:srgbClr val="7F7F7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此处输入文本</a:t>
            </a:r>
          </a:p>
        </p:txBody>
      </p:sp>
      <p:pic>
        <p:nvPicPr>
          <p:cNvPr id="46093" name="TextBox 3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389438" y="1047750"/>
            <a:ext cx="835025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4" name="直角三角形 55"/>
          <p:cNvSpPr>
            <a:spLocks noChangeArrowheads="1"/>
          </p:cNvSpPr>
          <p:nvPr/>
        </p:nvSpPr>
        <p:spPr bwMode="auto">
          <a:xfrm rot="5400000">
            <a:off x="8046244" y="5503069"/>
            <a:ext cx="182562" cy="184150"/>
          </a:xfrm>
          <a:prstGeom prst="rtTriangle">
            <a:avLst/>
          </a:prstGeom>
          <a:gradFill rotWithShape="1">
            <a:gsLst>
              <a:gs pos="0">
                <a:srgbClr val="7F7F7F"/>
              </a:gs>
              <a:gs pos="50000">
                <a:srgbClr val="7F7F7F"/>
              </a:gs>
              <a:gs pos="100000">
                <a:srgbClr val="7F7F7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en-US" lang="zh-CN">
              <a:solidFill>
                <a:srgbClr val="FFFFFF"/>
              </a:solidFill>
              <a:ea charset="-122" panose="020b0503020204020204" pitchFamily="34" typeface="微软雅黑"/>
            </a:endParaRPr>
          </a:p>
        </p:txBody>
      </p:sp>
      <p:sp>
        <p:nvSpPr>
          <p:cNvPr id="46095" name="直角三角形 56"/>
          <p:cNvSpPr>
            <a:spLocks noChangeArrowheads="1"/>
          </p:cNvSpPr>
          <p:nvPr/>
        </p:nvSpPr>
        <p:spPr bwMode="auto">
          <a:xfrm flipH="1" rot="16200000">
            <a:off x="6447632" y="5503069"/>
            <a:ext cx="182562" cy="184150"/>
          </a:xfrm>
          <a:prstGeom prst="rtTriangle">
            <a:avLst/>
          </a:prstGeom>
          <a:gradFill rotWithShape="1">
            <a:gsLst>
              <a:gs pos="0">
                <a:srgbClr val="7F7F7F"/>
              </a:gs>
              <a:gs pos="50000">
                <a:srgbClr val="7F7F7F"/>
              </a:gs>
              <a:gs pos="100000">
                <a:srgbClr val="7F7F7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en-US" lang="zh-CN">
              <a:solidFill>
                <a:srgbClr val="FFFFFF"/>
              </a:solidFill>
              <a:ea charset="-122" panose="020b0503020204020204" pitchFamily="34" typeface="微软雅黑"/>
            </a:endParaRPr>
          </a:p>
        </p:txBody>
      </p:sp>
      <p:sp>
        <p:nvSpPr>
          <p:cNvPr id="46096" name="矩形 57"/>
          <p:cNvSpPr>
            <a:spLocks noChangeArrowheads="1"/>
          </p:cNvSpPr>
          <p:nvPr/>
        </p:nvSpPr>
        <p:spPr bwMode="auto">
          <a:xfrm>
            <a:off x="6570663" y="2441575"/>
            <a:ext cx="1530350" cy="3551238"/>
          </a:xfrm>
          <a:prstGeom prst="rect">
            <a:avLst/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lang="zh-CN">
                <a:solidFill>
                  <a:srgbClr val="FFFFFF"/>
                </a:solidFill>
                <a:ea charset="-122" panose="020b0503020204020204" pitchFamily="34" typeface="微软雅黑"/>
              </a:rPr>
              <a:t>标题</a:t>
            </a:r>
          </a:p>
        </p:txBody>
      </p:sp>
      <p:sp>
        <p:nvSpPr>
          <p:cNvPr id="46097" name="矩形 58"/>
          <p:cNvSpPr>
            <a:spLocks noChangeArrowheads="1"/>
          </p:cNvSpPr>
          <p:nvPr/>
        </p:nvSpPr>
        <p:spPr bwMode="auto">
          <a:xfrm>
            <a:off x="6446838" y="2746375"/>
            <a:ext cx="1776412" cy="2757488"/>
          </a:xfrm>
          <a:prstGeom prst="rect">
            <a:avLst/>
          </a:prstGeom>
          <a:gradFill rotWithShape="1">
            <a:gsLst>
              <a:gs pos="0">
                <a:srgbClr val="959595"/>
              </a:gs>
              <a:gs pos="2000">
                <a:srgbClr val="D6D6D6"/>
              </a:gs>
              <a:gs pos="21001">
                <a:srgbClr val="FFFFFF"/>
              </a:gs>
              <a:gs pos="85001">
                <a:srgbClr val="FCFCFC"/>
              </a:gs>
              <a:gs pos="96001">
                <a:srgbClr val="D8D8D8"/>
              </a:gs>
              <a:gs pos="99001">
                <a:srgbClr val="B2B2B2"/>
              </a:gs>
              <a:gs pos="100000">
                <a:srgbClr val="B2B2B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30000"/>
              </a:lnSpc>
              <a:buFont charset="0" panose="020b0604020202020204" pitchFamily="34" typeface="Arial"/>
              <a:buNone/>
            </a:pPr>
            <a:r>
              <a:rPr altLang="en-US" lang="zh-CN">
                <a:solidFill>
                  <a:srgbClr val="7F7F7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此处输入文本</a:t>
            </a:r>
          </a:p>
          <a:p>
            <a:pPr algn="ctr" eaLnBrk="1" hangingPunct="1">
              <a:lnSpc>
                <a:spcPct val="130000"/>
              </a:lnSpc>
              <a:buFont charset="0" panose="020b0604020202020204" pitchFamily="34" typeface="Arial"/>
              <a:buNone/>
            </a:pPr>
            <a:r>
              <a:rPr altLang="en-US" lang="zh-CN">
                <a:solidFill>
                  <a:srgbClr val="7F7F7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此处输入文本</a:t>
            </a:r>
          </a:p>
          <a:p>
            <a:pPr algn="ctr" eaLnBrk="1" hangingPunct="1">
              <a:lnSpc>
                <a:spcPct val="130000"/>
              </a:lnSpc>
              <a:buFont charset="0" panose="020b0604020202020204" pitchFamily="34" typeface="Arial"/>
              <a:buNone/>
            </a:pPr>
            <a:r>
              <a:rPr altLang="en-US" lang="zh-CN">
                <a:solidFill>
                  <a:srgbClr val="7F7F7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此处输入文本</a:t>
            </a:r>
          </a:p>
        </p:txBody>
      </p:sp>
      <p:pic>
        <p:nvPicPr>
          <p:cNvPr id="46098" name="TextBox 3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918325" y="1047750"/>
            <a:ext cx="835025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9" name="直角三角形 60"/>
          <p:cNvSpPr>
            <a:spLocks noChangeArrowheads="1"/>
          </p:cNvSpPr>
          <p:nvPr/>
        </p:nvSpPr>
        <p:spPr bwMode="auto">
          <a:xfrm rot="5400000">
            <a:off x="10575132" y="5503069"/>
            <a:ext cx="182562" cy="184150"/>
          </a:xfrm>
          <a:prstGeom prst="rtTriangle">
            <a:avLst/>
          </a:prstGeom>
          <a:gradFill rotWithShape="1">
            <a:gsLst>
              <a:gs pos="0">
                <a:srgbClr val="7F7F7F"/>
              </a:gs>
              <a:gs pos="50000">
                <a:srgbClr val="7F7F7F"/>
              </a:gs>
              <a:gs pos="100000">
                <a:srgbClr val="7F7F7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en-US" lang="zh-CN">
              <a:solidFill>
                <a:srgbClr val="FFFFFF"/>
              </a:solidFill>
              <a:ea charset="-122" panose="020b0503020204020204" pitchFamily="34" typeface="微软雅黑"/>
            </a:endParaRPr>
          </a:p>
        </p:txBody>
      </p:sp>
      <p:sp>
        <p:nvSpPr>
          <p:cNvPr id="46100" name="直角三角形 61"/>
          <p:cNvSpPr>
            <a:spLocks noChangeArrowheads="1"/>
          </p:cNvSpPr>
          <p:nvPr/>
        </p:nvSpPr>
        <p:spPr bwMode="auto">
          <a:xfrm flipH="1" rot="16200000">
            <a:off x="8978107" y="5503069"/>
            <a:ext cx="182562" cy="184150"/>
          </a:xfrm>
          <a:prstGeom prst="rtTriangle">
            <a:avLst/>
          </a:prstGeom>
          <a:gradFill rotWithShape="1">
            <a:gsLst>
              <a:gs pos="0">
                <a:srgbClr val="7F7F7F"/>
              </a:gs>
              <a:gs pos="50000">
                <a:srgbClr val="7F7F7F"/>
              </a:gs>
              <a:gs pos="100000">
                <a:srgbClr val="7F7F7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en-US" lang="zh-CN">
              <a:solidFill>
                <a:srgbClr val="FFFFFF"/>
              </a:solidFill>
              <a:ea charset="-122" panose="020b0503020204020204" pitchFamily="34" typeface="微软雅黑"/>
            </a:endParaRPr>
          </a:p>
        </p:txBody>
      </p:sp>
      <p:sp>
        <p:nvSpPr>
          <p:cNvPr id="46101" name="矩形 62"/>
          <p:cNvSpPr>
            <a:spLocks noChangeArrowheads="1"/>
          </p:cNvSpPr>
          <p:nvPr/>
        </p:nvSpPr>
        <p:spPr bwMode="auto">
          <a:xfrm>
            <a:off x="9099550" y="2441575"/>
            <a:ext cx="1530350" cy="3551238"/>
          </a:xfrm>
          <a:prstGeom prst="rect">
            <a:avLst/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lang="zh-CN">
                <a:solidFill>
                  <a:srgbClr val="FFFFFF"/>
                </a:solidFill>
                <a:ea charset="-122" panose="020b0503020204020204" pitchFamily="34" typeface="微软雅黑"/>
              </a:rPr>
              <a:t>标题</a:t>
            </a:r>
          </a:p>
        </p:txBody>
      </p:sp>
      <p:sp>
        <p:nvSpPr>
          <p:cNvPr id="46102" name="矩形 63"/>
          <p:cNvSpPr>
            <a:spLocks noChangeArrowheads="1"/>
          </p:cNvSpPr>
          <p:nvPr/>
        </p:nvSpPr>
        <p:spPr bwMode="auto">
          <a:xfrm>
            <a:off x="8977313" y="2746375"/>
            <a:ext cx="1774825" cy="2757488"/>
          </a:xfrm>
          <a:prstGeom prst="rect">
            <a:avLst/>
          </a:prstGeom>
          <a:gradFill rotWithShape="1">
            <a:gsLst>
              <a:gs pos="0">
                <a:srgbClr val="959595"/>
              </a:gs>
              <a:gs pos="2000">
                <a:srgbClr val="D6D6D6"/>
              </a:gs>
              <a:gs pos="21001">
                <a:srgbClr val="FFFFFF"/>
              </a:gs>
              <a:gs pos="85001">
                <a:srgbClr val="FCFCFC"/>
              </a:gs>
              <a:gs pos="96001">
                <a:srgbClr val="D8D8D8"/>
              </a:gs>
              <a:gs pos="99001">
                <a:srgbClr val="B2B2B2"/>
              </a:gs>
              <a:gs pos="100000">
                <a:srgbClr val="B2B2B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30000"/>
              </a:lnSpc>
              <a:buFont charset="0" panose="020b0604020202020204" pitchFamily="34" typeface="Arial"/>
              <a:buNone/>
            </a:pPr>
            <a:r>
              <a:rPr altLang="en-US" lang="zh-CN">
                <a:solidFill>
                  <a:srgbClr val="7F7F7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此处输入文本</a:t>
            </a:r>
          </a:p>
          <a:p>
            <a:pPr algn="ctr" eaLnBrk="1" hangingPunct="1">
              <a:lnSpc>
                <a:spcPct val="130000"/>
              </a:lnSpc>
              <a:buFont charset="0" panose="020b0604020202020204" pitchFamily="34" typeface="Arial"/>
              <a:buNone/>
            </a:pPr>
            <a:r>
              <a:rPr altLang="en-US" lang="zh-CN">
                <a:solidFill>
                  <a:srgbClr val="7F7F7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此处输入文本</a:t>
            </a:r>
          </a:p>
          <a:p>
            <a:pPr algn="ctr" eaLnBrk="1" hangingPunct="1">
              <a:lnSpc>
                <a:spcPct val="130000"/>
              </a:lnSpc>
              <a:buFont charset="0" panose="020b0604020202020204" pitchFamily="34" typeface="Arial"/>
              <a:buNone/>
            </a:pPr>
            <a:r>
              <a:rPr altLang="en-US" lang="zh-CN">
                <a:solidFill>
                  <a:srgbClr val="7F7F7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此处输入文本</a:t>
            </a:r>
          </a:p>
        </p:txBody>
      </p:sp>
      <p:pic>
        <p:nvPicPr>
          <p:cNvPr id="46103" name="TextBox 3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442450" y="1047750"/>
            <a:ext cx="841375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7106" name="文本框 2"/>
          <p:cNvSpPr txBox="1">
            <a:spLocks noChangeArrowheads="1"/>
          </p:cNvSpPr>
          <p:nvPr/>
        </p:nvSpPr>
        <p:spPr bwMode="auto">
          <a:xfrm>
            <a:off x="790575" y="128588"/>
            <a:ext cx="4283393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zh-CN" b="1" lang="en-US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03 点击这里输入文章标题</a:t>
            </a:r>
          </a:p>
        </p:txBody>
      </p:sp>
      <p:grpSp>
        <p:nvGrpSpPr>
          <p:cNvPr id="47107" name="Group 3"/>
          <p:cNvGrpSpPr/>
          <p:nvPr/>
        </p:nvGrpSpPr>
        <p:grpSpPr>
          <a:xfrm>
            <a:off x="271463" y="223838"/>
            <a:ext cx="474662" cy="290512"/>
            <a:chExt cx="714375" cy="438150"/>
          </a:xfrm>
        </p:grpSpPr>
        <p:sp>
          <p:nvSpPr>
            <p:cNvPr id="47133" name="燕尾形 4"/>
            <p:cNvSpPr>
              <a:spLocks noChangeArrowheads="1"/>
            </p:cNvSpPr>
            <p:nvPr/>
          </p:nvSpPr>
          <p:spPr bwMode="auto">
            <a:xfrm>
              <a:off x="0" y="0"/>
              <a:ext cx="438150" cy="438150"/>
            </a:xfrm>
            <a:prstGeom prst="chevron">
              <a:avLst>
                <a:gd fmla="val 50000" name="adj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/>
            </a:p>
          </p:txBody>
        </p:sp>
        <p:sp>
          <p:nvSpPr>
            <p:cNvPr id="47134" name="燕尾形 5"/>
            <p:cNvSpPr>
              <a:spLocks noChangeArrowheads="1"/>
            </p:cNvSpPr>
            <p:nvPr/>
          </p:nvSpPr>
          <p:spPr bwMode="auto">
            <a:xfrm>
              <a:off x="276225" y="0"/>
              <a:ext cx="438150" cy="438150"/>
            </a:xfrm>
            <a:prstGeom prst="chevron">
              <a:avLst>
                <a:gd fmla="val 50000" name="adj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/>
            </a:p>
          </p:txBody>
        </p:sp>
      </p:grpSp>
      <p:sp>
        <p:nvSpPr>
          <p:cNvPr id="47108" name="空心弧 32"/>
          <p:cNvSpPr>
            <a:spLocks noChangeArrowheads="1"/>
          </p:cNvSpPr>
          <p:nvPr/>
        </p:nvSpPr>
        <p:spPr bwMode="auto">
          <a:xfrm>
            <a:off x="925513" y="3043238"/>
            <a:ext cx="3665537" cy="3275012"/>
          </a:xfrm>
          <a:custGeom>
            <a:gdLst>
              <a:gd fmla="*/ 491878 w 3665537" name="T0"/>
              <a:gd fmla="*/ 521198 h 3275012" name="T1"/>
              <a:gd fmla="*/ 1843842 w 3665537" name="T2"/>
              <a:gd fmla="*/ 30 h 3275012" name="T3"/>
              <a:gd fmla="*/ 3190697 w 3665537" name="T4"/>
              <a:gd fmla="*/ 537761 h 3275012" name="T5"/>
              <a:gd fmla="*/ 2655803 w 3665537" name="T6"/>
              <a:gd fmla="*/ 970956 h 3275012" name="T7"/>
              <a:gd fmla="*/ 1839224 w 3665537" name="T8"/>
              <a:gd fmla="*/ 682986 h 3275012" name="T9"/>
              <a:gd fmla="*/ 1020882 w 3665537" name="T10"/>
              <a:gd fmla="*/ 961600 h 3275012" name="T11"/>
              <a:gd fmla="*/ 491878 w 3665537" name="T12"/>
              <a:gd fmla="*/ 521198 h 3275012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w 3665537" name="T21"/>
              <a:gd fmla="*/ 0 h 3275012" name="T22"/>
              <a:gd fmla="*/ 3665537 w 3665537" name="T23"/>
              <a:gd fmla="*/ 3275012 h 3275012" name="T24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T24" l="T21" r="T23" t="T22"/>
            <a:pathLst>
              <a:path h="3275012" w="3665537">
                <a:moveTo>
                  <a:pt x="491878" y="521198"/>
                </a:moveTo>
                <a:cubicBezTo>
                  <a:pt x="841180" y="186262"/>
                  <a:pt x="1331461" y="-2736"/>
                  <a:pt x="1843841" y="30"/>
                </a:cubicBezTo>
                <a:cubicBezTo>
                  <a:pt x="2357277" y="2801"/>
                  <a:pt x="2845868" y="197871"/>
                  <a:pt x="3190697" y="537761"/>
                </a:cubicBezTo>
                <a:lnTo>
                  <a:pt x="2655802" y="970956"/>
                </a:lnTo>
                <a:cubicBezTo>
                  <a:pt x="2440976" y="788140"/>
                  <a:pt x="2146861" y="684419"/>
                  <a:pt x="1839223" y="682986"/>
                </a:cubicBezTo>
                <a:cubicBezTo>
                  <a:pt x="1532605" y="681557"/>
                  <a:pt x="1238001" y="781859"/>
                  <a:pt x="1020882" y="961600"/>
                </a:cubicBezTo>
                <a:lnTo>
                  <a:pt x="491878" y="521198"/>
                </a:lnTo>
                <a:close/>
              </a:path>
            </a:pathLst>
          </a:custGeom>
          <a:solidFill>
            <a:srgbClr val="09416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240000" lIns="0" rIns="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lang="zh-CN" sz="32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</a:t>
            </a:r>
          </a:p>
        </p:txBody>
      </p:sp>
      <p:grpSp>
        <p:nvGrpSpPr>
          <p:cNvPr id="47109" name="Group 7"/>
          <p:cNvGrpSpPr/>
          <p:nvPr/>
        </p:nvGrpSpPr>
        <p:grpSpPr>
          <a:xfrm>
            <a:off x="1195388" y="3979863"/>
            <a:ext cx="3178175" cy="2085975"/>
            <a:chExt cx="2382838" cy="1564537"/>
          </a:xfrm>
        </p:grpSpPr>
        <p:sp>
          <p:nvSpPr>
            <p:cNvPr id="47129" name="椭圆 2"/>
            <p:cNvSpPr/>
            <p:nvPr/>
          </p:nvSpPr>
          <p:spPr bwMode="auto">
            <a:xfrm>
              <a:off x="974797" y="244086"/>
              <a:ext cx="427293" cy="214320"/>
            </a:xfrm>
            <a:custGeom>
              <a:gdLst>
                <a:gd fmla="*/ 281727 w 648072" name="T0"/>
                <a:gd fmla="*/ 0 h 324036" name="T1"/>
                <a:gd fmla="*/ 140864 w 648072" name="T2"/>
                <a:gd fmla="*/ 141753 h 324036" name="T3"/>
                <a:gd fmla="*/ 0 w 648072" name="T4"/>
                <a:gd fmla="*/ 0 h 324036" name="T5"/>
                <a:gd fmla="*/ 0 60000 65536" name="T6"/>
                <a:gd fmla="*/ 0 60000 65536" name="T7"/>
                <a:gd fmla="*/ 0 60000 65536" name="T8"/>
                <a:gd fmla="*/ 0 w 648072" name="T9"/>
                <a:gd fmla="*/ 0 h 324036" name="T10"/>
                <a:gd fmla="*/ 648072 w 648072" name="T11"/>
                <a:gd fmla="*/ 324036 h 324036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324036" w="648072">
                  <a:moveTo>
                    <a:pt x="648072" y="0"/>
                  </a:moveTo>
                  <a:cubicBezTo>
                    <a:pt x="648072" y="178960"/>
                    <a:pt x="502996" y="324036"/>
                    <a:pt x="324036" y="324036"/>
                  </a:cubicBezTo>
                  <a:cubicBezTo>
                    <a:pt x="145076" y="324036"/>
                    <a:pt x="0" y="178960"/>
                    <a:pt x="0" y="0"/>
                  </a:cubicBezTo>
                </a:path>
              </a:pathLst>
            </a:custGeom>
            <a:noFill/>
            <a:ln w="25400">
              <a:solidFill>
                <a:srgbClr val="D9D9D9"/>
              </a:solidFill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cxnSp>
          <p:nvCxnSpPr>
            <p:cNvPr id="47130" name="直接连接符 35"/>
            <p:cNvCxnSpPr>
              <a:cxnSpLocks noChangeShapeType="1"/>
            </p:cNvCxnSpPr>
            <p:nvPr/>
          </p:nvCxnSpPr>
          <p:spPr bwMode="auto">
            <a:xfrm flipH="1">
              <a:off x="1189038" y="458407"/>
              <a:ext cx="0" cy="427450"/>
            </a:xfrm>
            <a:prstGeom prst="line">
              <a:avLst/>
            </a:prstGeom>
            <a:noFill/>
            <a:ln w="25400">
              <a:solidFill>
                <a:srgbClr val="D9D9D9"/>
              </a:solidFill>
              <a:prstDash val="sysDash"/>
              <a:round/>
              <a:tailEnd len="med" type="oval" w="med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sp>
          <p:nvSpPr>
            <p:cNvPr id="47131" name="TextBox 37"/>
            <p:cNvSpPr txBox="1">
              <a:spLocks noChangeArrowheads="1"/>
            </p:cNvSpPr>
            <p:nvPr/>
          </p:nvSpPr>
          <p:spPr bwMode="auto">
            <a:xfrm flipH="1">
              <a:off x="874818" y="0"/>
              <a:ext cx="636773" cy="452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80000"/>
                </a:lnSpc>
                <a:buFont charset="0" panose="020b0604020202020204" pitchFamily="34" typeface="Arial"/>
                <a:buNone/>
              </a:pPr>
              <a:r>
                <a:rPr altLang="zh-CN" lang="en-US" sz="4200">
                  <a:solidFill>
                    <a:srgbClr val="09405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</a:t>
              </a:r>
            </a:p>
          </p:txBody>
        </p:sp>
        <p:sp>
          <p:nvSpPr>
            <p:cNvPr id="47132" name="TextBox 56"/>
            <p:cNvSpPr txBox="1">
              <a:spLocks noChangeArrowheads="1"/>
            </p:cNvSpPr>
            <p:nvPr/>
          </p:nvSpPr>
          <p:spPr bwMode="auto">
            <a:xfrm>
              <a:off x="0" y="934674"/>
              <a:ext cx="2382838" cy="603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buFont charset="0" panose="020b0604020202020204" pitchFamily="34" typeface="Arial"/>
                <a:buNone/>
              </a:pPr>
              <a:r>
                <a:rPr altLang="en-US" lang="zh-CN">
                  <a:solidFill>
                    <a:srgbClr val="7F7F7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请在此处输入您的文本</a:t>
              </a:r>
            </a:p>
            <a:p>
              <a:pPr algn="ctr" eaLnBrk="1" hangingPunct="1">
                <a:lnSpc>
                  <a:spcPct val="130000"/>
                </a:lnSpc>
                <a:buFont charset="0" panose="020b0604020202020204" pitchFamily="34" typeface="Arial"/>
                <a:buNone/>
              </a:pPr>
              <a:r>
                <a:rPr altLang="en-US" lang="zh-CN">
                  <a:solidFill>
                    <a:srgbClr val="7F7F7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请在此处输入您的文本</a:t>
              </a:r>
            </a:p>
          </p:txBody>
        </p:sp>
      </p:grpSp>
      <p:grpSp>
        <p:nvGrpSpPr>
          <p:cNvPr id="47110" name="Group 12"/>
          <p:cNvGrpSpPr/>
          <p:nvPr/>
        </p:nvGrpSpPr>
        <p:grpSpPr>
          <a:xfrm>
            <a:off x="3459163" y="1525588"/>
            <a:ext cx="3176587" cy="2227262"/>
            <a:chExt cx="2382837" cy="1669752"/>
          </a:xfrm>
        </p:grpSpPr>
        <p:grpSp>
          <p:nvGrpSpPr>
            <p:cNvPr id="47124" name="Group 13"/>
            <p:cNvGrpSpPr/>
            <p:nvPr/>
          </p:nvGrpSpPr>
          <p:grpSpPr>
            <a:xfrm>
              <a:off x="877887" y="733425"/>
              <a:ext cx="636588" cy="936327"/>
              <a:chExt cx="636588" cy="936327"/>
            </a:xfrm>
          </p:grpSpPr>
          <p:sp>
            <p:nvSpPr>
              <p:cNvPr id="47126" name="椭圆 2"/>
              <p:cNvSpPr/>
              <p:nvPr/>
            </p:nvSpPr>
            <p:spPr bwMode="auto">
              <a:xfrm flipV="1">
                <a:off x="90252" y="441233"/>
                <a:ext cx="427506" cy="213034"/>
              </a:xfrm>
              <a:custGeom>
                <a:gdLst>
                  <a:gd fmla="*/ 282008 w 648072" name="T0"/>
                  <a:gd fmla="*/ 0 h 324036" name="T1"/>
                  <a:gd fmla="*/ 141004 w 648072" name="T2"/>
                  <a:gd fmla="*/ 140057 h 324036" name="T3"/>
                  <a:gd fmla="*/ 0 w 648072" name="T4"/>
                  <a:gd fmla="*/ 0 h 324036" name="T5"/>
                  <a:gd fmla="*/ 0 60000 65536" name="T6"/>
                  <a:gd fmla="*/ 0 60000 65536" name="T7"/>
                  <a:gd fmla="*/ 0 60000 65536" name="T8"/>
                  <a:gd fmla="*/ 0 w 648072" name="T9"/>
                  <a:gd fmla="*/ 0 h 324036" name="T10"/>
                  <a:gd fmla="*/ 648072 w 648072" name="T11"/>
                  <a:gd fmla="*/ 324036 h 324036" name="T12"/>
                </a:gdLst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b="T12" l="T9" r="T11" t="T10"/>
                <a:pathLst>
                  <a:path h="324036" w="648072">
                    <a:moveTo>
                      <a:pt x="648072" y="0"/>
                    </a:moveTo>
                    <a:cubicBezTo>
                      <a:pt x="648072" y="178960"/>
                      <a:pt x="502996" y="324036"/>
                      <a:pt x="324036" y="324036"/>
                    </a:cubicBezTo>
                    <a:cubicBezTo>
                      <a:pt x="145076" y="324036"/>
                      <a:pt x="0" y="178960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D9D9D9"/>
                </a:solidFill>
                <a:rou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altLang="en-US" lang="zh-CN"/>
              </a:p>
            </p:txBody>
          </p:sp>
          <p:cxnSp>
            <p:nvCxnSpPr>
              <p:cNvPr id="47127" name="直接连接符 45"/>
              <p:cNvCxnSpPr>
                <a:cxnSpLocks noChangeShapeType="1"/>
              </p:cNvCxnSpPr>
              <p:nvPr/>
            </p:nvCxnSpPr>
            <p:spPr bwMode="auto">
              <a:xfrm flipH="1" flipV="1">
                <a:off x="303410" y="-305"/>
                <a:ext cx="0" cy="428447"/>
              </a:xfrm>
              <a:prstGeom prst="line">
                <a:avLst/>
              </a:prstGeom>
              <a:noFill/>
              <a:ln w="25400">
                <a:solidFill>
                  <a:srgbClr val="D9D9D9"/>
                </a:solidFill>
                <a:prstDash val="sysDash"/>
                <a:round/>
                <a:tailEnd len="med" type="oval" w="med"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</p:cxnSp>
          <p:sp>
            <p:nvSpPr>
              <p:cNvPr id="47128" name="TextBox 43"/>
              <p:cNvSpPr txBox="1">
                <a:spLocks noChangeArrowheads="1"/>
              </p:cNvSpPr>
              <p:nvPr/>
            </p:nvSpPr>
            <p:spPr bwMode="auto">
              <a:xfrm flipH="1">
                <a:off x="-251" y="473367"/>
                <a:ext cx="637091" cy="452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  <a:buFont charset="0" panose="020b0604020202020204" pitchFamily="34" typeface="Arial"/>
                  <a:buNone/>
                </a:pPr>
                <a:r>
                  <a:rPr altLang="zh-CN" lang="en-US" sz="4200">
                    <a:solidFill>
                      <a:srgbClr val="09405E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B</a:t>
                </a:r>
              </a:p>
            </p:txBody>
          </p:sp>
        </p:grpSp>
        <p:sp>
          <p:nvSpPr>
            <p:cNvPr id="47125" name="TextBox 57"/>
            <p:cNvSpPr txBox="1">
              <a:spLocks noChangeArrowheads="1"/>
            </p:cNvSpPr>
            <p:nvPr/>
          </p:nvSpPr>
          <p:spPr bwMode="auto">
            <a:xfrm>
              <a:off x="0" y="0"/>
              <a:ext cx="2382837" cy="603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buFont charset="0" panose="020b0604020202020204" pitchFamily="34" typeface="Arial"/>
                <a:buNone/>
              </a:pPr>
              <a:r>
                <a:rPr altLang="en-US" lang="zh-CN">
                  <a:solidFill>
                    <a:srgbClr val="7F7F7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请在此处输入您的文本</a:t>
              </a:r>
            </a:p>
            <a:p>
              <a:pPr algn="ctr" eaLnBrk="1" hangingPunct="1">
                <a:lnSpc>
                  <a:spcPct val="130000"/>
                </a:lnSpc>
                <a:buFont charset="0" panose="020b0604020202020204" pitchFamily="34" typeface="Arial"/>
                <a:buNone/>
              </a:pPr>
              <a:r>
                <a:rPr altLang="en-US" lang="zh-CN">
                  <a:solidFill>
                    <a:srgbClr val="7F7F7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请在此处输入您的文本</a:t>
              </a:r>
            </a:p>
          </p:txBody>
        </p:sp>
      </p:grpSp>
      <p:grpSp>
        <p:nvGrpSpPr>
          <p:cNvPr id="47111" name="Group 18"/>
          <p:cNvGrpSpPr/>
          <p:nvPr/>
        </p:nvGrpSpPr>
        <p:grpSpPr>
          <a:xfrm>
            <a:off x="5695950" y="3979863"/>
            <a:ext cx="3179763" cy="2085975"/>
            <a:chExt cx="2384425" cy="1564537"/>
          </a:xfrm>
        </p:grpSpPr>
        <p:sp>
          <p:nvSpPr>
            <p:cNvPr id="47120" name="椭圆 2"/>
            <p:cNvSpPr/>
            <p:nvPr/>
          </p:nvSpPr>
          <p:spPr bwMode="auto">
            <a:xfrm>
              <a:off x="977341" y="244086"/>
              <a:ext cx="429744" cy="214320"/>
            </a:xfrm>
            <a:custGeom>
              <a:gdLst>
                <a:gd fmla="*/ 284968 w 648072" name="T0"/>
                <a:gd fmla="*/ 0 h 324036" name="T1"/>
                <a:gd fmla="*/ 142484 w 648072" name="T2"/>
                <a:gd fmla="*/ 141753 h 324036" name="T3"/>
                <a:gd fmla="*/ 0 w 648072" name="T4"/>
                <a:gd fmla="*/ 0 h 324036" name="T5"/>
                <a:gd fmla="*/ 0 60000 65536" name="T6"/>
                <a:gd fmla="*/ 0 60000 65536" name="T7"/>
                <a:gd fmla="*/ 0 60000 65536" name="T8"/>
                <a:gd fmla="*/ 0 w 648072" name="T9"/>
                <a:gd fmla="*/ 0 h 324036" name="T10"/>
                <a:gd fmla="*/ 648072 w 648072" name="T11"/>
                <a:gd fmla="*/ 324036 h 324036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324036" w="648072">
                  <a:moveTo>
                    <a:pt x="648072" y="0"/>
                  </a:moveTo>
                  <a:cubicBezTo>
                    <a:pt x="648072" y="178960"/>
                    <a:pt x="502996" y="324036"/>
                    <a:pt x="324036" y="324036"/>
                  </a:cubicBezTo>
                  <a:cubicBezTo>
                    <a:pt x="145076" y="324036"/>
                    <a:pt x="0" y="178960"/>
                    <a:pt x="0" y="0"/>
                  </a:cubicBezTo>
                </a:path>
              </a:pathLst>
            </a:custGeom>
            <a:noFill/>
            <a:ln w="25400">
              <a:solidFill>
                <a:srgbClr val="D9D9D9"/>
              </a:solidFill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cxnSp>
          <p:nvCxnSpPr>
            <p:cNvPr id="47121" name="直接连接符 49"/>
            <p:cNvCxnSpPr>
              <a:cxnSpLocks noChangeShapeType="1"/>
            </p:cNvCxnSpPr>
            <p:nvPr/>
          </p:nvCxnSpPr>
          <p:spPr bwMode="auto">
            <a:xfrm flipH="1">
              <a:off x="1192808" y="458407"/>
              <a:ext cx="0" cy="427450"/>
            </a:xfrm>
            <a:prstGeom prst="line">
              <a:avLst/>
            </a:prstGeom>
            <a:noFill/>
            <a:ln w="25400">
              <a:solidFill>
                <a:srgbClr val="D9D9D9"/>
              </a:solidFill>
              <a:prstDash val="sysDash"/>
              <a:round/>
              <a:tailEnd len="med" type="oval" w="med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sp>
          <p:nvSpPr>
            <p:cNvPr id="47122" name="TextBox 49"/>
            <p:cNvSpPr txBox="1">
              <a:spLocks noChangeArrowheads="1"/>
            </p:cNvSpPr>
            <p:nvPr/>
          </p:nvSpPr>
          <p:spPr bwMode="auto">
            <a:xfrm flipH="1">
              <a:off x="879726" y="0"/>
              <a:ext cx="636878" cy="452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80000"/>
                </a:lnSpc>
                <a:buFont charset="0" panose="020b0604020202020204" pitchFamily="34" typeface="Arial"/>
                <a:buNone/>
              </a:pPr>
              <a:r>
                <a:rPr altLang="zh-CN" lang="en-US" sz="4200">
                  <a:solidFill>
                    <a:srgbClr val="09405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C</a:t>
              </a:r>
            </a:p>
          </p:txBody>
        </p:sp>
        <p:sp>
          <p:nvSpPr>
            <p:cNvPr id="47123" name="TextBox 58"/>
            <p:cNvSpPr txBox="1">
              <a:spLocks noChangeArrowheads="1"/>
            </p:cNvSpPr>
            <p:nvPr/>
          </p:nvSpPr>
          <p:spPr bwMode="auto">
            <a:xfrm>
              <a:off x="0" y="934674"/>
              <a:ext cx="2384425" cy="603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buFont charset="0" panose="020b0604020202020204" pitchFamily="34" typeface="Arial"/>
                <a:buNone/>
              </a:pPr>
              <a:r>
                <a:rPr altLang="en-US" lang="zh-CN">
                  <a:solidFill>
                    <a:srgbClr val="7F7F7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请在此处输入您的文本</a:t>
              </a:r>
            </a:p>
            <a:p>
              <a:pPr algn="ctr" eaLnBrk="1" hangingPunct="1">
                <a:lnSpc>
                  <a:spcPct val="130000"/>
                </a:lnSpc>
                <a:buFont charset="0" panose="020b0604020202020204" pitchFamily="34" typeface="Arial"/>
                <a:buNone/>
              </a:pPr>
              <a:r>
                <a:rPr altLang="en-US" lang="zh-CN">
                  <a:solidFill>
                    <a:srgbClr val="7F7F7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请在此处输入您的文本</a:t>
              </a:r>
            </a:p>
          </p:txBody>
        </p:sp>
      </p:grpSp>
      <p:grpSp>
        <p:nvGrpSpPr>
          <p:cNvPr id="47112" name="Group 23"/>
          <p:cNvGrpSpPr/>
          <p:nvPr/>
        </p:nvGrpSpPr>
        <p:grpSpPr>
          <a:xfrm>
            <a:off x="7950200" y="1525588"/>
            <a:ext cx="3176588" cy="2227262"/>
            <a:chExt cx="2382837" cy="1669752"/>
          </a:xfrm>
        </p:grpSpPr>
        <p:sp>
          <p:nvSpPr>
            <p:cNvPr id="47116" name="椭圆 2"/>
            <p:cNvSpPr/>
            <p:nvPr/>
          </p:nvSpPr>
          <p:spPr bwMode="auto">
            <a:xfrm flipV="1">
              <a:off x="977666" y="1174658"/>
              <a:ext cx="427505" cy="213034"/>
            </a:xfrm>
            <a:custGeom>
              <a:gdLst>
                <a:gd fmla="*/ 282007 w 648072" name="T0"/>
                <a:gd fmla="*/ 0 h 324036" name="T1"/>
                <a:gd fmla="*/ 141004 w 648072" name="T2"/>
                <a:gd fmla="*/ 140057 h 324036" name="T3"/>
                <a:gd fmla="*/ 0 w 648072" name="T4"/>
                <a:gd fmla="*/ 0 h 324036" name="T5"/>
                <a:gd fmla="*/ 0 60000 65536" name="T6"/>
                <a:gd fmla="*/ 0 60000 65536" name="T7"/>
                <a:gd fmla="*/ 0 60000 65536" name="T8"/>
                <a:gd fmla="*/ 0 w 648072" name="T9"/>
                <a:gd fmla="*/ 0 h 324036" name="T10"/>
                <a:gd fmla="*/ 648072 w 648072" name="T11"/>
                <a:gd fmla="*/ 324036 h 324036" name="T12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T12" l="T9" r="T11" t="T10"/>
              <a:pathLst>
                <a:path h="324036" w="648072">
                  <a:moveTo>
                    <a:pt x="648072" y="0"/>
                  </a:moveTo>
                  <a:cubicBezTo>
                    <a:pt x="648072" y="178960"/>
                    <a:pt x="502996" y="324036"/>
                    <a:pt x="324036" y="324036"/>
                  </a:cubicBezTo>
                  <a:cubicBezTo>
                    <a:pt x="145076" y="324036"/>
                    <a:pt x="0" y="178960"/>
                    <a:pt x="0" y="0"/>
                  </a:cubicBezTo>
                </a:path>
              </a:pathLst>
            </a:custGeom>
            <a:noFill/>
            <a:ln w="25400">
              <a:solidFill>
                <a:srgbClr val="D9D9D9"/>
              </a:solidFill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cxnSp>
          <p:nvCxnSpPr>
            <p:cNvPr id="47117" name="直接连接符 54"/>
            <p:cNvCxnSpPr>
              <a:cxnSpLocks noChangeShapeType="1"/>
            </p:cNvCxnSpPr>
            <p:nvPr/>
          </p:nvCxnSpPr>
          <p:spPr bwMode="auto">
            <a:xfrm flipH="1" flipV="1">
              <a:off x="1192014" y="733120"/>
              <a:ext cx="0" cy="428447"/>
            </a:xfrm>
            <a:prstGeom prst="line">
              <a:avLst/>
            </a:prstGeom>
            <a:noFill/>
            <a:ln w="25400">
              <a:solidFill>
                <a:srgbClr val="D9D9D9"/>
              </a:solidFill>
              <a:prstDash val="sysDash"/>
              <a:round/>
              <a:tailEnd len="med" type="oval" w="med"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sp>
          <p:nvSpPr>
            <p:cNvPr id="47118" name="TextBox 55"/>
            <p:cNvSpPr txBox="1">
              <a:spLocks noChangeArrowheads="1"/>
            </p:cNvSpPr>
            <p:nvPr/>
          </p:nvSpPr>
          <p:spPr bwMode="auto">
            <a:xfrm flipH="1">
              <a:off x="875255" y="1206792"/>
              <a:ext cx="635899" cy="452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80000"/>
                </a:lnSpc>
                <a:buFont charset="0" panose="020b0604020202020204" pitchFamily="34" typeface="Arial"/>
                <a:buNone/>
              </a:pPr>
              <a:r>
                <a:rPr altLang="zh-CN" lang="en-US" sz="4200">
                  <a:solidFill>
                    <a:srgbClr val="09405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D</a:t>
              </a:r>
            </a:p>
          </p:txBody>
        </p:sp>
        <p:sp>
          <p:nvSpPr>
            <p:cNvPr id="47119" name="TextBox 59"/>
            <p:cNvSpPr txBox="1">
              <a:spLocks noChangeArrowheads="1"/>
            </p:cNvSpPr>
            <p:nvPr/>
          </p:nvSpPr>
          <p:spPr bwMode="auto">
            <a:xfrm>
              <a:off x="-1" y="0"/>
              <a:ext cx="2382837" cy="603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buFont charset="0" panose="020b0604020202020204" pitchFamily="34" typeface="Arial"/>
                <a:buNone/>
              </a:pPr>
              <a:r>
                <a:rPr altLang="en-US" lang="zh-CN">
                  <a:solidFill>
                    <a:srgbClr val="7F7F7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请在此处输入您的文本</a:t>
              </a:r>
            </a:p>
            <a:p>
              <a:pPr algn="ctr" eaLnBrk="1" hangingPunct="1">
                <a:lnSpc>
                  <a:spcPct val="130000"/>
                </a:lnSpc>
                <a:buFont charset="0" panose="020b0604020202020204" pitchFamily="34" typeface="Arial"/>
                <a:buNone/>
              </a:pPr>
              <a:r>
                <a:rPr altLang="en-US" lang="zh-CN">
                  <a:solidFill>
                    <a:srgbClr val="7F7F7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请在此处输入您的文本</a:t>
              </a:r>
            </a:p>
          </p:txBody>
        </p:sp>
      </p:grpSp>
      <p:sp>
        <p:nvSpPr>
          <p:cNvPr id="47113" name="椭圆 3"/>
          <p:cNvSpPr>
            <a:spLocks noChangeArrowheads="1"/>
          </p:cNvSpPr>
          <p:nvPr/>
        </p:nvSpPr>
        <p:spPr bwMode="auto">
          <a:xfrm>
            <a:off x="3633788" y="3627438"/>
            <a:ext cx="2755900" cy="1016000"/>
          </a:xfrm>
          <a:custGeom>
            <a:gdLst>
              <a:gd fmla="*/ 4207057 w 2237755" name="T0"/>
              <a:gd fmla="*/ 1850 h 923678" name="T1"/>
              <a:gd fmla="*/ 5147738 w 2237755" name="T2"/>
              <a:gd fmla="*/ 574231 h 923678" name="T3"/>
              <a:gd fmla="*/ 2592959 w 2237755" name="T4"/>
              <a:gd fmla="*/ 1352109 h 923678" name="T5"/>
              <a:gd fmla="*/ 0 w 2237755" name="T6"/>
              <a:gd fmla="*/ 581887 h 923678" name="T7"/>
              <a:gd fmla="*/ 992156 w 2237755" name="T8"/>
              <a:gd fmla="*/ 0 h 923678" name="T9"/>
              <a:gd fmla="*/ 2583294 w 2237755" name="T10"/>
              <a:gd fmla="*/ 442666 h 923678" name="T11"/>
              <a:gd fmla="*/ 4207057 w 2237755" name="T12"/>
              <a:gd fmla="*/ 1850 h 923678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w 2237755" name="T21"/>
              <a:gd fmla="*/ 0 h 923678" name="T22"/>
              <a:gd fmla="*/ 2237755 w 2237755" name="T23"/>
              <a:gd fmla="*/ 923678 h 923678" name="T24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T24" l="T21" r="T23" t="T22"/>
            <a:pathLst>
              <a:path h="923677" w="2237755">
                <a:moveTo>
                  <a:pt x="1828835" y="1264"/>
                </a:moveTo>
                <a:lnTo>
                  <a:pt x="2237755" y="392279"/>
                </a:lnTo>
                <a:cubicBezTo>
                  <a:pt x="1957146" y="738766"/>
                  <a:pt x="1500135" y="922803"/>
                  <a:pt x="1127176" y="923675"/>
                </a:cubicBezTo>
                <a:cubicBezTo>
                  <a:pt x="754217" y="924547"/>
                  <a:pt x="285269" y="740170"/>
                  <a:pt x="0" y="397509"/>
                </a:cubicBezTo>
                <a:cubicBezTo>
                  <a:pt x="159159" y="265007"/>
                  <a:pt x="272138" y="132502"/>
                  <a:pt x="431297" y="0"/>
                </a:cubicBezTo>
                <a:cubicBezTo>
                  <a:pt x="597587" y="199744"/>
                  <a:pt x="890052" y="302191"/>
                  <a:pt x="1122975" y="302402"/>
                </a:cubicBezTo>
                <a:cubicBezTo>
                  <a:pt x="1355898" y="302613"/>
                  <a:pt x="1665262" y="203238"/>
                  <a:pt x="1828835" y="1264"/>
                </a:cubicBezTo>
                <a:close/>
              </a:path>
            </a:pathLst>
          </a:custGeom>
          <a:solidFill>
            <a:srgbClr val="09416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24000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lang="zh-CN" sz="32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</a:t>
            </a:r>
          </a:p>
        </p:txBody>
      </p:sp>
      <p:sp>
        <p:nvSpPr>
          <p:cNvPr id="47114" name="空心弧 68"/>
          <p:cNvSpPr>
            <a:spLocks noChangeArrowheads="1"/>
          </p:cNvSpPr>
          <p:nvPr/>
        </p:nvSpPr>
        <p:spPr bwMode="auto">
          <a:xfrm>
            <a:off x="5437188" y="3043238"/>
            <a:ext cx="3668712" cy="3275012"/>
          </a:xfrm>
          <a:custGeom>
            <a:gdLst>
              <a:gd fmla="*/ 492844 w 3668712" name="T0"/>
              <a:gd fmla="*/ 520681 h 3275012" name="T1"/>
              <a:gd fmla="*/ 1845428 w 3668712" name="T2"/>
              <a:gd fmla="*/ 30 h 3275012" name="T3"/>
              <a:gd fmla="*/ 3192928 w 3668712" name="T4"/>
              <a:gd fmla="*/ 537239 h 3275012" name="T5"/>
              <a:gd fmla="*/ 2657970 w 3668712" name="T6"/>
              <a:gd fmla="*/ 970485 h 3275012" name="T7"/>
              <a:gd fmla="*/ 1840810 w 3668712" name="T8"/>
              <a:gd fmla="*/ 682986 h 3275012" name="T9"/>
              <a:gd fmla="*/ 1021911 w 3668712" name="T10"/>
              <a:gd fmla="*/ 961136 h 3275012" name="T11"/>
              <a:gd fmla="*/ 492844 w 3668712" name="T12"/>
              <a:gd fmla="*/ 520681 h 3275012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w 3668712" name="T21"/>
              <a:gd fmla="*/ 0 h 3275012" name="T22"/>
              <a:gd fmla="*/ 3668712 w 3668712" name="T23"/>
              <a:gd fmla="*/ 3275012 h 3275012" name="T24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T24" l="T21" r="T23" t="T22"/>
            <a:pathLst>
              <a:path h="3275012" w="3668712">
                <a:moveTo>
                  <a:pt x="492844" y="520681"/>
                </a:moveTo>
                <a:cubicBezTo>
                  <a:pt x="842421" y="186062"/>
                  <a:pt x="1332883" y="-2732"/>
                  <a:pt x="1845428" y="30"/>
                </a:cubicBezTo>
                <a:cubicBezTo>
                  <a:pt x="2359037" y="2798"/>
                  <a:pt x="2847820" y="197661"/>
                  <a:pt x="3192929" y="537239"/>
                </a:cubicBezTo>
                <a:lnTo>
                  <a:pt x="2657971" y="970485"/>
                </a:lnTo>
                <a:cubicBezTo>
                  <a:pt x="2442886" y="787954"/>
                  <a:pt x="2148601" y="684416"/>
                  <a:pt x="1840810" y="682986"/>
                </a:cubicBezTo>
                <a:cubicBezTo>
                  <a:pt x="1534047" y="681560"/>
                  <a:pt x="1239282" y="781681"/>
                  <a:pt x="1021911" y="961136"/>
                </a:cubicBezTo>
                <a:lnTo>
                  <a:pt x="492844" y="520681"/>
                </a:lnTo>
                <a:close/>
              </a:path>
            </a:pathLst>
          </a:custGeom>
          <a:solidFill>
            <a:srgbClr val="09416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240000" lIns="0" rIns="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lang="zh-CN" sz="32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</a:t>
            </a:r>
          </a:p>
        </p:txBody>
      </p:sp>
      <p:sp>
        <p:nvSpPr>
          <p:cNvPr id="47115" name="椭圆 3"/>
          <p:cNvSpPr>
            <a:spLocks noChangeArrowheads="1"/>
          </p:cNvSpPr>
          <p:nvPr/>
        </p:nvSpPr>
        <p:spPr bwMode="auto">
          <a:xfrm>
            <a:off x="8161338" y="3640138"/>
            <a:ext cx="2754312" cy="1016000"/>
          </a:xfrm>
          <a:custGeom>
            <a:gdLst>
              <a:gd fmla="*/ 4197368 w 2237755" name="T0"/>
              <a:gd fmla="*/ 1850 h 923678" name="T1"/>
              <a:gd fmla="*/ 5135883 w 2237755" name="T2"/>
              <a:gd fmla="*/ 574231 h 923678" name="T3"/>
              <a:gd fmla="*/ 2586987 w 2237755" name="T4"/>
              <a:gd fmla="*/ 1352109 h 923678" name="T5"/>
              <a:gd fmla="*/ 0 w 2237755" name="T6"/>
              <a:gd fmla="*/ 581887 h 923678" name="T7"/>
              <a:gd fmla="*/ 989872 w 2237755" name="T8"/>
              <a:gd fmla="*/ 0 h 923678" name="T9"/>
              <a:gd fmla="*/ 2577346 w 2237755" name="T10"/>
              <a:gd fmla="*/ 442666 h 923678" name="T11"/>
              <a:gd fmla="*/ 4197368 w 2237755" name="T12"/>
              <a:gd fmla="*/ 1850 h 923678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w 2237755" name="T21"/>
              <a:gd fmla="*/ 0 h 923678" name="T22"/>
              <a:gd fmla="*/ 2237755 w 2237755" name="T23"/>
              <a:gd fmla="*/ 923678 h 923678" name="T24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T24" l="T21" r="T23" t="T22"/>
            <a:pathLst>
              <a:path h="923677" w="2237755">
                <a:moveTo>
                  <a:pt x="1828835" y="1264"/>
                </a:moveTo>
                <a:lnTo>
                  <a:pt x="2237755" y="392279"/>
                </a:lnTo>
                <a:cubicBezTo>
                  <a:pt x="1957146" y="738766"/>
                  <a:pt x="1500135" y="922803"/>
                  <a:pt x="1127176" y="923675"/>
                </a:cubicBezTo>
                <a:cubicBezTo>
                  <a:pt x="754217" y="924547"/>
                  <a:pt x="285269" y="740170"/>
                  <a:pt x="0" y="397509"/>
                </a:cubicBezTo>
                <a:cubicBezTo>
                  <a:pt x="159159" y="265007"/>
                  <a:pt x="272138" y="132502"/>
                  <a:pt x="431297" y="0"/>
                </a:cubicBezTo>
                <a:cubicBezTo>
                  <a:pt x="597587" y="199744"/>
                  <a:pt x="890052" y="302191"/>
                  <a:pt x="1122975" y="302402"/>
                </a:cubicBezTo>
                <a:cubicBezTo>
                  <a:pt x="1355898" y="302613"/>
                  <a:pt x="1665262" y="203238"/>
                  <a:pt x="1828835" y="1264"/>
                </a:cubicBezTo>
                <a:close/>
              </a:path>
            </a:pathLst>
          </a:custGeom>
          <a:solidFill>
            <a:srgbClr val="09416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24000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lang="zh-CN" sz="32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</a:t>
            </a:r>
          </a:p>
        </p:txBody>
      </p:sp>
    </p:spTree>
  </p:cSld>
  <p:clrMapOvr>
    <a:masterClrMapping/>
  </p:clrMapOvr>
  <p:transition spd="med">
    <p:fade/>
  </p:transition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698" name="文本框 8"/>
          <p:cNvSpPr txBox="1">
            <a:spLocks noChangeArrowheads="1"/>
          </p:cNvSpPr>
          <p:nvPr/>
        </p:nvSpPr>
        <p:spPr bwMode="auto">
          <a:xfrm>
            <a:off x="2514600" y="-1179513"/>
            <a:ext cx="1828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endParaRPr altLang="en-US" lang="zh-CN"/>
          </a:p>
        </p:txBody>
      </p:sp>
      <p:sp>
        <p:nvSpPr>
          <p:cNvPr id="29699" name="文本框 9"/>
          <p:cNvSpPr txBox="1">
            <a:spLocks noChangeArrowheads="1"/>
          </p:cNvSpPr>
          <p:nvPr/>
        </p:nvSpPr>
        <p:spPr bwMode="auto">
          <a:xfrm>
            <a:off x="1190467" y="2705100"/>
            <a:ext cx="3319780" cy="143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b="1" lang="zh-CN" sz="4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目录</a:t>
            </a:r>
          </a:p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b="1" lang="zh-CN" sz="4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CONTENTS</a:t>
            </a:r>
          </a:p>
        </p:txBody>
      </p:sp>
      <p:grpSp>
        <p:nvGrpSpPr>
          <p:cNvPr id="29700" name="Group 4"/>
          <p:cNvGrpSpPr/>
          <p:nvPr/>
        </p:nvGrpSpPr>
        <p:grpSpPr>
          <a:xfrm>
            <a:off x="6872288" y="1209675"/>
            <a:ext cx="4262437" cy="771525"/>
            <a:chExt cx="4262557" cy="771525"/>
          </a:xfrm>
        </p:grpSpPr>
        <p:sp>
          <p:nvSpPr>
            <p:cNvPr id="29711" name="椭圆 3"/>
            <p:cNvSpPr>
              <a:spLocks noChangeArrowheads="1"/>
            </p:cNvSpPr>
            <p:nvPr/>
          </p:nvSpPr>
          <p:spPr bwMode="auto">
            <a:xfrm>
              <a:off x="0" y="0"/>
              <a:ext cx="771525" cy="77152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zh-CN" lang="en-US" sz="2400">
                  <a:solidFill>
                    <a:schemeClr val="bg1"/>
                  </a:solidFill>
                  <a:latin charset="0" panose="020b0806030902050204" pitchFamily="34" typeface="Impact"/>
                </a:rPr>
                <a:t>01</a:t>
              </a:r>
            </a:p>
          </p:txBody>
        </p:sp>
        <p:sp>
          <p:nvSpPr>
            <p:cNvPr id="29712" name="文本框 1"/>
            <p:cNvSpPr txBox="1">
              <a:spLocks noChangeArrowheads="1"/>
            </p:cNvSpPr>
            <p:nvPr/>
          </p:nvSpPr>
          <p:spPr bwMode="auto">
            <a:xfrm>
              <a:off x="1000124" y="181302"/>
              <a:ext cx="3230971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en-US" lang="zh-CN" sz="2400">
                  <a:solidFill>
                    <a:srgbClr val="09405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点击这里输入文章标题</a:t>
              </a:r>
            </a:p>
          </p:txBody>
        </p:sp>
      </p:grpSp>
      <p:grpSp>
        <p:nvGrpSpPr>
          <p:cNvPr id="29701" name="Group 7"/>
          <p:cNvGrpSpPr/>
          <p:nvPr/>
        </p:nvGrpSpPr>
        <p:grpSpPr>
          <a:xfrm>
            <a:off x="6872288" y="2452688"/>
            <a:ext cx="4262437" cy="771525"/>
            <a:chExt cx="4262557" cy="771525"/>
          </a:xfrm>
        </p:grpSpPr>
        <p:sp>
          <p:nvSpPr>
            <p:cNvPr id="29709" name="椭圆 7"/>
            <p:cNvSpPr>
              <a:spLocks noChangeArrowheads="1"/>
            </p:cNvSpPr>
            <p:nvPr/>
          </p:nvSpPr>
          <p:spPr bwMode="auto">
            <a:xfrm>
              <a:off x="0" y="0"/>
              <a:ext cx="771525" cy="77152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zh-CN" lang="en-US" sz="2400">
                  <a:solidFill>
                    <a:schemeClr val="bg1"/>
                  </a:solidFill>
                  <a:latin charset="0" panose="020b0806030902050204" pitchFamily="34" typeface="Impact"/>
                </a:rPr>
                <a:t>02</a:t>
              </a:r>
            </a:p>
          </p:txBody>
        </p:sp>
        <p:sp>
          <p:nvSpPr>
            <p:cNvPr id="29710" name="文本框 12"/>
            <p:cNvSpPr txBox="1">
              <a:spLocks noChangeArrowheads="1"/>
            </p:cNvSpPr>
            <p:nvPr/>
          </p:nvSpPr>
          <p:spPr bwMode="auto">
            <a:xfrm>
              <a:off x="1000124" y="178861"/>
              <a:ext cx="3230971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en-US" lang="zh-CN" sz="2400">
                  <a:solidFill>
                    <a:srgbClr val="09405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点击这里输入文章标题</a:t>
              </a:r>
            </a:p>
          </p:txBody>
        </p:sp>
      </p:grpSp>
      <p:grpSp>
        <p:nvGrpSpPr>
          <p:cNvPr id="29702" name="Group 10"/>
          <p:cNvGrpSpPr/>
          <p:nvPr/>
        </p:nvGrpSpPr>
        <p:grpSpPr>
          <a:xfrm>
            <a:off x="6872288" y="3695700"/>
            <a:ext cx="4262437" cy="771525"/>
            <a:chExt cx="4262557" cy="771525"/>
          </a:xfrm>
        </p:grpSpPr>
        <p:sp>
          <p:nvSpPr>
            <p:cNvPr id="29707" name="椭圆 10"/>
            <p:cNvSpPr>
              <a:spLocks noChangeArrowheads="1"/>
            </p:cNvSpPr>
            <p:nvPr/>
          </p:nvSpPr>
          <p:spPr bwMode="auto">
            <a:xfrm>
              <a:off x="0" y="0"/>
              <a:ext cx="771525" cy="77152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zh-CN" lang="en-US" sz="2400">
                  <a:solidFill>
                    <a:schemeClr val="bg1"/>
                  </a:solidFill>
                  <a:latin charset="0" panose="020b0806030902050204" pitchFamily="34" typeface="Impact"/>
                </a:rPr>
                <a:t>03</a:t>
              </a:r>
            </a:p>
          </p:txBody>
        </p:sp>
        <p:sp>
          <p:nvSpPr>
            <p:cNvPr id="29708" name="文本框 13"/>
            <p:cNvSpPr txBox="1">
              <a:spLocks noChangeArrowheads="1"/>
            </p:cNvSpPr>
            <p:nvPr/>
          </p:nvSpPr>
          <p:spPr bwMode="auto">
            <a:xfrm>
              <a:off x="1000124" y="176420"/>
              <a:ext cx="3230971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en-US" lang="zh-CN" sz="2400">
                  <a:solidFill>
                    <a:srgbClr val="09405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点击这里输入文章标题</a:t>
              </a:r>
            </a:p>
          </p:txBody>
        </p:sp>
      </p:grpSp>
      <p:grpSp>
        <p:nvGrpSpPr>
          <p:cNvPr id="29703" name="Group 13"/>
          <p:cNvGrpSpPr/>
          <p:nvPr/>
        </p:nvGrpSpPr>
        <p:grpSpPr>
          <a:xfrm>
            <a:off x="6872288" y="4938713"/>
            <a:ext cx="4262437" cy="771525"/>
            <a:chExt cx="4262557" cy="771525"/>
          </a:xfrm>
        </p:grpSpPr>
        <p:sp>
          <p:nvSpPr>
            <p:cNvPr id="29705" name="椭圆 11"/>
            <p:cNvSpPr>
              <a:spLocks noChangeArrowheads="1"/>
            </p:cNvSpPr>
            <p:nvPr/>
          </p:nvSpPr>
          <p:spPr bwMode="auto">
            <a:xfrm>
              <a:off x="0" y="0"/>
              <a:ext cx="771525" cy="77152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zh-CN" lang="en-US" sz="2400">
                  <a:solidFill>
                    <a:schemeClr val="bg1"/>
                  </a:solidFill>
                  <a:latin charset="0" panose="020b0806030902050204" pitchFamily="34" typeface="Impact"/>
                </a:rPr>
                <a:t>04</a:t>
              </a:r>
            </a:p>
          </p:txBody>
        </p:sp>
        <p:sp>
          <p:nvSpPr>
            <p:cNvPr id="29706" name="文本框 14"/>
            <p:cNvSpPr txBox="1">
              <a:spLocks noChangeArrowheads="1"/>
            </p:cNvSpPr>
            <p:nvPr/>
          </p:nvSpPr>
          <p:spPr bwMode="auto">
            <a:xfrm>
              <a:off x="1000124" y="173980"/>
              <a:ext cx="3230971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buFont charset="0" panose="020b0604020202020204" pitchFamily="34" typeface="Arial"/>
                <a:buNone/>
              </a:pPr>
              <a:r>
                <a:rPr altLang="en-US" lang="zh-CN" sz="2400">
                  <a:solidFill>
                    <a:srgbClr val="09405E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点击这里输入文章标题</a:t>
              </a:r>
            </a:p>
          </p:txBody>
        </p:sp>
      </p:grpSp>
      <p:sp>
        <p:nvSpPr>
          <p:cNvPr id="29704" name="等腰三角形 17"/>
          <p:cNvSpPr>
            <a:spLocks noChangeArrowheads="1"/>
          </p:cNvSpPr>
          <p:nvPr/>
        </p:nvSpPr>
        <p:spPr bwMode="auto">
          <a:xfrm rot="5400000">
            <a:off x="5968206" y="3250407"/>
            <a:ext cx="574675" cy="357188"/>
          </a:xfrm>
          <a:prstGeom prst="triangle">
            <a:avLst>
              <a:gd fmla="val 50000" name="adj"/>
            </a:avLst>
          </a:prstGeom>
          <a:solidFill>
            <a:srgbClr val="09405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en-US" lang="zh-CN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48130" name="直接连接符 6"/>
          <p:cNvCxnSpPr>
            <a:cxnSpLocks noChangeShapeType="1"/>
          </p:cNvCxnSpPr>
          <p:nvPr/>
        </p:nvCxnSpPr>
        <p:spPr bwMode="auto">
          <a:xfrm>
            <a:off x="4321175" y="3305175"/>
            <a:ext cx="52578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len="med" type="oval" w="med"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48131" name="KSO_GT2.1"/>
          <p:cNvSpPr txBox="1">
            <a:spLocks noChangeArrowheads="1"/>
          </p:cNvSpPr>
          <p:nvPr/>
        </p:nvSpPr>
        <p:spPr bwMode="auto">
          <a:xfrm>
            <a:off x="5075238" y="3349625"/>
            <a:ext cx="447675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r" eaLnBrk="1" hangingPunct="1">
              <a:lnSpc>
                <a:spcPct val="130000"/>
              </a:lnSpc>
              <a:buFont charset="0" panose="020b0604020202020204" pitchFamily="34" typeface="Arial"/>
              <a:buNone/>
            </a:pPr>
            <a:r>
              <a:rPr altLang="zh-CN" lang="en-US" sz="1600">
                <a:solidFill>
                  <a:schemeClr val="bg1"/>
                </a:solidFill>
                <a:latin charset="0" panose="020b0502040204020203" pitchFamily="34" typeface="Segoe UI"/>
                <a:cs charset="0" panose="020b0502040204020203" pitchFamily="34" typeface="Segoe UI"/>
              </a:rPr>
              <a:t>The difference in needs and desires of presenters and audiences has become more noticeable.</a:t>
            </a:r>
          </a:p>
        </p:txBody>
      </p:sp>
      <p:grpSp>
        <p:nvGrpSpPr>
          <p:cNvPr id="48132" name="Group 4"/>
          <p:cNvGrpSpPr/>
          <p:nvPr/>
        </p:nvGrpSpPr>
        <p:grpSpPr>
          <a:xfrm>
            <a:off x="3021013" y="2433638"/>
            <a:ext cx="1536700" cy="1987550"/>
            <a:chExt cx="1152785" cy="1490412"/>
          </a:xfrm>
        </p:grpSpPr>
        <p:grpSp>
          <p:nvGrpSpPr>
            <p:cNvPr id="48134" name="Group 5"/>
            <p:cNvGrpSpPr/>
            <p:nvPr/>
          </p:nvGrpSpPr>
          <p:grpSpPr>
            <a:xfrm>
              <a:off x="138402" y="0"/>
              <a:ext cx="1014383" cy="1490412"/>
              <a:chExt cx="1014383" cy="1490412"/>
            </a:xfrm>
          </p:grpSpPr>
          <p:sp>
            <p:nvSpPr>
              <p:cNvPr id="48136" name="圆角矩形 11"/>
              <p:cNvSpPr>
                <a:spLocks noChangeArrowheads="1"/>
              </p:cNvSpPr>
              <p:nvPr/>
            </p:nvSpPr>
            <p:spPr bwMode="auto">
              <a:xfrm rot="1132031">
                <a:off x="0" y="0"/>
                <a:ext cx="1014383" cy="1490412"/>
              </a:xfrm>
              <a:prstGeom prst="roundRect">
                <a:avLst>
                  <a:gd fmla="val 12134" name="adj"/>
                </a:avLst>
              </a:prstGeom>
              <a:solidFill>
                <a:srgbClr val="16304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>
                  <a:buFont charset="0" panose="020b0604020202020204" pitchFamily="34" typeface="Arial"/>
                  <a:buNone/>
                </a:pPr>
                <a:endParaRPr altLang="en-US" lang="zh-CN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8137" name="KSO_GN2"/>
              <p:cNvSpPr>
                <a:spLocks noChangeArrowheads="1"/>
              </p:cNvSpPr>
              <p:nvPr/>
            </p:nvSpPr>
            <p:spPr bwMode="auto">
              <a:xfrm rot="1132031">
                <a:off x="43080" y="31875"/>
                <a:ext cx="931612" cy="1428311"/>
              </a:xfrm>
              <a:prstGeom prst="roundRect">
                <a:avLst>
                  <a:gd fmla="val 12134" name="adj"/>
                </a:avLst>
              </a:prstGeom>
              <a:noFill/>
              <a:ln w="25400">
                <a:solidFill>
                  <a:srgbClr val="FFFFFF"/>
                </a:solidFill>
                <a:rou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>
                  <a:buFont charset="0" panose="020b0604020202020204" pitchFamily="34" typeface="Arial"/>
                  <a:buNone/>
                </a:pPr>
                <a:r>
                  <a:rPr altLang="zh-CN" lang="en-US" sz="6400">
                    <a:solidFill>
                      <a:srgbClr val="FFFFFF"/>
                    </a:solidFill>
                    <a:latin charset="0" panose="020b0806030902050204" pitchFamily="34" typeface="Impact"/>
                    <a:ea charset="-127" panose="02030600000101010101" pitchFamily="18" typeface="Gungsuh"/>
                  </a:rPr>
                  <a:t>04</a:t>
                </a:r>
              </a:p>
            </p:txBody>
          </p:sp>
        </p:grpSp>
        <p:sp>
          <p:nvSpPr>
            <p:cNvPr id="48135" name="圆角矩形 26"/>
            <p:cNvSpPr/>
            <p:nvPr/>
          </p:nvSpPr>
          <p:spPr bwMode="auto">
            <a:xfrm rot="1132031">
              <a:off x="0" y="832988"/>
              <a:ext cx="1014383" cy="634430"/>
            </a:xfrm>
            <a:custGeom>
              <a:gdLst>
                <a:gd fmla="*/ 0 w 1321797" name="T0"/>
                <a:gd fmla="*/ 266030 h 826698" name="T1"/>
                <a:gd fmla="*/ 778465 w 1321797" name="T2"/>
                <a:gd fmla="*/ 0 h 826698" name="T3"/>
                <a:gd fmla="*/ 778465 w 1321797" name="T4"/>
                <a:gd fmla="*/ 392435 h 826698" name="T5"/>
                <a:gd fmla="*/ 684022 w 1321797" name="T6"/>
                <a:gd fmla="*/ 486878 h 826698" name="T7"/>
                <a:gd fmla="*/ 94443 w 1321797" name="T8"/>
                <a:gd fmla="*/ 486878 h 826698" name="T9"/>
                <a:gd fmla="*/ 0 w 1321797" name="T10"/>
                <a:gd fmla="*/ 392435 h 826698" name="T11"/>
                <a:gd fmla="*/ 0 w 1321797" name="T12"/>
                <a:gd fmla="*/ 266030 h 826698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321797" name="T21"/>
                <a:gd fmla="*/ 0 h 826698" name="T22"/>
                <a:gd fmla="*/ 1321797 w 1321797" name="T23"/>
                <a:gd fmla="*/ 826698 h 826698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826698" w="1321797">
                  <a:moveTo>
                    <a:pt x="0" y="451707"/>
                  </a:moveTo>
                  <a:lnTo>
                    <a:pt x="1321797" y="0"/>
                  </a:lnTo>
                  <a:lnTo>
                    <a:pt x="1321797" y="666338"/>
                  </a:lnTo>
                  <a:cubicBezTo>
                    <a:pt x="1321797" y="754902"/>
                    <a:pt x="1250001" y="826698"/>
                    <a:pt x="1161437" y="826698"/>
                  </a:cubicBezTo>
                  <a:lnTo>
                    <a:pt x="160360" y="826698"/>
                  </a:lnTo>
                  <a:cubicBezTo>
                    <a:pt x="71796" y="826698"/>
                    <a:pt x="0" y="754902"/>
                    <a:pt x="0" y="666338"/>
                  </a:cubicBezTo>
                  <a:lnTo>
                    <a:pt x="0" y="451707"/>
                  </a:lnTo>
                  <a:close/>
                </a:path>
              </a:pathLst>
            </a:custGeom>
            <a:blipFill dpi="0" rotWithShape="1">
              <a:blip r:embed="rId2">
                <a:alphaModFix amt="66000"/>
              </a:blip>
              <a:tile algn="tl" flip="none" sx="100000" sy="100000" tx="0" ty="0"/>
            </a:blip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</p:grpSp>
      <p:sp>
        <p:nvSpPr>
          <p:cNvPr id="48133" name="KSO_GT2"/>
          <p:cNvSpPr txBox="1">
            <a:spLocks noChangeArrowheads="1"/>
          </p:cNvSpPr>
          <p:nvPr/>
        </p:nvSpPr>
        <p:spPr bwMode="auto">
          <a:xfrm>
            <a:off x="4900613" y="2787650"/>
            <a:ext cx="46513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r" eaLnBrk="1" hangingPunct="1">
              <a:lnSpc>
                <a:spcPct val="80000"/>
              </a:lnSpc>
              <a:buFont charset="0" panose="020b0604020202020204" pitchFamily="34" typeface="Arial"/>
              <a:buNone/>
            </a:pPr>
            <a:r>
              <a:rPr altLang="zh-CN" b="1" lang="en-US" sz="2400">
                <a:solidFill>
                  <a:srgbClr val="FFC000"/>
                </a:solidFill>
                <a:latin charset="0" panose="020b0502040204020203" pitchFamily="34" typeface="Segoe UI"/>
                <a:cs charset="0" panose="020b0502040204020203" pitchFamily="34" typeface="Segoe UI"/>
              </a:rPr>
              <a:t>HERE INPUT YOUR TITLE</a:t>
            </a:r>
          </a:p>
        </p:txBody>
      </p:sp>
    </p:spTree>
  </p:cSld>
  <p:clrMapOvr>
    <a:masterClrMapping/>
  </p:clrMapOvr>
  <p:transition spd="med">
    <p:fade/>
  </p:transition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9154" name="文本框 2"/>
          <p:cNvSpPr txBox="1">
            <a:spLocks noChangeArrowheads="1"/>
          </p:cNvSpPr>
          <p:nvPr/>
        </p:nvSpPr>
        <p:spPr bwMode="auto">
          <a:xfrm>
            <a:off x="790575" y="128588"/>
            <a:ext cx="4283393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zh-CN" b="1" lang="en-US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04 点击这里输入文章标题</a:t>
            </a:r>
          </a:p>
        </p:txBody>
      </p:sp>
      <p:grpSp>
        <p:nvGrpSpPr>
          <p:cNvPr id="49155" name="Group 3"/>
          <p:cNvGrpSpPr/>
          <p:nvPr/>
        </p:nvGrpSpPr>
        <p:grpSpPr>
          <a:xfrm>
            <a:off x="271463" y="223838"/>
            <a:ext cx="474662" cy="290512"/>
            <a:chExt cx="714375" cy="438150"/>
          </a:xfrm>
        </p:grpSpPr>
        <p:sp>
          <p:nvSpPr>
            <p:cNvPr id="49166" name="燕尾形 4"/>
            <p:cNvSpPr>
              <a:spLocks noChangeArrowheads="1"/>
            </p:cNvSpPr>
            <p:nvPr/>
          </p:nvSpPr>
          <p:spPr bwMode="auto">
            <a:xfrm>
              <a:off x="0" y="0"/>
              <a:ext cx="438150" cy="438150"/>
            </a:xfrm>
            <a:prstGeom prst="chevron">
              <a:avLst>
                <a:gd fmla="val 50000" name="adj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/>
            </a:p>
          </p:txBody>
        </p:sp>
        <p:sp>
          <p:nvSpPr>
            <p:cNvPr id="49167" name="燕尾形 5"/>
            <p:cNvSpPr>
              <a:spLocks noChangeArrowheads="1"/>
            </p:cNvSpPr>
            <p:nvPr/>
          </p:nvSpPr>
          <p:spPr bwMode="auto">
            <a:xfrm>
              <a:off x="276225" y="0"/>
              <a:ext cx="438150" cy="438150"/>
            </a:xfrm>
            <a:prstGeom prst="chevron">
              <a:avLst>
                <a:gd fmla="val 50000" name="adj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/>
            </a:p>
          </p:txBody>
        </p:sp>
      </p:grpSp>
      <p:sp>
        <p:nvSpPr>
          <p:cNvPr id="49156" name="任意多边形 30"/>
          <p:cNvSpPr>
            <a:spLocks noChangeArrowheads="1"/>
          </p:cNvSpPr>
          <p:nvPr/>
        </p:nvSpPr>
        <p:spPr bwMode="auto">
          <a:xfrm>
            <a:off x="2239963" y="3395663"/>
            <a:ext cx="3554412" cy="2565400"/>
          </a:xfrm>
          <a:custGeom>
            <a:gdLst>
              <a:gd fmla="*/ 2888952 w 2665437" name="T0"/>
              <a:gd fmla="*/ 315 h 1924266" name="T1"/>
              <a:gd fmla="*/ 5765459 w 2665437" name="T2"/>
              <a:gd fmla="*/ 1045564 h 1924266" name="T3"/>
              <a:gd fmla="*/ 8428804 w 2665437" name="T4"/>
              <a:gd fmla="*/ 2764632 h 1924266" name="T5"/>
              <a:gd fmla="*/ 8294874 w 2665437" name="T6"/>
              <a:gd fmla="*/ 4528197 h 1924266" name="T7"/>
              <a:gd fmla="*/ 5328858 w 2665437" name="T8"/>
              <a:gd fmla="*/ 5553786 h 1924266" name="T9"/>
              <a:gd fmla="*/ 816098 w 2665437" name="T10"/>
              <a:gd fmla="*/ 5117623 h 1924266" name="T11"/>
              <a:gd fmla="*/ 1252696 w 2665437" name="T12"/>
              <a:gd fmla="*/ 609405 h 1924266" name="T13"/>
              <a:gd fmla="*/ 2888952 w 2665437" name="T14"/>
              <a:gd fmla="*/ 315 h 192426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w 2665437" name="T24"/>
              <a:gd fmla="*/ 0 h 1924266" name="T25"/>
              <a:gd fmla="*/ 2665437 w 2665437" name="T26"/>
              <a:gd fmla="*/ 1924266 h 1924266" name="T27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T27" l="T24" r="T26" t="T25"/>
            <a:pathLst>
              <a:path h="1924266" w="2665437">
                <a:moveTo>
                  <a:pt x="913572" y="100"/>
                </a:moveTo>
                <a:cubicBezTo>
                  <a:pt x="1214085" y="-4346"/>
                  <a:pt x="1529205" y="141180"/>
                  <a:pt x="1823209" y="330972"/>
                </a:cubicBezTo>
                <a:cubicBezTo>
                  <a:pt x="2159771" y="548238"/>
                  <a:pt x="2412643" y="730544"/>
                  <a:pt x="2665437" y="875140"/>
                </a:cubicBezTo>
                <a:lnTo>
                  <a:pt x="2623085" y="1433394"/>
                </a:lnTo>
                <a:cubicBezTo>
                  <a:pt x="2327741" y="1540244"/>
                  <a:pt x="2039269" y="1668869"/>
                  <a:pt x="1685143" y="1758041"/>
                </a:cubicBezTo>
                <a:cubicBezTo>
                  <a:pt x="1102857" y="1931751"/>
                  <a:pt x="678018" y="2073614"/>
                  <a:pt x="258074" y="1619975"/>
                </a:cubicBezTo>
                <a:cubicBezTo>
                  <a:pt x="-161870" y="1166337"/>
                  <a:pt x="-36060" y="548855"/>
                  <a:pt x="396140" y="192906"/>
                </a:cubicBezTo>
                <a:cubicBezTo>
                  <a:pt x="558215" y="59426"/>
                  <a:pt x="733265" y="2768"/>
                  <a:pt x="913572" y="100"/>
                </a:cubicBezTo>
                <a:close/>
              </a:path>
            </a:pathLst>
          </a:custGeom>
          <a:solidFill>
            <a:srgbClr val="106FA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rIns="105600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30000"/>
              </a:lnSpc>
              <a:buFont charset="0" panose="020b0604020202020204" pitchFamily="34" typeface="Arial"/>
              <a:buNone/>
            </a:pPr>
            <a:r>
              <a:rPr altLang="en-US" lang="zh-CN" sz="21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此处输入文本</a:t>
            </a:r>
          </a:p>
        </p:txBody>
      </p:sp>
      <p:sp>
        <p:nvSpPr>
          <p:cNvPr id="49157" name="任意多边形 31"/>
          <p:cNvSpPr>
            <a:spLocks noChangeArrowheads="1"/>
          </p:cNvSpPr>
          <p:nvPr/>
        </p:nvSpPr>
        <p:spPr bwMode="auto">
          <a:xfrm>
            <a:off x="6035675" y="3316288"/>
            <a:ext cx="3568700" cy="2570162"/>
          </a:xfrm>
          <a:custGeom>
            <a:gdLst>
              <a:gd fmla="*/ 5572144 w 2676183" name="T0"/>
              <a:gd fmla="*/ 37 h 1927383" name="T1"/>
              <a:gd fmla="*/ 7240533 w 2676183" name="T2"/>
              <a:gd fmla="*/ 615612 h 1927383" name="T3"/>
              <a:gd fmla="*/ 7645524 w 2676183" name="T4"/>
              <a:gd fmla="*/ 5131036 h 1927383" name="T5"/>
              <a:gd fmla="*/ 3130031 w 2676183" name="T6"/>
              <a:gd fmla="*/ 5536017 h 1927383" name="T7"/>
              <a:gd fmla="*/ 194656 w 2676183" name="T8"/>
              <a:gd fmla="*/ 4337199 h 1927383" name="T9"/>
              <a:gd fmla="*/ 0 w 2676183" name="T10"/>
              <a:gd fmla="*/ 2577630 h 1927383" name="T11"/>
              <a:gd fmla="*/ 2725042 w 2676183" name="T12"/>
              <a:gd fmla="*/ 1020596 h 1927383" name="T13"/>
              <a:gd fmla="*/ 5572144 w 2676183" name="T14"/>
              <a:gd fmla="*/ 37 h 1927383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w 2676183" name="T24"/>
              <a:gd fmla="*/ 0 h 1927383" name="T25"/>
              <a:gd fmla="*/ 2676183 w 2676183" name="T26"/>
              <a:gd fmla="*/ 1927383 h 1927383" name="T27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T27" l="T24" r="T26" t="T25"/>
            <a:pathLst>
              <a:path h="1927383" w="2676183">
                <a:moveTo>
                  <a:pt x="1762160" y="12"/>
                </a:moveTo>
                <a:cubicBezTo>
                  <a:pt x="1932165" y="960"/>
                  <a:pt x="2103571" y="56610"/>
                  <a:pt x="2289779" y="194687"/>
                </a:cubicBezTo>
                <a:cubicBezTo>
                  <a:pt x="2786334" y="562893"/>
                  <a:pt x="2776819" y="1192990"/>
                  <a:pt x="2417855" y="1622688"/>
                </a:cubicBezTo>
                <a:cubicBezTo>
                  <a:pt x="2058891" y="2052387"/>
                  <a:pt x="1508282" y="1962255"/>
                  <a:pt x="989855" y="1750763"/>
                </a:cubicBezTo>
                <a:cubicBezTo>
                  <a:pt x="618934" y="1599447"/>
                  <a:pt x="336724" y="1467020"/>
                  <a:pt x="61559" y="1371638"/>
                </a:cubicBezTo>
                <a:lnTo>
                  <a:pt x="0" y="815175"/>
                </a:lnTo>
                <a:cubicBezTo>
                  <a:pt x="270507" y="655577"/>
                  <a:pt x="530235" y="475851"/>
                  <a:pt x="861779" y="322763"/>
                </a:cubicBezTo>
                <a:cubicBezTo>
                  <a:pt x="1199371" y="148800"/>
                  <a:pt x="1478819" y="-1569"/>
                  <a:pt x="1762160" y="12"/>
                </a:cubicBezTo>
                <a:close/>
              </a:path>
            </a:pathLst>
          </a:custGeom>
          <a:solidFill>
            <a:srgbClr val="09405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148800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30000"/>
              </a:lnSpc>
              <a:buFont charset="0" panose="020b0604020202020204" pitchFamily="34" typeface="Arial"/>
              <a:buNone/>
            </a:pPr>
            <a:r>
              <a:rPr altLang="en-US" lang="zh-CN" sz="21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此处输入文本</a:t>
            </a:r>
          </a:p>
        </p:txBody>
      </p:sp>
      <p:sp>
        <p:nvSpPr>
          <p:cNvPr id="49158" name="任意多边形 42"/>
          <p:cNvSpPr>
            <a:spLocks noChangeArrowheads="1"/>
          </p:cNvSpPr>
          <p:nvPr/>
        </p:nvSpPr>
        <p:spPr bwMode="auto">
          <a:xfrm>
            <a:off x="5618163" y="1706563"/>
            <a:ext cx="2879725" cy="3346450"/>
          </a:xfrm>
          <a:custGeom>
            <a:gdLst>
              <a:gd fmla="*/ 3683862 w 2158938" name="T0"/>
              <a:gd fmla="*/ 2846 h 2510011" name="T1"/>
              <a:gd fmla="*/ 6776232 w 2158938" name="T2"/>
              <a:gd fmla="*/ 2611347 h 2510011" name="T3"/>
              <a:gd fmla="*/ 4269900 w 2158938" name="T4"/>
              <a:gd fmla="*/ 6387988 h 2510011" name="T5"/>
              <a:gd fmla="*/ 1497456 w 2158938" name="T6"/>
              <a:gd fmla="*/ 7930682 h 2510011" name="T7"/>
              <a:gd fmla="*/ 0 w 2158938" name="T8"/>
              <a:gd fmla="*/ 6984585 h 2510011" name="T9"/>
              <a:gd fmla="*/ 486222 w 2158938" name="T10"/>
              <a:gd fmla="*/ 3886321 h 2510011" name="T11"/>
              <a:gd fmla="*/ 2992554 w 2158938" name="T12"/>
              <a:gd fmla="*/ 109680 h 2510011" name="T13"/>
              <a:gd fmla="*/ 3683862 w 2158938" name="T14"/>
              <a:gd fmla="*/ 2846 h 2510011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w 2158938" name="T24"/>
              <a:gd fmla="*/ 0 h 2510011" name="T25"/>
              <a:gd fmla="*/ 2158938 w 2158938" name="T26"/>
              <a:gd fmla="*/ 2510011 h 2510011" name="T27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T27" l="T24" r="T26" t="T25"/>
            <a:pathLst>
              <a:path h="2510011" w="2158938">
                <a:moveTo>
                  <a:pt x="1163751" y="901"/>
                </a:moveTo>
                <a:cubicBezTo>
                  <a:pt x="1658728" y="-20620"/>
                  <a:pt x="2043145" y="346356"/>
                  <a:pt x="2140646" y="826475"/>
                </a:cubicBezTo>
                <a:cubicBezTo>
                  <a:pt x="2252075" y="1375182"/>
                  <a:pt x="1837823" y="1748931"/>
                  <a:pt x="1348883" y="2021758"/>
                </a:cubicBezTo>
                <a:cubicBezTo>
                  <a:pt x="999061" y="2216957"/>
                  <a:pt x="719391" y="2354668"/>
                  <a:pt x="473054" y="2510011"/>
                </a:cubicBezTo>
                <a:lnTo>
                  <a:pt x="0" y="2210577"/>
                </a:lnTo>
                <a:cubicBezTo>
                  <a:pt x="44284" y="1899635"/>
                  <a:pt x="66115" y="1584542"/>
                  <a:pt x="153600" y="1229996"/>
                </a:cubicBezTo>
                <a:cubicBezTo>
                  <a:pt x="273534" y="634304"/>
                  <a:pt x="347686" y="192587"/>
                  <a:pt x="945363" y="34713"/>
                </a:cubicBezTo>
                <a:cubicBezTo>
                  <a:pt x="1020072" y="14979"/>
                  <a:pt x="1093040" y="3976"/>
                  <a:pt x="1163751" y="901"/>
                </a:cubicBezTo>
                <a:close/>
              </a:path>
            </a:pathLst>
          </a:custGeom>
          <a:solidFill>
            <a:srgbClr val="106FA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768000" lIns="672000" rIns="4800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30000"/>
              </a:lnSpc>
              <a:buFont charset="0" panose="020b0604020202020204" pitchFamily="34" typeface="Arial"/>
              <a:buNone/>
            </a:pPr>
            <a:r>
              <a:rPr altLang="en-US" lang="zh-CN" sz="21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此处输入文本</a:t>
            </a:r>
          </a:p>
        </p:txBody>
      </p:sp>
      <p:sp>
        <p:nvSpPr>
          <p:cNvPr id="49159" name="任意多边形 43"/>
          <p:cNvSpPr>
            <a:spLocks noChangeArrowheads="1"/>
          </p:cNvSpPr>
          <p:nvPr/>
        </p:nvSpPr>
        <p:spPr bwMode="auto">
          <a:xfrm>
            <a:off x="3602038" y="1487488"/>
            <a:ext cx="2638425" cy="3459162"/>
          </a:xfrm>
          <a:custGeom>
            <a:gdLst>
              <a:gd fmla="*/ 3152481 w 1979758" name="T0"/>
              <a:gd fmla="*/ 1683 h 2593844" name="T1"/>
              <a:gd fmla="*/ 4108178 w 1979758" name="T2"/>
              <a:gd fmla="*/ 163329 h 2593844" name="T3"/>
              <a:gd fmla="*/ 6218783 w 1979758" name="T4"/>
              <a:gd fmla="*/ 4174219 h 2593844" name="T5"/>
              <a:gd fmla="*/ 6245145 w 1979758" name="T6"/>
              <a:gd fmla="*/ 7345807 h 2593844" name="T7"/>
              <a:gd fmla="*/ 4700597 w 1979758" name="T8"/>
              <a:gd fmla="*/ 8204499 h 2593844" name="T9"/>
              <a:gd fmla="*/ 2218754 w 1979758" name="T10"/>
              <a:gd fmla="*/ 6290551 h 2593844" name="T11"/>
              <a:gd fmla="*/ 108146 w 1979758" name="T12"/>
              <a:gd fmla="*/ 2279661 h 2593844" name="T13"/>
              <a:gd fmla="*/ 3152481 w 1979758" name="T14"/>
              <a:gd fmla="*/ 1683 h 2593844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w 1979758" name="T24"/>
              <a:gd fmla="*/ 0 h 2593844" name="T25"/>
              <a:gd fmla="*/ 1979758 w 1979758" name="T26"/>
              <a:gd fmla="*/ 2593844 h 2593844" name="T27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T27" l="T24" r="T26" t="T25"/>
            <a:pathLst>
              <a:path h="2593844" w="1979758">
                <a:moveTo>
                  <a:pt x="999359" y="532"/>
                </a:moveTo>
                <a:cubicBezTo>
                  <a:pt x="1099967" y="3663"/>
                  <a:pt x="1202025" y="20623"/>
                  <a:pt x="1302322" y="51636"/>
                </a:cubicBezTo>
                <a:cubicBezTo>
                  <a:pt x="1837242" y="217034"/>
                  <a:pt x="1966511" y="759789"/>
                  <a:pt x="1971400" y="1319675"/>
                </a:cubicBezTo>
                <a:cubicBezTo>
                  <a:pt x="1974898" y="1720257"/>
                  <a:pt x="1961599" y="2031710"/>
                  <a:pt x="1979758" y="2322370"/>
                </a:cubicBezTo>
                <a:lnTo>
                  <a:pt x="1490124" y="2593844"/>
                </a:lnTo>
                <a:cubicBezTo>
                  <a:pt x="1238521" y="2405851"/>
                  <a:pt x="972506" y="2235568"/>
                  <a:pt x="703361" y="1988752"/>
                </a:cubicBezTo>
                <a:cubicBezTo>
                  <a:pt x="238182" y="1597803"/>
                  <a:pt x="-113848" y="1320878"/>
                  <a:pt x="34283" y="720713"/>
                </a:cubicBezTo>
                <a:cubicBezTo>
                  <a:pt x="154640" y="233079"/>
                  <a:pt x="563390" y="-13035"/>
                  <a:pt x="999359" y="532"/>
                </a:cubicBezTo>
                <a:close/>
              </a:path>
            </a:pathLst>
          </a:custGeom>
          <a:solidFill>
            <a:srgbClr val="09405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384000" lIns="144000" rIns="14400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30000"/>
              </a:lnSpc>
              <a:buFont charset="0" panose="020b0604020202020204" pitchFamily="34" typeface="Arial"/>
              <a:buNone/>
            </a:pPr>
            <a:r>
              <a:rPr altLang="en-US" lang="zh-CN" sz="21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此处输入文本</a:t>
            </a:r>
          </a:p>
        </p:txBody>
      </p:sp>
      <p:sp>
        <p:nvSpPr>
          <p:cNvPr id="49160" name="椭圆 44"/>
          <p:cNvSpPr>
            <a:spLocks noChangeArrowheads="1"/>
          </p:cNvSpPr>
          <p:nvPr/>
        </p:nvSpPr>
        <p:spPr bwMode="auto">
          <a:xfrm>
            <a:off x="5502275" y="4360863"/>
            <a:ext cx="1066800" cy="10668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en-US" lang="zh-CN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49161" name="椭圆 55"/>
          <p:cNvSpPr>
            <a:spLocks noChangeArrowheads="1"/>
          </p:cNvSpPr>
          <p:nvPr/>
        </p:nvSpPr>
        <p:spPr bwMode="auto">
          <a:xfrm>
            <a:off x="5680075" y="4533900"/>
            <a:ext cx="703263" cy="704850"/>
          </a:xfrm>
          <a:prstGeom prst="ellipse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en-US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49162" name="KSO_GN3"/>
          <p:cNvSpPr txBox="1">
            <a:spLocks noChangeArrowheads="1"/>
          </p:cNvSpPr>
          <p:nvPr/>
        </p:nvSpPr>
        <p:spPr bwMode="auto">
          <a:xfrm flipH="1" rot="21420000">
            <a:off x="6446838" y="3829050"/>
            <a:ext cx="71913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80000"/>
              </a:lnSpc>
              <a:buFont charset="0" panose="020b0604020202020204" pitchFamily="34" typeface="Arial"/>
              <a:buNone/>
            </a:pPr>
            <a:r>
              <a:rPr altLang="zh-CN" b="1" lang="en-US" sz="6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3</a:t>
            </a:r>
          </a:p>
        </p:txBody>
      </p:sp>
      <p:sp>
        <p:nvSpPr>
          <p:cNvPr id="49163" name="KSO_GN1"/>
          <p:cNvSpPr txBox="1">
            <a:spLocks noChangeArrowheads="1"/>
          </p:cNvSpPr>
          <p:nvPr/>
        </p:nvSpPr>
        <p:spPr bwMode="auto">
          <a:xfrm flipH="1" rot="21572268">
            <a:off x="4843463" y="4732338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80000"/>
              </a:lnSpc>
              <a:buFont charset="0" panose="020b0604020202020204" pitchFamily="34" typeface="Arial"/>
              <a:buNone/>
            </a:pPr>
            <a:r>
              <a:rPr altLang="zh-CN" b="1" lang="en-US" sz="6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</a:t>
            </a:r>
          </a:p>
        </p:txBody>
      </p:sp>
      <p:sp>
        <p:nvSpPr>
          <p:cNvPr id="49164" name="KSO_GN2"/>
          <p:cNvSpPr txBox="1">
            <a:spLocks noChangeArrowheads="1"/>
          </p:cNvSpPr>
          <p:nvPr/>
        </p:nvSpPr>
        <p:spPr bwMode="auto">
          <a:xfrm flipH="1" rot="21420000">
            <a:off x="5343525" y="3752850"/>
            <a:ext cx="722313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80000"/>
              </a:lnSpc>
              <a:buFont charset="0" panose="020b0604020202020204" pitchFamily="34" typeface="Arial"/>
              <a:buNone/>
            </a:pPr>
            <a:r>
              <a:rPr altLang="zh-CN" b="1" lang="en-US" sz="6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</a:t>
            </a:r>
          </a:p>
        </p:txBody>
      </p:sp>
      <p:sp>
        <p:nvSpPr>
          <p:cNvPr id="49165" name="KSO_GN4"/>
          <p:cNvSpPr txBox="1">
            <a:spLocks noChangeArrowheads="1"/>
          </p:cNvSpPr>
          <p:nvPr/>
        </p:nvSpPr>
        <p:spPr bwMode="auto">
          <a:xfrm flipH="1">
            <a:off x="6827838" y="4757738"/>
            <a:ext cx="7191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80000"/>
              </a:lnSpc>
              <a:buFont charset="0" panose="020b0604020202020204" pitchFamily="34" typeface="Arial"/>
              <a:buNone/>
            </a:pPr>
            <a:r>
              <a:rPr altLang="zh-CN" b="1" lang="en-US" sz="64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4</a:t>
            </a:r>
          </a:p>
        </p:txBody>
      </p:sp>
    </p:spTree>
  </p:cSld>
  <p:clrMapOvr>
    <a:masterClrMapping/>
  </p:clrMapOvr>
  <p:transition spd="med">
    <p:fade/>
  </p:transition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0178" name="文本框 2"/>
          <p:cNvSpPr txBox="1">
            <a:spLocks noChangeArrowheads="1"/>
          </p:cNvSpPr>
          <p:nvPr/>
        </p:nvSpPr>
        <p:spPr bwMode="auto">
          <a:xfrm>
            <a:off x="790575" y="128588"/>
            <a:ext cx="4283393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zh-CN" b="1" lang="en-US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04 点击这里输入文章标题</a:t>
            </a:r>
          </a:p>
        </p:txBody>
      </p:sp>
      <p:grpSp>
        <p:nvGrpSpPr>
          <p:cNvPr id="50179" name="Group 3"/>
          <p:cNvGrpSpPr/>
          <p:nvPr/>
        </p:nvGrpSpPr>
        <p:grpSpPr>
          <a:xfrm>
            <a:off x="271463" y="223838"/>
            <a:ext cx="474662" cy="290512"/>
            <a:chExt cx="714375" cy="438150"/>
          </a:xfrm>
        </p:grpSpPr>
        <p:sp>
          <p:nvSpPr>
            <p:cNvPr id="50192" name="燕尾形 4"/>
            <p:cNvSpPr>
              <a:spLocks noChangeArrowheads="1"/>
            </p:cNvSpPr>
            <p:nvPr/>
          </p:nvSpPr>
          <p:spPr bwMode="auto">
            <a:xfrm>
              <a:off x="0" y="0"/>
              <a:ext cx="438150" cy="438150"/>
            </a:xfrm>
            <a:prstGeom prst="chevron">
              <a:avLst>
                <a:gd fmla="val 50000" name="adj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/>
            </a:p>
          </p:txBody>
        </p:sp>
        <p:sp>
          <p:nvSpPr>
            <p:cNvPr id="50193" name="燕尾形 5"/>
            <p:cNvSpPr>
              <a:spLocks noChangeArrowheads="1"/>
            </p:cNvSpPr>
            <p:nvPr/>
          </p:nvSpPr>
          <p:spPr bwMode="auto">
            <a:xfrm>
              <a:off x="276225" y="0"/>
              <a:ext cx="438150" cy="438150"/>
            </a:xfrm>
            <a:prstGeom prst="chevron">
              <a:avLst>
                <a:gd fmla="val 50000" name="adj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/>
            </a:p>
          </p:txBody>
        </p:sp>
      </p:grpSp>
      <p:sp>
        <p:nvSpPr>
          <p:cNvPr id="50180" name="矩形 15"/>
          <p:cNvSpPr>
            <a:spLocks noChangeArrowheads="1"/>
          </p:cNvSpPr>
          <p:nvPr/>
        </p:nvSpPr>
        <p:spPr bwMode="auto">
          <a:xfrm>
            <a:off x="1217613" y="2044700"/>
            <a:ext cx="2301875" cy="3452813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lang="zh-CN">
                <a:solidFill>
                  <a:srgbClr val="FFFFFF"/>
                </a:solidFill>
              </a:rPr>
              <a:t>地区卡</a:t>
            </a:r>
          </a:p>
        </p:txBody>
      </p:sp>
      <p:sp>
        <p:nvSpPr>
          <p:cNvPr id="50181" name="直角三角形 3"/>
          <p:cNvSpPr/>
          <p:nvPr/>
        </p:nvSpPr>
        <p:spPr bwMode="auto">
          <a:xfrm flipH="1" flipV="1" rot="-361567">
            <a:off x="3536950" y="2436813"/>
            <a:ext cx="687388" cy="2052637"/>
          </a:xfrm>
          <a:custGeom>
            <a:gdLst>
              <a:gd fmla="*/ 69335 w 1226942" name="T0"/>
              <a:gd fmla="*/ 1272328 h 2861828" name="T1"/>
              <a:gd fmla="*/ 0 w 1226942" name="T2"/>
              <a:gd fmla="*/ 0 h 2861828" name="T3"/>
              <a:gd fmla="*/ 385103 w 1226942" name="T4"/>
              <a:gd fmla="*/ 1472247 h 2861828" name="T5"/>
              <a:gd fmla="*/ 69335 w 1226942" name="T6"/>
              <a:gd fmla="*/ 1272328 h 2861828" name="T7"/>
              <a:gd fmla="*/ 0 60000 65536" name="T8"/>
              <a:gd fmla="*/ 0 60000 65536" name="T9"/>
              <a:gd fmla="*/ 0 60000 65536" name="T10"/>
              <a:gd fmla="*/ 0 60000 65536" name="T11"/>
              <a:gd fmla="*/ 0 w 1226942" name="T12"/>
              <a:gd fmla="*/ 0 h 2861828" name="T13"/>
              <a:gd fmla="*/ 1226942 w 1226942" name="T14"/>
              <a:gd fmla="*/ 2861828 h 2861828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861828" w="1226942">
                <a:moveTo>
                  <a:pt x="220901" y="2473216"/>
                </a:moveTo>
                <a:lnTo>
                  <a:pt x="0" y="0"/>
                </a:lnTo>
                <a:lnTo>
                  <a:pt x="1226935" y="2861828"/>
                </a:lnTo>
                <a:cubicBezTo>
                  <a:pt x="1230036" y="2854101"/>
                  <a:pt x="241219" y="2482062"/>
                  <a:pt x="220901" y="2473216"/>
                </a:cubicBezTo>
                <a:close/>
              </a:path>
            </a:pathLst>
          </a:custGeom>
          <a:solidFill>
            <a:srgbClr val="09405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50182" name="直角三角形 3"/>
          <p:cNvSpPr/>
          <p:nvPr/>
        </p:nvSpPr>
        <p:spPr bwMode="auto">
          <a:xfrm flipH="1" rot="14975202">
            <a:off x="2369344" y="3228182"/>
            <a:ext cx="693737" cy="3327400"/>
          </a:xfrm>
          <a:custGeom>
            <a:gdLst>
              <a:gd fmla="*/ 352338 w 986616" name="T0"/>
              <a:gd fmla="*/ 2226754 h 4971945" name="T1"/>
              <a:gd fmla="*/ 0 w 986616" name="T2"/>
              <a:gd fmla="*/ 0 h 4971945" name="T3"/>
              <a:gd fmla="*/ 487786 w 986616" name="T4"/>
              <a:gd fmla="*/ 2037332 h 4971945" name="T5"/>
              <a:gd fmla="*/ 352338 w 986616" name="T6"/>
              <a:gd fmla="*/ 2226754 h 4971945" name="T7"/>
              <a:gd fmla="*/ 0 60000 65536" name="T8"/>
              <a:gd fmla="*/ 0 60000 65536" name="T9"/>
              <a:gd fmla="*/ 0 60000 65536" name="T10"/>
              <a:gd fmla="*/ 0 60000 65536" name="T11"/>
              <a:gd fmla="*/ 0 w 986616" name="T12"/>
              <a:gd fmla="*/ 0 h 4971945" name="T13"/>
              <a:gd fmla="*/ 986616 w 986616" name="T14"/>
              <a:gd fmla="*/ 4971945 h 4971945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4971945" w="986616">
                <a:moveTo>
                  <a:pt x="712632" y="4971814"/>
                </a:moveTo>
                <a:cubicBezTo>
                  <a:pt x="722625" y="4904918"/>
                  <a:pt x="237544" y="1657271"/>
                  <a:pt x="0" y="0"/>
                </a:cubicBezTo>
                <a:lnTo>
                  <a:pt x="986589" y="4548878"/>
                </a:lnTo>
                <a:cubicBezTo>
                  <a:pt x="989690" y="4541151"/>
                  <a:pt x="732950" y="4980660"/>
                  <a:pt x="712632" y="4971814"/>
                </a:cubicBezTo>
                <a:close/>
              </a:path>
            </a:pathLst>
          </a:custGeom>
          <a:solidFill>
            <a:srgbClr val="09405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50183" name="文本框 41"/>
          <p:cNvSpPr>
            <a:spLocks noChangeArrowheads="1"/>
          </p:cNvSpPr>
          <p:nvPr/>
        </p:nvSpPr>
        <p:spPr bwMode="auto">
          <a:xfrm rot="-1420098">
            <a:off x="781050" y="3028950"/>
            <a:ext cx="3265488" cy="2189163"/>
          </a:xfrm>
          <a:custGeom>
            <a:gdLst>
              <a:gd fmla="*/ 4653859 w 2706307" name="T0"/>
              <a:gd fmla="*/ 0 h 1813587" name="T1"/>
              <a:gd fmla="*/ 4695348 w 2706307" name="T2"/>
              <a:gd fmla="*/ 3153880 h 1813587" name="T3"/>
              <a:gd fmla="*/ 0 w 2706307" name="T4"/>
              <a:gd fmla="*/ 2139927 h 1813587" name="T5"/>
              <a:gd fmla="*/ 954514 w 2706307" name="T6"/>
              <a:gd fmla="*/ 43603 h 1813587" name="T7"/>
              <a:gd fmla="*/ 0 60000 65536" name="T8"/>
              <a:gd fmla="*/ 0 60000 65536" name="T9"/>
              <a:gd fmla="*/ 0 60000 65536" name="T10"/>
              <a:gd fmla="*/ 0 60000 65536" name="T11"/>
              <a:gd fmla="*/ 0 w 2706307" name="T12"/>
              <a:gd fmla="*/ 0 h 1813587" name="T13"/>
              <a:gd fmla="*/ 2706307 w 2706307" name="T14"/>
              <a:gd fmla="*/ 1813587 h 1813587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1813587" w="2706307">
                <a:moveTo>
                  <a:pt x="2680243" y="0"/>
                </a:moveTo>
                <a:cubicBezTo>
                  <a:pt x="2676836" y="2358"/>
                  <a:pt x="2715746" y="1792520"/>
                  <a:pt x="2704138" y="1813587"/>
                </a:cubicBezTo>
                <a:lnTo>
                  <a:pt x="0" y="1230529"/>
                </a:lnTo>
                <a:cubicBezTo>
                  <a:pt x="141902" y="912195"/>
                  <a:pt x="407821" y="343407"/>
                  <a:pt x="549723" y="25074"/>
                </a:cubicBezTo>
                <a:lnTo>
                  <a:pt x="2680243" y="0"/>
                </a:lnTo>
                <a:close/>
              </a:path>
            </a:pathLst>
          </a:custGeom>
          <a:solidFill>
            <a:srgbClr val="106FA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480000" lIns="624000" rIns="62400" tIns="6240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30000"/>
              </a:lnSpc>
              <a:buFont charset="0" panose="020b0604020202020204" pitchFamily="34" typeface="Arial"/>
              <a:buNone/>
            </a:pPr>
            <a:r>
              <a:rPr altLang="en-US" lang="zh-CN" sz="2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这里输入您的</a:t>
            </a:r>
          </a:p>
          <a:p>
            <a:pPr algn="ctr" eaLnBrk="1" hangingPunct="1">
              <a:lnSpc>
                <a:spcPct val="130000"/>
              </a:lnSpc>
              <a:buFont charset="0" panose="020b0604020202020204" pitchFamily="34" typeface="Arial"/>
              <a:buNone/>
            </a:pPr>
            <a:r>
              <a:rPr altLang="en-US" lang="zh-CN" sz="2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文字内容</a:t>
            </a:r>
          </a:p>
        </p:txBody>
      </p:sp>
      <p:sp>
        <p:nvSpPr>
          <p:cNvPr id="50184" name="矩形 19"/>
          <p:cNvSpPr>
            <a:spLocks noChangeArrowheads="1"/>
          </p:cNvSpPr>
          <p:nvPr/>
        </p:nvSpPr>
        <p:spPr bwMode="auto">
          <a:xfrm>
            <a:off x="4724400" y="2044700"/>
            <a:ext cx="2303463" cy="3452813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lang="zh-CN">
                <a:solidFill>
                  <a:srgbClr val="FFFFFF"/>
                </a:solidFill>
              </a:rPr>
              <a:t>地区卡</a:t>
            </a:r>
          </a:p>
        </p:txBody>
      </p:sp>
      <p:sp>
        <p:nvSpPr>
          <p:cNvPr id="50185" name="直角三角形 3"/>
          <p:cNvSpPr/>
          <p:nvPr/>
        </p:nvSpPr>
        <p:spPr bwMode="auto">
          <a:xfrm flipH="1" flipV="1" rot="-361567">
            <a:off x="7042150" y="2436813"/>
            <a:ext cx="690563" cy="2052637"/>
          </a:xfrm>
          <a:custGeom>
            <a:gdLst>
              <a:gd fmla="*/ 69977 w 1226942" name="T0"/>
              <a:gd fmla="*/ 1272328 h 2861828" name="T1"/>
              <a:gd fmla="*/ 0 w 1226942" name="T2"/>
              <a:gd fmla="*/ 0 h 2861828" name="T3"/>
              <a:gd fmla="*/ 388669 w 1226942" name="T4"/>
              <a:gd fmla="*/ 1472247 h 2861828" name="T5"/>
              <a:gd fmla="*/ 69977 w 1226942" name="T6"/>
              <a:gd fmla="*/ 1272328 h 2861828" name="T7"/>
              <a:gd fmla="*/ 0 60000 65536" name="T8"/>
              <a:gd fmla="*/ 0 60000 65536" name="T9"/>
              <a:gd fmla="*/ 0 60000 65536" name="T10"/>
              <a:gd fmla="*/ 0 60000 65536" name="T11"/>
              <a:gd fmla="*/ 0 w 1226942" name="T12"/>
              <a:gd fmla="*/ 0 h 2861828" name="T13"/>
              <a:gd fmla="*/ 1226942 w 1226942" name="T14"/>
              <a:gd fmla="*/ 2861828 h 2861828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861828" w="1226942">
                <a:moveTo>
                  <a:pt x="220901" y="2473216"/>
                </a:moveTo>
                <a:lnTo>
                  <a:pt x="0" y="0"/>
                </a:lnTo>
                <a:lnTo>
                  <a:pt x="1226935" y="2861828"/>
                </a:lnTo>
                <a:cubicBezTo>
                  <a:pt x="1230036" y="2854101"/>
                  <a:pt x="241219" y="2482062"/>
                  <a:pt x="220901" y="2473216"/>
                </a:cubicBezTo>
                <a:close/>
              </a:path>
            </a:pathLst>
          </a:custGeom>
          <a:solidFill>
            <a:srgbClr val="09405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50186" name="直角三角形 3"/>
          <p:cNvSpPr/>
          <p:nvPr/>
        </p:nvSpPr>
        <p:spPr bwMode="auto">
          <a:xfrm flipH="1" rot="14975202">
            <a:off x="5875338" y="3228975"/>
            <a:ext cx="693737" cy="3325813"/>
          </a:xfrm>
          <a:custGeom>
            <a:gdLst>
              <a:gd fmla="*/ 352338 w 986616" name="T0"/>
              <a:gd fmla="*/ 2224630 h 4971945" name="T1"/>
              <a:gd fmla="*/ 0 w 986616" name="T2"/>
              <a:gd fmla="*/ 0 h 4971945" name="T3"/>
              <a:gd fmla="*/ 487786 w 986616" name="T4"/>
              <a:gd fmla="*/ 2035389 h 4971945" name="T5"/>
              <a:gd fmla="*/ 352338 w 986616" name="T6"/>
              <a:gd fmla="*/ 2224630 h 4971945" name="T7"/>
              <a:gd fmla="*/ 0 60000 65536" name="T8"/>
              <a:gd fmla="*/ 0 60000 65536" name="T9"/>
              <a:gd fmla="*/ 0 60000 65536" name="T10"/>
              <a:gd fmla="*/ 0 60000 65536" name="T11"/>
              <a:gd fmla="*/ 0 w 986616" name="T12"/>
              <a:gd fmla="*/ 0 h 4971945" name="T13"/>
              <a:gd fmla="*/ 986616 w 986616" name="T14"/>
              <a:gd fmla="*/ 4971945 h 4971945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4971945" w="986616">
                <a:moveTo>
                  <a:pt x="712632" y="4971814"/>
                </a:moveTo>
                <a:cubicBezTo>
                  <a:pt x="722625" y="4904918"/>
                  <a:pt x="237544" y="1657271"/>
                  <a:pt x="0" y="0"/>
                </a:cubicBezTo>
                <a:lnTo>
                  <a:pt x="986589" y="4548878"/>
                </a:lnTo>
                <a:cubicBezTo>
                  <a:pt x="989690" y="4541151"/>
                  <a:pt x="732950" y="4980660"/>
                  <a:pt x="712632" y="4971814"/>
                </a:cubicBezTo>
                <a:close/>
              </a:path>
            </a:pathLst>
          </a:custGeom>
          <a:solidFill>
            <a:srgbClr val="09405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50187" name="文本框 48"/>
          <p:cNvSpPr>
            <a:spLocks noChangeArrowheads="1"/>
          </p:cNvSpPr>
          <p:nvPr/>
        </p:nvSpPr>
        <p:spPr bwMode="auto">
          <a:xfrm rot="-1420098">
            <a:off x="4286250" y="3028950"/>
            <a:ext cx="3265488" cy="2189163"/>
          </a:xfrm>
          <a:custGeom>
            <a:gdLst>
              <a:gd fmla="*/ 4653859 w 2706307" name="T0"/>
              <a:gd fmla="*/ 0 h 1813587" name="T1"/>
              <a:gd fmla="*/ 4695348 w 2706307" name="T2"/>
              <a:gd fmla="*/ 3153880 h 1813587" name="T3"/>
              <a:gd fmla="*/ 0 w 2706307" name="T4"/>
              <a:gd fmla="*/ 2139927 h 1813587" name="T5"/>
              <a:gd fmla="*/ 954514 w 2706307" name="T6"/>
              <a:gd fmla="*/ 43603 h 1813587" name="T7"/>
              <a:gd fmla="*/ 0 60000 65536" name="T8"/>
              <a:gd fmla="*/ 0 60000 65536" name="T9"/>
              <a:gd fmla="*/ 0 60000 65536" name="T10"/>
              <a:gd fmla="*/ 0 60000 65536" name="T11"/>
              <a:gd fmla="*/ 0 w 2706307" name="T12"/>
              <a:gd fmla="*/ 0 h 1813587" name="T13"/>
              <a:gd fmla="*/ 2706307 w 2706307" name="T14"/>
              <a:gd fmla="*/ 1813587 h 1813587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1813587" w="2706307">
                <a:moveTo>
                  <a:pt x="2680243" y="0"/>
                </a:moveTo>
                <a:cubicBezTo>
                  <a:pt x="2676836" y="2358"/>
                  <a:pt x="2715746" y="1792520"/>
                  <a:pt x="2704138" y="1813587"/>
                </a:cubicBezTo>
                <a:lnTo>
                  <a:pt x="0" y="1230529"/>
                </a:lnTo>
                <a:cubicBezTo>
                  <a:pt x="141902" y="912195"/>
                  <a:pt x="407821" y="343407"/>
                  <a:pt x="549723" y="25074"/>
                </a:cubicBezTo>
                <a:lnTo>
                  <a:pt x="2680243" y="0"/>
                </a:lnTo>
                <a:close/>
              </a:path>
            </a:pathLst>
          </a:custGeom>
          <a:solidFill>
            <a:srgbClr val="106FA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480000" lIns="624000" rIns="62400" tIns="6240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30000"/>
              </a:lnSpc>
              <a:buFont charset="0" panose="020b0604020202020204" pitchFamily="34" typeface="Arial"/>
              <a:buNone/>
            </a:pPr>
            <a:r>
              <a:rPr altLang="en-US" lang="zh-CN" sz="2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这里输入您的</a:t>
            </a:r>
          </a:p>
          <a:p>
            <a:pPr algn="ctr" eaLnBrk="1" hangingPunct="1">
              <a:lnSpc>
                <a:spcPct val="130000"/>
              </a:lnSpc>
              <a:buFont charset="0" panose="020b0604020202020204" pitchFamily="34" typeface="Arial"/>
              <a:buNone/>
            </a:pPr>
            <a:r>
              <a:rPr altLang="en-US" lang="zh-CN" sz="2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文字内容</a:t>
            </a:r>
          </a:p>
        </p:txBody>
      </p:sp>
      <p:sp>
        <p:nvSpPr>
          <p:cNvPr id="50188" name="矩形 23"/>
          <p:cNvSpPr>
            <a:spLocks noChangeArrowheads="1"/>
          </p:cNvSpPr>
          <p:nvPr/>
        </p:nvSpPr>
        <p:spPr bwMode="auto">
          <a:xfrm>
            <a:off x="8229600" y="2044700"/>
            <a:ext cx="2303463" cy="3452813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lang="zh-CN">
                <a:solidFill>
                  <a:srgbClr val="FFFFFF"/>
                </a:solidFill>
              </a:rPr>
              <a:t>地区卡</a:t>
            </a:r>
          </a:p>
        </p:txBody>
      </p:sp>
      <p:sp>
        <p:nvSpPr>
          <p:cNvPr id="50189" name="直角三角形 3"/>
          <p:cNvSpPr/>
          <p:nvPr/>
        </p:nvSpPr>
        <p:spPr bwMode="auto">
          <a:xfrm flipH="1" flipV="1" rot="-361567">
            <a:off x="10548938" y="2436813"/>
            <a:ext cx="688975" cy="2052637"/>
          </a:xfrm>
          <a:custGeom>
            <a:gdLst>
              <a:gd fmla="*/ 69655 w 1226942" name="T0"/>
              <a:gd fmla="*/ 1272328 h 2861828" name="T1"/>
              <a:gd fmla="*/ 0 w 1226942" name="T2"/>
              <a:gd fmla="*/ 0 h 2861828" name="T3"/>
              <a:gd fmla="*/ 386884 w 1226942" name="T4"/>
              <a:gd fmla="*/ 1472247 h 2861828" name="T5"/>
              <a:gd fmla="*/ 69655 w 1226942" name="T6"/>
              <a:gd fmla="*/ 1272328 h 2861828" name="T7"/>
              <a:gd fmla="*/ 0 60000 65536" name="T8"/>
              <a:gd fmla="*/ 0 60000 65536" name="T9"/>
              <a:gd fmla="*/ 0 60000 65536" name="T10"/>
              <a:gd fmla="*/ 0 60000 65536" name="T11"/>
              <a:gd fmla="*/ 0 w 1226942" name="T12"/>
              <a:gd fmla="*/ 0 h 2861828" name="T13"/>
              <a:gd fmla="*/ 1226942 w 1226942" name="T14"/>
              <a:gd fmla="*/ 2861828 h 2861828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861828" w="1226942">
                <a:moveTo>
                  <a:pt x="220901" y="2473216"/>
                </a:moveTo>
                <a:lnTo>
                  <a:pt x="0" y="0"/>
                </a:lnTo>
                <a:lnTo>
                  <a:pt x="1226935" y="2861828"/>
                </a:lnTo>
                <a:cubicBezTo>
                  <a:pt x="1230036" y="2854101"/>
                  <a:pt x="241219" y="2482062"/>
                  <a:pt x="220901" y="2473216"/>
                </a:cubicBezTo>
                <a:close/>
              </a:path>
            </a:pathLst>
          </a:custGeom>
          <a:solidFill>
            <a:srgbClr val="09405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50190" name="直角三角形 3"/>
          <p:cNvSpPr/>
          <p:nvPr/>
        </p:nvSpPr>
        <p:spPr bwMode="auto">
          <a:xfrm flipH="1" rot="14975202">
            <a:off x="9380538" y="3228975"/>
            <a:ext cx="693737" cy="3325813"/>
          </a:xfrm>
          <a:custGeom>
            <a:gdLst>
              <a:gd fmla="*/ 352338 w 986616" name="T0"/>
              <a:gd fmla="*/ 2224630 h 4971945" name="T1"/>
              <a:gd fmla="*/ 0 w 986616" name="T2"/>
              <a:gd fmla="*/ 0 h 4971945" name="T3"/>
              <a:gd fmla="*/ 487786 w 986616" name="T4"/>
              <a:gd fmla="*/ 2035389 h 4971945" name="T5"/>
              <a:gd fmla="*/ 352338 w 986616" name="T6"/>
              <a:gd fmla="*/ 2224630 h 4971945" name="T7"/>
              <a:gd fmla="*/ 0 60000 65536" name="T8"/>
              <a:gd fmla="*/ 0 60000 65536" name="T9"/>
              <a:gd fmla="*/ 0 60000 65536" name="T10"/>
              <a:gd fmla="*/ 0 60000 65536" name="T11"/>
              <a:gd fmla="*/ 0 w 986616" name="T12"/>
              <a:gd fmla="*/ 0 h 4971945" name="T13"/>
              <a:gd fmla="*/ 986616 w 986616" name="T14"/>
              <a:gd fmla="*/ 4971945 h 4971945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4971945" w="986616">
                <a:moveTo>
                  <a:pt x="712632" y="4971814"/>
                </a:moveTo>
                <a:cubicBezTo>
                  <a:pt x="722625" y="4904918"/>
                  <a:pt x="237544" y="1657271"/>
                  <a:pt x="0" y="0"/>
                </a:cubicBezTo>
                <a:lnTo>
                  <a:pt x="986589" y="4548878"/>
                </a:lnTo>
                <a:cubicBezTo>
                  <a:pt x="989690" y="4541151"/>
                  <a:pt x="732950" y="4980660"/>
                  <a:pt x="712632" y="4971814"/>
                </a:cubicBezTo>
                <a:close/>
              </a:path>
            </a:pathLst>
          </a:custGeom>
          <a:solidFill>
            <a:srgbClr val="09405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50191" name="文本框 18"/>
          <p:cNvSpPr>
            <a:spLocks noChangeArrowheads="1"/>
          </p:cNvSpPr>
          <p:nvPr/>
        </p:nvSpPr>
        <p:spPr bwMode="auto">
          <a:xfrm rot="-1420098">
            <a:off x="7793038" y="3028950"/>
            <a:ext cx="3267075" cy="2189163"/>
          </a:xfrm>
          <a:custGeom>
            <a:gdLst>
              <a:gd fmla="*/ 4662913 w 2706307" name="T0"/>
              <a:gd fmla="*/ 0 h 1813587" name="T1"/>
              <a:gd fmla="*/ 4704483 w 2706307" name="T2"/>
              <a:gd fmla="*/ 3153880 h 1813587" name="T3"/>
              <a:gd fmla="*/ 0 w 2706307" name="T4"/>
              <a:gd fmla="*/ 2139927 h 1813587" name="T5"/>
              <a:gd fmla="*/ 956372 w 2706307" name="T6"/>
              <a:gd fmla="*/ 43603 h 1813587" name="T7"/>
              <a:gd fmla="*/ 0 60000 65536" name="T8"/>
              <a:gd fmla="*/ 0 60000 65536" name="T9"/>
              <a:gd fmla="*/ 0 60000 65536" name="T10"/>
              <a:gd fmla="*/ 0 60000 65536" name="T11"/>
              <a:gd fmla="*/ 0 w 2706307" name="T12"/>
              <a:gd fmla="*/ 0 h 1813587" name="T13"/>
              <a:gd fmla="*/ 2706307 w 2706307" name="T14"/>
              <a:gd fmla="*/ 1813587 h 1813587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1813587" w="2706307">
                <a:moveTo>
                  <a:pt x="2680243" y="0"/>
                </a:moveTo>
                <a:cubicBezTo>
                  <a:pt x="2676836" y="2358"/>
                  <a:pt x="2715746" y="1792520"/>
                  <a:pt x="2704138" y="1813587"/>
                </a:cubicBezTo>
                <a:lnTo>
                  <a:pt x="0" y="1230529"/>
                </a:lnTo>
                <a:cubicBezTo>
                  <a:pt x="141902" y="912195"/>
                  <a:pt x="407821" y="343407"/>
                  <a:pt x="549723" y="25074"/>
                </a:cubicBezTo>
                <a:lnTo>
                  <a:pt x="2680243" y="0"/>
                </a:lnTo>
                <a:close/>
              </a:path>
            </a:pathLst>
          </a:custGeom>
          <a:solidFill>
            <a:srgbClr val="106FAA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480000" lIns="624000" rIns="62400" tIns="6240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30000"/>
              </a:lnSpc>
              <a:buFont charset="0" panose="020b0604020202020204" pitchFamily="34" typeface="Arial"/>
              <a:buNone/>
            </a:pPr>
            <a:r>
              <a:rPr altLang="en-US" lang="zh-CN" sz="2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这里输入您的</a:t>
            </a:r>
          </a:p>
          <a:p>
            <a:pPr algn="ctr" eaLnBrk="1" hangingPunct="1">
              <a:lnSpc>
                <a:spcPct val="130000"/>
              </a:lnSpc>
              <a:buFont charset="0" panose="020b0604020202020204" pitchFamily="34" typeface="Arial"/>
              <a:buNone/>
            </a:pPr>
            <a:r>
              <a:rPr altLang="en-US" lang="zh-CN" sz="2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文字内容</a:t>
            </a:r>
          </a:p>
        </p:txBody>
      </p:sp>
    </p:spTree>
  </p:cSld>
  <p:clrMapOvr>
    <a:masterClrMapping/>
  </p:clrMapOvr>
  <p:transition spd="med">
    <p:fade/>
  </p:transition>
  <p:timing/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02" name="文本框 2"/>
          <p:cNvSpPr txBox="1">
            <a:spLocks noChangeArrowheads="1"/>
          </p:cNvSpPr>
          <p:nvPr/>
        </p:nvSpPr>
        <p:spPr bwMode="auto">
          <a:xfrm>
            <a:off x="790575" y="128588"/>
            <a:ext cx="4283393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zh-CN" b="1" lang="en-US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04 点击这里输入文章标题</a:t>
            </a:r>
          </a:p>
        </p:txBody>
      </p:sp>
      <p:grpSp>
        <p:nvGrpSpPr>
          <p:cNvPr id="51203" name="Group 3"/>
          <p:cNvGrpSpPr/>
          <p:nvPr/>
        </p:nvGrpSpPr>
        <p:grpSpPr>
          <a:xfrm>
            <a:off x="271463" y="223838"/>
            <a:ext cx="474662" cy="290512"/>
            <a:chExt cx="714375" cy="438150"/>
          </a:xfrm>
        </p:grpSpPr>
        <p:sp>
          <p:nvSpPr>
            <p:cNvPr id="51291" name="燕尾形 4"/>
            <p:cNvSpPr>
              <a:spLocks noChangeArrowheads="1"/>
            </p:cNvSpPr>
            <p:nvPr/>
          </p:nvSpPr>
          <p:spPr bwMode="auto">
            <a:xfrm>
              <a:off x="0" y="0"/>
              <a:ext cx="438150" cy="438150"/>
            </a:xfrm>
            <a:prstGeom prst="chevron">
              <a:avLst>
                <a:gd fmla="val 50000" name="adj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/>
            </a:p>
          </p:txBody>
        </p:sp>
        <p:sp>
          <p:nvSpPr>
            <p:cNvPr id="51292" name="燕尾形 5"/>
            <p:cNvSpPr>
              <a:spLocks noChangeArrowheads="1"/>
            </p:cNvSpPr>
            <p:nvPr/>
          </p:nvSpPr>
          <p:spPr bwMode="auto">
            <a:xfrm>
              <a:off x="276225" y="0"/>
              <a:ext cx="438150" cy="438150"/>
            </a:xfrm>
            <a:prstGeom prst="chevron">
              <a:avLst>
                <a:gd fmla="val 50000" name="adj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/>
            </a:p>
          </p:txBody>
        </p:sp>
      </p:grpSp>
      <p:sp>
        <p:nvSpPr>
          <p:cNvPr id="51204" name="矩形 27"/>
          <p:cNvSpPr>
            <a:spLocks noChangeArrowheads="1"/>
          </p:cNvSpPr>
          <p:nvPr/>
        </p:nvSpPr>
        <p:spPr bwMode="auto">
          <a:xfrm>
            <a:off x="1516063" y="2133600"/>
            <a:ext cx="2994025" cy="1539875"/>
          </a:xfrm>
          <a:prstGeom prst="rect">
            <a:avLst/>
          </a:prstGeom>
          <a:solidFill>
            <a:srgbClr val="09405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62400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lang="zh-CN" sz="26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</a:t>
            </a:r>
          </a:p>
        </p:txBody>
      </p:sp>
      <p:sp>
        <p:nvSpPr>
          <p:cNvPr id="51205" name="矩形 28"/>
          <p:cNvSpPr>
            <a:spLocks noChangeArrowheads="1"/>
          </p:cNvSpPr>
          <p:nvPr/>
        </p:nvSpPr>
        <p:spPr bwMode="auto">
          <a:xfrm>
            <a:off x="1516063" y="3673475"/>
            <a:ext cx="2994025" cy="1724025"/>
          </a:xfrm>
          <a:prstGeom prst="rect">
            <a:avLst/>
          </a:prstGeom>
          <a:solidFill>
            <a:srgbClr val="DEEBF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30000"/>
              </a:lnSpc>
              <a:buFont charset="0" panose="020b0604020202020204" pitchFamily="34" typeface="Arial"/>
              <a:buNone/>
            </a:pPr>
            <a:r>
              <a:rPr altLang="en-US" lang="zh-CN">
                <a:solidFill>
                  <a:srgbClr val="7F7F7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此处输入文本</a:t>
            </a:r>
          </a:p>
          <a:p>
            <a:pPr algn="ctr" eaLnBrk="1" hangingPunct="1">
              <a:lnSpc>
                <a:spcPct val="130000"/>
              </a:lnSpc>
              <a:buFont charset="0" panose="020b0604020202020204" pitchFamily="34" typeface="Arial"/>
              <a:buNone/>
            </a:pPr>
            <a:r>
              <a:rPr altLang="en-US" lang="zh-CN">
                <a:solidFill>
                  <a:srgbClr val="7F7F7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此处输入文本</a:t>
            </a:r>
          </a:p>
        </p:txBody>
      </p:sp>
      <p:sp>
        <p:nvSpPr>
          <p:cNvPr id="51206" name="矩形 29"/>
          <p:cNvSpPr>
            <a:spLocks noChangeArrowheads="1"/>
          </p:cNvSpPr>
          <p:nvPr/>
        </p:nvSpPr>
        <p:spPr bwMode="auto">
          <a:xfrm>
            <a:off x="4600575" y="2133600"/>
            <a:ext cx="2990850" cy="1539875"/>
          </a:xfrm>
          <a:prstGeom prst="rect">
            <a:avLst/>
          </a:prstGeom>
          <a:solidFill>
            <a:srgbClr val="09405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62400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lang="zh-CN" sz="26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</a:t>
            </a:r>
          </a:p>
        </p:txBody>
      </p:sp>
      <p:sp>
        <p:nvSpPr>
          <p:cNvPr id="51207" name="矩形 30"/>
          <p:cNvSpPr>
            <a:spLocks noChangeArrowheads="1"/>
          </p:cNvSpPr>
          <p:nvPr/>
        </p:nvSpPr>
        <p:spPr bwMode="auto">
          <a:xfrm>
            <a:off x="4600575" y="3673475"/>
            <a:ext cx="2990850" cy="1724025"/>
          </a:xfrm>
          <a:prstGeom prst="rect">
            <a:avLst/>
          </a:prstGeom>
          <a:solidFill>
            <a:srgbClr val="DEEBF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30000"/>
              </a:lnSpc>
              <a:buFont charset="0" panose="020b0604020202020204" pitchFamily="34" typeface="Arial"/>
              <a:buNone/>
            </a:pPr>
            <a:r>
              <a:rPr altLang="en-US" lang="zh-CN">
                <a:solidFill>
                  <a:srgbClr val="7F7F7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此处输入文本</a:t>
            </a:r>
          </a:p>
          <a:p>
            <a:pPr algn="ctr" eaLnBrk="1" hangingPunct="1">
              <a:lnSpc>
                <a:spcPct val="130000"/>
              </a:lnSpc>
              <a:buFont charset="0" panose="020b0604020202020204" pitchFamily="34" typeface="Arial"/>
              <a:buNone/>
            </a:pPr>
            <a:r>
              <a:rPr altLang="en-US" lang="zh-CN">
                <a:solidFill>
                  <a:srgbClr val="7F7F7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此处输入文本</a:t>
            </a:r>
          </a:p>
        </p:txBody>
      </p:sp>
      <p:sp>
        <p:nvSpPr>
          <p:cNvPr id="51208" name="矩形 31"/>
          <p:cNvSpPr>
            <a:spLocks noChangeArrowheads="1"/>
          </p:cNvSpPr>
          <p:nvPr/>
        </p:nvSpPr>
        <p:spPr bwMode="auto">
          <a:xfrm>
            <a:off x="7681913" y="2133600"/>
            <a:ext cx="2994025" cy="1539875"/>
          </a:xfrm>
          <a:prstGeom prst="rect">
            <a:avLst/>
          </a:prstGeom>
          <a:solidFill>
            <a:srgbClr val="09405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62400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lang="zh-CN" sz="26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</a:t>
            </a:r>
          </a:p>
        </p:txBody>
      </p:sp>
      <p:sp>
        <p:nvSpPr>
          <p:cNvPr id="51209" name="矩形 32"/>
          <p:cNvSpPr>
            <a:spLocks noChangeArrowheads="1"/>
          </p:cNvSpPr>
          <p:nvPr/>
        </p:nvSpPr>
        <p:spPr bwMode="auto">
          <a:xfrm>
            <a:off x="7681913" y="3673475"/>
            <a:ext cx="2994025" cy="1724025"/>
          </a:xfrm>
          <a:prstGeom prst="rect">
            <a:avLst/>
          </a:prstGeom>
          <a:solidFill>
            <a:srgbClr val="DEEBF7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30000"/>
              </a:lnSpc>
              <a:buFont charset="0" panose="020b0604020202020204" pitchFamily="34" typeface="Arial"/>
              <a:buNone/>
            </a:pPr>
            <a:r>
              <a:rPr altLang="en-US" lang="zh-CN">
                <a:solidFill>
                  <a:srgbClr val="7F7F7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此处输入文本</a:t>
            </a:r>
          </a:p>
          <a:p>
            <a:pPr algn="ctr" eaLnBrk="1" hangingPunct="1">
              <a:lnSpc>
                <a:spcPct val="130000"/>
              </a:lnSpc>
              <a:buFont charset="0" panose="020b0604020202020204" pitchFamily="34" typeface="Arial"/>
              <a:buNone/>
            </a:pPr>
            <a:r>
              <a:rPr altLang="en-US" lang="zh-CN">
                <a:solidFill>
                  <a:srgbClr val="7F7F7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此处输入文本</a:t>
            </a:r>
          </a:p>
        </p:txBody>
      </p:sp>
      <p:sp>
        <p:nvSpPr>
          <p:cNvPr id="51210" name="椭圆 33"/>
          <p:cNvSpPr>
            <a:spLocks noChangeArrowheads="1"/>
          </p:cNvSpPr>
          <p:nvPr/>
        </p:nvSpPr>
        <p:spPr bwMode="auto">
          <a:xfrm>
            <a:off x="1622425" y="3460750"/>
            <a:ext cx="96838" cy="96838"/>
          </a:xfrm>
          <a:prstGeom prst="ellipse">
            <a:avLst/>
          </a:prstGeom>
          <a:solidFill>
            <a:schemeClr val="bg1"/>
          </a:solidFill>
          <a:ln w="12700">
            <a:solidFill>
              <a:srgbClr val="7F7F7F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en-US" lang="zh-CN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51211" name="椭圆 34"/>
          <p:cNvSpPr>
            <a:spLocks noChangeArrowheads="1"/>
          </p:cNvSpPr>
          <p:nvPr/>
        </p:nvSpPr>
        <p:spPr bwMode="auto">
          <a:xfrm>
            <a:off x="1622425" y="3736975"/>
            <a:ext cx="96838" cy="98425"/>
          </a:xfrm>
          <a:prstGeom prst="ellipse">
            <a:avLst/>
          </a:prstGeom>
          <a:solidFill>
            <a:schemeClr val="bg1"/>
          </a:solidFill>
          <a:ln w="12700">
            <a:solidFill>
              <a:srgbClr val="7F7F7F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en-US" lang="zh-CN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grpSp>
        <p:nvGrpSpPr>
          <p:cNvPr id="51212" name="Group 14"/>
          <p:cNvGrpSpPr/>
          <p:nvPr/>
        </p:nvGrpSpPr>
        <p:grpSpPr>
          <a:xfrm>
            <a:off x="1636713" y="3470275"/>
            <a:ext cx="82550" cy="371475"/>
            <a:chExt cx="177416" cy="553854"/>
          </a:xfrm>
        </p:grpSpPr>
        <p:sp>
          <p:nvSpPr>
            <p:cNvPr id="51281" name="椭圆 36"/>
            <p:cNvSpPr>
              <a:spLocks noChangeArrowheads="1"/>
            </p:cNvSpPr>
            <p:nvPr/>
          </p:nvSpPr>
          <p:spPr bwMode="auto">
            <a:xfrm rot="4460462">
              <a:off x="-50" y="376387"/>
              <a:ext cx="177517" cy="177416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1282" name="椭圆 37"/>
            <p:cNvSpPr>
              <a:spLocks noChangeArrowheads="1"/>
            </p:cNvSpPr>
            <p:nvPr/>
          </p:nvSpPr>
          <p:spPr bwMode="auto">
            <a:xfrm rot="4460462">
              <a:off x="15333" y="-15333"/>
              <a:ext cx="146748" cy="177416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grpSp>
          <p:nvGrpSpPr>
            <p:cNvPr id="51283" name="Group 17"/>
            <p:cNvGrpSpPr/>
            <p:nvPr/>
          </p:nvGrpSpPr>
          <p:grpSpPr>
            <a:xfrm rot="5441149">
              <a:off x="-153404" y="202711"/>
              <a:ext cx="481266" cy="136527"/>
              <a:chExt cx="433995" cy="112930"/>
            </a:xfrm>
          </p:grpSpPr>
          <p:grpSp>
            <p:nvGrpSpPr>
              <p:cNvPr id="51284" name="Group 18"/>
              <p:cNvGrpSpPr/>
              <p:nvPr/>
            </p:nvGrpSpPr>
            <p:grpSpPr>
              <a:xfrm rot="-5441149">
                <a:off x="313836" y="-11471"/>
                <a:ext cx="140881" cy="122942"/>
                <a:chExt cx="79248" cy="91440"/>
              </a:xfrm>
            </p:grpSpPr>
            <p:pic>
              <p:nvPicPr>
                <p:cNvPr id="51289" name="椭圆 39"/>
                <p:cNvPicPr>
                  <a:picLocks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0" y="0"/>
                  <a:ext cx="79248" cy="914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1290" name="Text Box 20"/>
                <p:cNvSpPr txBox="1">
                  <a:spLocks noChangeArrowheads="1"/>
                </p:cNvSpPr>
                <p:nvPr/>
              </p:nvSpPr>
              <p:spPr bwMode="auto">
                <a:xfrm rot="5441148">
                  <a:off x="12244" y="25606"/>
                  <a:ext cx="50430" cy="428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9pPr>
                </a:lstStyle>
                <a:p>
                  <a:pPr algn="ctr" eaLnBrk="1" hangingPunct="1">
                    <a:buFont charset="0" panose="020b0604020202020204" pitchFamily="34" typeface="Arial"/>
                    <a:buNone/>
                  </a:pPr>
                  <a:endParaRPr altLang="en-US" lang="zh-CN">
                    <a:solidFill>
                      <a:srgbClr val="FFFFFF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</p:grpSp>
          <p:grpSp>
            <p:nvGrpSpPr>
              <p:cNvPr id="51285" name="Group 21"/>
              <p:cNvGrpSpPr/>
              <p:nvPr/>
            </p:nvGrpSpPr>
            <p:grpSpPr>
              <a:xfrm rot="-5441149">
                <a:off x="-22181" y="-6153"/>
                <a:ext cx="140881" cy="122942"/>
                <a:chExt cx="79248" cy="91440"/>
              </a:xfrm>
            </p:grpSpPr>
            <p:pic>
              <p:nvPicPr>
                <p:cNvPr id="51287" name="椭圆 40"/>
                <p:cNvPicPr>
                  <a:picLocks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0" y="0"/>
                  <a:ext cx="79248" cy="914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1288" name="Text Box 23"/>
                <p:cNvSpPr txBox="1">
                  <a:spLocks noChangeArrowheads="1"/>
                </p:cNvSpPr>
                <p:nvPr/>
              </p:nvSpPr>
              <p:spPr bwMode="auto">
                <a:xfrm rot="5441148">
                  <a:off x="12278" y="24053"/>
                  <a:ext cx="50430" cy="428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9pPr>
                </a:lstStyle>
                <a:p>
                  <a:pPr algn="ctr" eaLnBrk="1" hangingPunct="1">
                    <a:buFont charset="0" panose="020b0604020202020204" pitchFamily="34" typeface="Arial"/>
                    <a:buNone/>
                  </a:pPr>
                  <a:endParaRPr altLang="en-US" lang="zh-CN">
                    <a:solidFill>
                      <a:srgbClr val="FFFFFF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</p:grpSp>
          <p:sp>
            <p:nvSpPr>
              <p:cNvPr id="51286" name="矩形 41"/>
              <p:cNvSpPr>
                <a:spLocks noChangeArrowheads="1"/>
              </p:cNvSpPr>
              <p:nvPr/>
            </p:nvSpPr>
            <p:spPr bwMode="auto">
              <a:xfrm>
                <a:off x="30539" y="49696"/>
                <a:ext cx="360715" cy="73376"/>
              </a:xfrm>
              <a:prstGeom prst="rect">
                <a:avLst/>
              </a:prstGeom>
              <a:gradFill rotWithShape="1">
                <a:gsLst>
                  <a:gs pos="0">
                    <a:srgbClr val="262626"/>
                  </a:gs>
                  <a:gs pos="9000">
                    <a:srgbClr val="262626"/>
                  </a:gs>
                  <a:gs pos="57001">
                    <a:srgbClr val="D9D9D9"/>
                  </a:gs>
                  <a:gs pos="100000">
                    <a:srgbClr val="262626"/>
                  </a:gs>
                </a:gsLst>
                <a:path path="rect">
                  <a:fillToRect r="100000" t="100000"/>
                </a:path>
              </a:gra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>
                  <a:buFont charset="0" panose="020b0604020202020204" pitchFamily="34" typeface="Arial"/>
                  <a:buNone/>
                </a:pPr>
                <a:endParaRPr altLang="en-US" lang="zh-CN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</p:grpSp>
      <p:sp>
        <p:nvSpPr>
          <p:cNvPr id="51213" name="椭圆 42"/>
          <p:cNvSpPr>
            <a:spLocks noChangeArrowheads="1"/>
          </p:cNvSpPr>
          <p:nvPr/>
        </p:nvSpPr>
        <p:spPr bwMode="auto">
          <a:xfrm>
            <a:off x="4276725" y="3451225"/>
            <a:ext cx="96838" cy="98425"/>
          </a:xfrm>
          <a:prstGeom prst="ellipse">
            <a:avLst/>
          </a:prstGeom>
          <a:solidFill>
            <a:schemeClr val="bg1"/>
          </a:solidFill>
          <a:ln w="12700">
            <a:solidFill>
              <a:srgbClr val="7F7F7F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en-US" lang="zh-CN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51214" name="椭圆 43"/>
          <p:cNvSpPr>
            <a:spLocks noChangeArrowheads="1"/>
          </p:cNvSpPr>
          <p:nvPr/>
        </p:nvSpPr>
        <p:spPr bwMode="auto">
          <a:xfrm>
            <a:off x="4276725" y="3729038"/>
            <a:ext cx="96838" cy="96837"/>
          </a:xfrm>
          <a:prstGeom prst="ellipse">
            <a:avLst/>
          </a:prstGeom>
          <a:solidFill>
            <a:schemeClr val="bg1"/>
          </a:solidFill>
          <a:ln w="12700">
            <a:solidFill>
              <a:srgbClr val="7F7F7F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en-US" lang="zh-CN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grpSp>
        <p:nvGrpSpPr>
          <p:cNvPr id="51215" name="Group 27"/>
          <p:cNvGrpSpPr/>
          <p:nvPr/>
        </p:nvGrpSpPr>
        <p:grpSpPr>
          <a:xfrm>
            <a:off x="4291013" y="3462338"/>
            <a:ext cx="82550" cy="368300"/>
            <a:chExt cx="177416" cy="553854"/>
          </a:xfrm>
        </p:grpSpPr>
        <p:sp>
          <p:nvSpPr>
            <p:cNvPr id="51271" name="椭圆 45"/>
            <p:cNvSpPr>
              <a:spLocks noChangeArrowheads="1"/>
            </p:cNvSpPr>
            <p:nvPr/>
          </p:nvSpPr>
          <p:spPr bwMode="auto">
            <a:xfrm rot="4460462">
              <a:off x="-817" y="375623"/>
              <a:ext cx="179048" cy="177416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1272" name="椭圆 46"/>
            <p:cNvSpPr>
              <a:spLocks noChangeArrowheads="1"/>
            </p:cNvSpPr>
            <p:nvPr/>
          </p:nvSpPr>
          <p:spPr bwMode="auto">
            <a:xfrm rot="4460462">
              <a:off x="15894" y="-15895"/>
              <a:ext cx="145625" cy="177416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grpSp>
          <p:nvGrpSpPr>
            <p:cNvPr id="51273" name="Group 30"/>
            <p:cNvGrpSpPr/>
            <p:nvPr/>
          </p:nvGrpSpPr>
          <p:grpSpPr>
            <a:xfrm rot="5441149">
              <a:off x="-153404" y="202711"/>
              <a:ext cx="481266" cy="136527"/>
              <a:chExt cx="433995" cy="112930"/>
            </a:xfrm>
          </p:grpSpPr>
          <p:grpSp>
            <p:nvGrpSpPr>
              <p:cNvPr id="51274" name="Group 31"/>
              <p:cNvGrpSpPr/>
              <p:nvPr/>
            </p:nvGrpSpPr>
            <p:grpSpPr>
              <a:xfrm rot="-5441149">
                <a:off x="315788" y="-3362"/>
                <a:ext cx="140881" cy="115735"/>
                <a:chExt cx="79248" cy="85344"/>
              </a:xfrm>
            </p:grpSpPr>
            <p:pic>
              <p:nvPicPr>
                <p:cNvPr id="51279" name="椭圆 48"/>
                <p:cNvPicPr>
                  <a:picLocks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0" y="0"/>
                  <a:ext cx="79248" cy="853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1280" name="Text Box 33"/>
                <p:cNvSpPr txBox="1">
                  <a:spLocks noChangeArrowheads="1"/>
                </p:cNvSpPr>
                <p:nvPr/>
              </p:nvSpPr>
              <p:spPr bwMode="auto">
                <a:xfrm rot="5441148">
                  <a:off x="15012" y="21138"/>
                  <a:ext cx="49998" cy="428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9pPr>
                </a:lstStyle>
                <a:p>
                  <a:pPr algn="ctr" eaLnBrk="1" hangingPunct="1">
                    <a:buFont charset="0" panose="020b0604020202020204" pitchFamily="34" typeface="Arial"/>
                    <a:buNone/>
                  </a:pPr>
                  <a:endParaRPr altLang="en-US" lang="zh-CN">
                    <a:solidFill>
                      <a:srgbClr val="FFFFFF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</p:grpSp>
          <p:grpSp>
            <p:nvGrpSpPr>
              <p:cNvPr id="51275" name="Group 34"/>
              <p:cNvGrpSpPr/>
              <p:nvPr/>
            </p:nvGrpSpPr>
            <p:grpSpPr>
              <a:xfrm rot="-5441149">
                <a:off x="-23125" y="1956"/>
                <a:ext cx="140881" cy="115735"/>
                <a:chExt cx="79248" cy="85344"/>
              </a:xfrm>
            </p:grpSpPr>
            <p:pic>
              <p:nvPicPr>
                <p:cNvPr id="51277" name="椭圆 49"/>
                <p:cNvPicPr>
                  <a:picLocks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0" y="0"/>
                  <a:ext cx="79248" cy="853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1278" name="Text Box 36"/>
                <p:cNvSpPr txBox="1">
                  <a:spLocks noChangeArrowheads="1"/>
                </p:cNvSpPr>
                <p:nvPr/>
              </p:nvSpPr>
              <p:spPr bwMode="auto">
                <a:xfrm rot="5441148">
                  <a:off x="15020" y="21733"/>
                  <a:ext cx="49998" cy="428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9pPr>
                </a:lstStyle>
                <a:p>
                  <a:pPr algn="ctr" eaLnBrk="1" hangingPunct="1">
                    <a:buFont charset="0" panose="020b0604020202020204" pitchFamily="34" typeface="Arial"/>
                    <a:buNone/>
                  </a:pPr>
                  <a:endParaRPr altLang="en-US" lang="zh-CN">
                    <a:solidFill>
                      <a:srgbClr val="FFFFFF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</p:grpSp>
          <p:sp>
            <p:nvSpPr>
              <p:cNvPr id="51276" name="矩形 50"/>
              <p:cNvSpPr>
                <a:spLocks noChangeArrowheads="1"/>
              </p:cNvSpPr>
              <p:nvPr/>
            </p:nvSpPr>
            <p:spPr bwMode="auto">
              <a:xfrm>
                <a:off x="35366" y="52484"/>
                <a:ext cx="355215" cy="73376"/>
              </a:xfrm>
              <a:prstGeom prst="rect">
                <a:avLst/>
              </a:prstGeom>
              <a:gradFill rotWithShape="1">
                <a:gsLst>
                  <a:gs pos="0">
                    <a:srgbClr val="262626"/>
                  </a:gs>
                  <a:gs pos="9000">
                    <a:srgbClr val="262626"/>
                  </a:gs>
                  <a:gs pos="57001">
                    <a:srgbClr val="D9D9D9"/>
                  </a:gs>
                  <a:gs pos="100000">
                    <a:srgbClr val="262626"/>
                  </a:gs>
                </a:gsLst>
                <a:path path="rect">
                  <a:fillToRect r="100000" t="100000"/>
                </a:path>
              </a:gra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>
                  <a:buFont charset="0" panose="020b0604020202020204" pitchFamily="34" typeface="Arial"/>
                  <a:buNone/>
                </a:pPr>
                <a:endParaRPr altLang="en-US" lang="zh-CN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</p:grpSp>
      <p:sp>
        <p:nvSpPr>
          <p:cNvPr id="51216" name="椭圆 51"/>
          <p:cNvSpPr>
            <a:spLocks noChangeArrowheads="1"/>
          </p:cNvSpPr>
          <p:nvPr/>
        </p:nvSpPr>
        <p:spPr bwMode="auto">
          <a:xfrm>
            <a:off x="4706938" y="3460750"/>
            <a:ext cx="96837" cy="96838"/>
          </a:xfrm>
          <a:prstGeom prst="ellipse">
            <a:avLst/>
          </a:prstGeom>
          <a:solidFill>
            <a:schemeClr val="bg1"/>
          </a:solidFill>
          <a:ln w="12700">
            <a:solidFill>
              <a:srgbClr val="7F7F7F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en-US" lang="zh-CN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51217" name="椭圆 52"/>
          <p:cNvSpPr>
            <a:spLocks noChangeArrowheads="1"/>
          </p:cNvSpPr>
          <p:nvPr/>
        </p:nvSpPr>
        <p:spPr bwMode="auto">
          <a:xfrm>
            <a:off x="4703763" y="3736975"/>
            <a:ext cx="98425" cy="98425"/>
          </a:xfrm>
          <a:prstGeom prst="ellipse">
            <a:avLst/>
          </a:prstGeom>
          <a:solidFill>
            <a:schemeClr val="bg1"/>
          </a:solidFill>
          <a:ln w="12700">
            <a:solidFill>
              <a:srgbClr val="7F7F7F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en-US" lang="zh-CN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grpSp>
        <p:nvGrpSpPr>
          <p:cNvPr id="51218" name="Group 40"/>
          <p:cNvGrpSpPr/>
          <p:nvPr/>
        </p:nvGrpSpPr>
        <p:grpSpPr>
          <a:xfrm>
            <a:off x="4721225" y="3470275"/>
            <a:ext cx="82550" cy="371475"/>
            <a:chExt cx="177416" cy="553854"/>
          </a:xfrm>
        </p:grpSpPr>
        <p:sp>
          <p:nvSpPr>
            <p:cNvPr id="51261" name="椭圆 54"/>
            <p:cNvSpPr>
              <a:spLocks noChangeArrowheads="1"/>
            </p:cNvSpPr>
            <p:nvPr/>
          </p:nvSpPr>
          <p:spPr bwMode="auto">
            <a:xfrm rot="4460462">
              <a:off x="-50" y="376387"/>
              <a:ext cx="177517" cy="177416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1262" name="椭圆 55"/>
            <p:cNvSpPr>
              <a:spLocks noChangeArrowheads="1"/>
            </p:cNvSpPr>
            <p:nvPr/>
          </p:nvSpPr>
          <p:spPr bwMode="auto">
            <a:xfrm rot="4460462">
              <a:off x="15333" y="-15333"/>
              <a:ext cx="146748" cy="177416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grpSp>
          <p:nvGrpSpPr>
            <p:cNvPr id="51263" name="Group 43"/>
            <p:cNvGrpSpPr/>
            <p:nvPr/>
          </p:nvGrpSpPr>
          <p:grpSpPr>
            <a:xfrm rot="5441149">
              <a:off x="-153404" y="202711"/>
              <a:ext cx="481266" cy="136527"/>
              <a:chExt cx="433995" cy="112930"/>
            </a:xfrm>
          </p:grpSpPr>
          <p:grpSp>
            <p:nvGrpSpPr>
              <p:cNvPr id="51264" name="Group 44"/>
              <p:cNvGrpSpPr/>
              <p:nvPr/>
            </p:nvGrpSpPr>
            <p:grpSpPr>
              <a:xfrm rot="-5441149">
                <a:off x="313835" y="-11585"/>
                <a:ext cx="140881" cy="122942"/>
                <a:chExt cx="79248" cy="91440"/>
              </a:xfrm>
            </p:grpSpPr>
            <p:pic>
              <p:nvPicPr>
                <p:cNvPr id="51269" name="椭圆 57"/>
                <p:cNvPicPr>
                  <a:picLocks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0" y="0"/>
                  <a:ext cx="79248" cy="914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1270" name="Text Box 46"/>
                <p:cNvSpPr txBox="1">
                  <a:spLocks noChangeArrowheads="1"/>
                </p:cNvSpPr>
                <p:nvPr/>
              </p:nvSpPr>
              <p:spPr bwMode="auto">
                <a:xfrm rot="5441148">
                  <a:off x="12180" y="25606"/>
                  <a:ext cx="50430" cy="428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9pPr>
                </a:lstStyle>
                <a:p>
                  <a:pPr algn="ctr" eaLnBrk="1" hangingPunct="1">
                    <a:buFont charset="0" panose="020b0604020202020204" pitchFamily="34" typeface="Arial"/>
                    <a:buNone/>
                  </a:pPr>
                  <a:endParaRPr altLang="en-US" lang="zh-CN">
                    <a:solidFill>
                      <a:srgbClr val="FFFFFF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</p:grpSp>
          <p:grpSp>
            <p:nvGrpSpPr>
              <p:cNvPr id="51265" name="Group 47"/>
              <p:cNvGrpSpPr/>
              <p:nvPr/>
            </p:nvGrpSpPr>
            <p:grpSpPr>
              <a:xfrm rot="-5441149">
                <a:off x="-22182" y="-6267"/>
                <a:ext cx="140881" cy="122942"/>
                <a:chExt cx="79248" cy="91440"/>
              </a:xfrm>
            </p:grpSpPr>
            <p:pic>
              <p:nvPicPr>
                <p:cNvPr id="51267" name="椭圆 58"/>
                <p:cNvPicPr>
                  <a:picLocks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0" y="0"/>
                  <a:ext cx="79248" cy="914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1268" name="Text Box 49"/>
                <p:cNvSpPr txBox="1">
                  <a:spLocks noChangeArrowheads="1"/>
                </p:cNvSpPr>
                <p:nvPr/>
              </p:nvSpPr>
              <p:spPr bwMode="auto">
                <a:xfrm rot="5441148">
                  <a:off x="12214" y="24053"/>
                  <a:ext cx="50430" cy="428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9pPr>
                </a:lstStyle>
                <a:p>
                  <a:pPr algn="ctr" eaLnBrk="1" hangingPunct="1">
                    <a:buFont charset="0" panose="020b0604020202020204" pitchFamily="34" typeface="Arial"/>
                    <a:buNone/>
                  </a:pPr>
                  <a:endParaRPr altLang="en-US" lang="zh-CN">
                    <a:solidFill>
                      <a:srgbClr val="FFFFFF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</p:grpSp>
          <p:sp>
            <p:nvSpPr>
              <p:cNvPr id="51266" name="矩形 59"/>
              <p:cNvSpPr>
                <a:spLocks noChangeArrowheads="1"/>
              </p:cNvSpPr>
              <p:nvPr/>
            </p:nvSpPr>
            <p:spPr bwMode="auto">
              <a:xfrm>
                <a:off x="30539" y="49696"/>
                <a:ext cx="360715" cy="73376"/>
              </a:xfrm>
              <a:prstGeom prst="rect">
                <a:avLst/>
              </a:prstGeom>
              <a:gradFill rotWithShape="1">
                <a:gsLst>
                  <a:gs pos="0">
                    <a:srgbClr val="262626"/>
                  </a:gs>
                  <a:gs pos="9000">
                    <a:srgbClr val="262626"/>
                  </a:gs>
                  <a:gs pos="57001">
                    <a:srgbClr val="D9D9D9"/>
                  </a:gs>
                  <a:gs pos="100000">
                    <a:srgbClr val="262626"/>
                  </a:gs>
                </a:gsLst>
                <a:path path="rect">
                  <a:fillToRect r="100000" t="100000"/>
                </a:path>
              </a:gra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>
                  <a:buFont charset="0" panose="020b0604020202020204" pitchFamily="34" typeface="Arial"/>
                  <a:buNone/>
                </a:pPr>
                <a:endParaRPr altLang="en-US" lang="zh-CN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</p:grpSp>
      <p:sp>
        <p:nvSpPr>
          <p:cNvPr id="51219" name="椭圆 60"/>
          <p:cNvSpPr>
            <a:spLocks noChangeArrowheads="1"/>
          </p:cNvSpPr>
          <p:nvPr/>
        </p:nvSpPr>
        <p:spPr bwMode="auto">
          <a:xfrm>
            <a:off x="7358063" y="3451225"/>
            <a:ext cx="98425" cy="98425"/>
          </a:xfrm>
          <a:prstGeom prst="ellipse">
            <a:avLst/>
          </a:prstGeom>
          <a:solidFill>
            <a:schemeClr val="bg1"/>
          </a:solidFill>
          <a:ln w="12700">
            <a:solidFill>
              <a:srgbClr val="7F7F7F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en-US" lang="zh-CN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51220" name="椭圆 61"/>
          <p:cNvSpPr>
            <a:spLocks noChangeArrowheads="1"/>
          </p:cNvSpPr>
          <p:nvPr/>
        </p:nvSpPr>
        <p:spPr bwMode="auto">
          <a:xfrm>
            <a:off x="7358063" y="3729038"/>
            <a:ext cx="98425" cy="96837"/>
          </a:xfrm>
          <a:prstGeom prst="ellipse">
            <a:avLst/>
          </a:prstGeom>
          <a:solidFill>
            <a:schemeClr val="bg1"/>
          </a:solidFill>
          <a:ln w="12700">
            <a:solidFill>
              <a:srgbClr val="7F7F7F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en-US" lang="zh-CN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grpSp>
        <p:nvGrpSpPr>
          <p:cNvPr id="51221" name="Group 53"/>
          <p:cNvGrpSpPr/>
          <p:nvPr/>
        </p:nvGrpSpPr>
        <p:grpSpPr>
          <a:xfrm>
            <a:off x="7373938" y="3462338"/>
            <a:ext cx="84137" cy="368300"/>
            <a:chExt cx="177416" cy="553854"/>
          </a:xfrm>
        </p:grpSpPr>
        <p:sp>
          <p:nvSpPr>
            <p:cNvPr id="51251" name="椭圆 63"/>
            <p:cNvSpPr>
              <a:spLocks noChangeArrowheads="1"/>
            </p:cNvSpPr>
            <p:nvPr/>
          </p:nvSpPr>
          <p:spPr bwMode="auto">
            <a:xfrm rot="4460462">
              <a:off x="-816" y="375622"/>
              <a:ext cx="179048" cy="177416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1252" name="椭圆 64"/>
            <p:cNvSpPr>
              <a:spLocks noChangeArrowheads="1"/>
            </p:cNvSpPr>
            <p:nvPr/>
          </p:nvSpPr>
          <p:spPr bwMode="auto">
            <a:xfrm rot="4460462">
              <a:off x="15895" y="-15895"/>
              <a:ext cx="145625" cy="177416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grpSp>
          <p:nvGrpSpPr>
            <p:cNvPr id="51253" name="Group 56"/>
            <p:cNvGrpSpPr/>
            <p:nvPr/>
          </p:nvGrpSpPr>
          <p:grpSpPr>
            <a:xfrm rot="5441149">
              <a:off x="-153404" y="202711"/>
              <a:ext cx="481266" cy="136527"/>
              <a:chExt cx="433995" cy="112930"/>
            </a:xfrm>
          </p:grpSpPr>
          <p:grpSp>
            <p:nvGrpSpPr>
              <p:cNvPr id="51254" name="Group 57"/>
              <p:cNvGrpSpPr/>
              <p:nvPr/>
            </p:nvGrpSpPr>
            <p:grpSpPr>
              <a:xfrm rot="-5441149">
                <a:off x="317103" y="-4843"/>
                <a:ext cx="138224" cy="115735"/>
                <a:chExt cx="79248" cy="85344"/>
              </a:xfrm>
            </p:grpSpPr>
            <p:pic>
              <p:nvPicPr>
                <p:cNvPr id="51259" name="椭圆 66"/>
                <p:cNvPicPr>
                  <a:picLocks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0" y="0"/>
                  <a:ext cx="79248" cy="853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1260" name="Text Box 59"/>
                <p:cNvSpPr txBox="1">
                  <a:spLocks noChangeArrowheads="1"/>
                </p:cNvSpPr>
                <p:nvPr/>
              </p:nvSpPr>
              <p:spPr bwMode="auto">
                <a:xfrm rot="5441148">
                  <a:off x="14171" y="20727"/>
                  <a:ext cx="49998" cy="436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9pPr>
                </a:lstStyle>
                <a:p>
                  <a:pPr algn="ctr" eaLnBrk="1" hangingPunct="1">
                    <a:buFont charset="0" panose="020b0604020202020204" pitchFamily="34" typeface="Arial"/>
                    <a:buNone/>
                  </a:pPr>
                  <a:endParaRPr altLang="en-US" lang="zh-CN">
                    <a:solidFill>
                      <a:srgbClr val="FFFFFF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</p:grpSp>
          <p:grpSp>
            <p:nvGrpSpPr>
              <p:cNvPr id="51255" name="Group 60"/>
              <p:cNvGrpSpPr/>
              <p:nvPr/>
            </p:nvGrpSpPr>
            <p:grpSpPr>
              <a:xfrm rot="-5441149">
                <a:off x="-21809" y="374"/>
                <a:ext cx="138224" cy="115735"/>
                <a:chExt cx="79248" cy="85344"/>
              </a:xfrm>
            </p:grpSpPr>
            <p:pic>
              <p:nvPicPr>
                <p:cNvPr id="51257" name="椭圆 67"/>
                <p:cNvPicPr>
                  <a:picLocks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0" y="0"/>
                  <a:ext cx="79248" cy="853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1258" name="Text Box 62"/>
                <p:cNvSpPr txBox="1">
                  <a:spLocks noChangeArrowheads="1"/>
                </p:cNvSpPr>
                <p:nvPr/>
              </p:nvSpPr>
              <p:spPr bwMode="auto">
                <a:xfrm rot="5441148">
                  <a:off x="14121" y="21322"/>
                  <a:ext cx="49998" cy="436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9pPr>
                </a:lstStyle>
                <a:p>
                  <a:pPr algn="ctr" eaLnBrk="1" hangingPunct="1">
                    <a:buFont charset="0" panose="020b0604020202020204" pitchFamily="34" typeface="Arial"/>
                    <a:buNone/>
                  </a:pPr>
                  <a:endParaRPr altLang="en-US" lang="zh-CN">
                    <a:solidFill>
                      <a:srgbClr val="FFFFFF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</p:grpSp>
          <p:sp>
            <p:nvSpPr>
              <p:cNvPr id="51256" name="矩形 68"/>
              <p:cNvSpPr>
                <a:spLocks noChangeArrowheads="1"/>
              </p:cNvSpPr>
              <p:nvPr/>
            </p:nvSpPr>
            <p:spPr bwMode="auto">
              <a:xfrm>
                <a:off x="30869" y="31822"/>
                <a:ext cx="357367" cy="71992"/>
              </a:xfrm>
              <a:prstGeom prst="rect">
                <a:avLst/>
              </a:prstGeom>
              <a:gradFill rotWithShape="1">
                <a:gsLst>
                  <a:gs pos="0">
                    <a:srgbClr val="262626"/>
                  </a:gs>
                  <a:gs pos="9000">
                    <a:srgbClr val="262626"/>
                  </a:gs>
                  <a:gs pos="57001">
                    <a:srgbClr val="D9D9D9"/>
                  </a:gs>
                  <a:gs pos="100000">
                    <a:srgbClr val="262626"/>
                  </a:gs>
                </a:gsLst>
                <a:path path="rect">
                  <a:fillToRect r="100000" t="100000"/>
                </a:path>
              </a:gra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>
                  <a:buFont charset="0" panose="020b0604020202020204" pitchFamily="34" typeface="Arial"/>
                  <a:buNone/>
                </a:pPr>
                <a:endParaRPr altLang="en-US" lang="zh-CN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</p:grpSp>
      <p:sp>
        <p:nvSpPr>
          <p:cNvPr id="51222" name="椭圆 69"/>
          <p:cNvSpPr>
            <a:spLocks noChangeArrowheads="1"/>
          </p:cNvSpPr>
          <p:nvPr/>
        </p:nvSpPr>
        <p:spPr bwMode="auto">
          <a:xfrm>
            <a:off x="7788275" y="3460750"/>
            <a:ext cx="96838" cy="96838"/>
          </a:xfrm>
          <a:prstGeom prst="ellipse">
            <a:avLst/>
          </a:prstGeom>
          <a:solidFill>
            <a:schemeClr val="bg1"/>
          </a:solidFill>
          <a:ln w="12700">
            <a:solidFill>
              <a:srgbClr val="7F7F7F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en-US" lang="zh-CN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51223" name="椭圆 70"/>
          <p:cNvSpPr>
            <a:spLocks noChangeArrowheads="1"/>
          </p:cNvSpPr>
          <p:nvPr/>
        </p:nvSpPr>
        <p:spPr bwMode="auto">
          <a:xfrm>
            <a:off x="7788275" y="3736975"/>
            <a:ext cx="96838" cy="98425"/>
          </a:xfrm>
          <a:prstGeom prst="ellipse">
            <a:avLst/>
          </a:prstGeom>
          <a:solidFill>
            <a:schemeClr val="bg1"/>
          </a:solidFill>
          <a:ln w="12700">
            <a:solidFill>
              <a:srgbClr val="7F7F7F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en-US" lang="zh-CN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grpSp>
        <p:nvGrpSpPr>
          <p:cNvPr id="51224" name="Group 66"/>
          <p:cNvGrpSpPr/>
          <p:nvPr/>
        </p:nvGrpSpPr>
        <p:grpSpPr>
          <a:xfrm>
            <a:off x="7802563" y="3470275"/>
            <a:ext cx="82550" cy="371475"/>
            <a:chExt cx="177416" cy="553854"/>
          </a:xfrm>
        </p:grpSpPr>
        <p:sp>
          <p:nvSpPr>
            <p:cNvPr id="51241" name="椭圆 72"/>
            <p:cNvSpPr>
              <a:spLocks noChangeArrowheads="1"/>
            </p:cNvSpPr>
            <p:nvPr/>
          </p:nvSpPr>
          <p:spPr bwMode="auto">
            <a:xfrm rot="4460462">
              <a:off x="-50" y="376387"/>
              <a:ext cx="177517" cy="177416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1242" name="椭圆 73"/>
            <p:cNvSpPr>
              <a:spLocks noChangeArrowheads="1"/>
            </p:cNvSpPr>
            <p:nvPr/>
          </p:nvSpPr>
          <p:spPr bwMode="auto">
            <a:xfrm rot="4460462">
              <a:off x="15333" y="-15333"/>
              <a:ext cx="146748" cy="177416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grpSp>
          <p:nvGrpSpPr>
            <p:cNvPr id="51243" name="Group 69"/>
            <p:cNvGrpSpPr/>
            <p:nvPr/>
          </p:nvGrpSpPr>
          <p:grpSpPr>
            <a:xfrm rot="5441149">
              <a:off x="-153404" y="202711"/>
              <a:ext cx="481266" cy="136527"/>
              <a:chExt cx="433995" cy="112930"/>
            </a:xfrm>
          </p:grpSpPr>
          <p:grpSp>
            <p:nvGrpSpPr>
              <p:cNvPr id="51244" name="Group 70"/>
              <p:cNvGrpSpPr/>
              <p:nvPr/>
            </p:nvGrpSpPr>
            <p:grpSpPr>
              <a:xfrm rot="-5441149">
                <a:off x="313881" y="-6505"/>
                <a:ext cx="140881" cy="122942"/>
                <a:chExt cx="79248" cy="91440"/>
              </a:xfrm>
            </p:grpSpPr>
            <p:pic>
              <p:nvPicPr>
                <p:cNvPr id="51249" name="椭圆 75"/>
                <p:cNvPicPr>
                  <a:picLocks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0" y="0"/>
                  <a:ext cx="79248" cy="914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1250" name="Text Box 72"/>
                <p:cNvSpPr txBox="1">
                  <a:spLocks noChangeArrowheads="1"/>
                </p:cNvSpPr>
                <p:nvPr/>
              </p:nvSpPr>
              <p:spPr bwMode="auto">
                <a:xfrm rot="5441148">
                  <a:off x="15038" y="25606"/>
                  <a:ext cx="50430" cy="428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9pPr>
                </a:lstStyle>
                <a:p>
                  <a:pPr algn="ctr" eaLnBrk="1" hangingPunct="1">
                    <a:buFont charset="0" panose="020b0604020202020204" pitchFamily="34" typeface="Arial"/>
                    <a:buNone/>
                  </a:pPr>
                  <a:endParaRPr altLang="en-US" lang="zh-CN">
                    <a:solidFill>
                      <a:srgbClr val="FFFFFF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</p:grpSp>
          <p:grpSp>
            <p:nvGrpSpPr>
              <p:cNvPr id="51245" name="Group 73"/>
              <p:cNvGrpSpPr/>
              <p:nvPr/>
            </p:nvGrpSpPr>
            <p:grpSpPr>
              <a:xfrm rot="-5441149">
                <a:off x="-22136" y="-1187"/>
                <a:ext cx="140881" cy="122942"/>
                <a:chExt cx="79248" cy="91440"/>
              </a:xfrm>
            </p:grpSpPr>
            <p:pic>
              <p:nvPicPr>
                <p:cNvPr id="51247" name="椭圆 76"/>
                <p:cNvPicPr>
                  <a:picLocks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0" y="0"/>
                  <a:ext cx="79248" cy="914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1248" name="Text Box 75"/>
                <p:cNvSpPr txBox="1">
                  <a:spLocks noChangeArrowheads="1"/>
                </p:cNvSpPr>
                <p:nvPr/>
              </p:nvSpPr>
              <p:spPr bwMode="auto">
                <a:xfrm rot="5441148">
                  <a:off x="15072" y="24053"/>
                  <a:ext cx="50430" cy="428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9pPr>
                </a:lstStyle>
                <a:p>
                  <a:pPr algn="ctr" eaLnBrk="1" hangingPunct="1">
                    <a:buFont charset="0" panose="020b0604020202020204" pitchFamily="34" typeface="Arial"/>
                    <a:buNone/>
                  </a:pPr>
                  <a:endParaRPr altLang="en-US" lang="zh-CN">
                    <a:solidFill>
                      <a:srgbClr val="FFFFFF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</p:grpSp>
          <p:sp>
            <p:nvSpPr>
              <p:cNvPr id="51246" name="矩形 77"/>
              <p:cNvSpPr>
                <a:spLocks noChangeArrowheads="1"/>
              </p:cNvSpPr>
              <p:nvPr/>
            </p:nvSpPr>
            <p:spPr bwMode="auto">
              <a:xfrm>
                <a:off x="30539" y="49696"/>
                <a:ext cx="360715" cy="73376"/>
              </a:xfrm>
              <a:prstGeom prst="rect">
                <a:avLst/>
              </a:prstGeom>
              <a:gradFill rotWithShape="1">
                <a:gsLst>
                  <a:gs pos="0">
                    <a:srgbClr val="262626"/>
                  </a:gs>
                  <a:gs pos="9000">
                    <a:srgbClr val="262626"/>
                  </a:gs>
                  <a:gs pos="57001">
                    <a:srgbClr val="D9D9D9"/>
                  </a:gs>
                  <a:gs pos="100000">
                    <a:srgbClr val="262626"/>
                  </a:gs>
                </a:gsLst>
                <a:path path="rect">
                  <a:fillToRect r="100000" t="100000"/>
                </a:path>
              </a:gra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>
                  <a:buFont charset="0" panose="020b0604020202020204" pitchFamily="34" typeface="Arial"/>
                  <a:buNone/>
                </a:pPr>
                <a:endParaRPr altLang="en-US" lang="zh-CN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</p:grpSp>
      <p:sp>
        <p:nvSpPr>
          <p:cNvPr id="51225" name="椭圆 78"/>
          <p:cNvSpPr>
            <a:spLocks noChangeArrowheads="1"/>
          </p:cNvSpPr>
          <p:nvPr/>
        </p:nvSpPr>
        <p:spPr bwMode="auto">
          <a:xfrm>
            <a:off x="10442575" y="3451225"/>
            <a:ext cx="96838" cy="98425"/>
          </a:xfrm>
          <a:prstGeom prst="ellipse">
            <a:avLst/>
          </a:prstGeom>
          <a:solidFill>
            <a:schemeClr val="bg1"/>
          </a:solidFill>
          <a:ln w="12700">
            <a:solidFill>
              <a:srgbClr val="7F7F7F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en-US" lang="zh-CN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51226" name="椭圆 79"/>
          <p:cNvSpPr>
            <a:spLocks noChangeArrowheads="1"/>
          </p:cNvSpPr>
          <p:nvPr/>
        </p:nvSpPr>
        <p:spPr bwMode="auto">
          <a:xfrm>
            <a:off x="10442575" y="3729038"/>
            <a:ext cx="96838" cy="96837"/>
          </a:xfrm>
          <a:prstGeom prst="ellipse">
            <a:avLst/>
          </a:prstGeom>
          <a:solidFill>
            <a:schemeClr val="bg1"/>
          </a:solidFill>
          <a:ln w="12700">
            <a:solidFill>
              <a:srgbClr val="7F7F7F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en-US" lang="zh-CN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grpSp>
        <p:nvGrpSpPr>
          <p:cNvPr id="51227" name="Group 79"/>
          <p:cNvGrpSpPr/>
          <p:nvPr/>
        </p:nvGrpSpPr>
        <p:grpSpPr>
          <a:xfrm>
            <a:off x="10456863" y="3462338"/>
            <a:ext cx="82550" cy="368300"/>
            <a:chExt cx="177416" cy="553854"/>
          </a:xfrm>
        </p:grpSpPr>
        <p:sp>
          <p:nvSpPr>
            <p:cNvPr id="51231" name="椭圆 81"/>
            <p:cNvSpPr>
              <a:spLocks noChangeArrowheads="1"/>
            </p:cNvSpPr>
            <p:nvPr/>
          </p:nvSpPr>
          <p:spPr bwMode="auto">
            <a:xfrm rot="4460462">
              <a:off x="-817" y="375623"/>
              <a:ext cx="179048" cy="177416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1232" name="椭圆 82"/>
            <p:cNvSpPr>
              <a:spLocks noChangeArrowheads="1"/>
            </p:cNvSpPr>
            <p:nvPr/>
          </p:nvSpPr>
          <p:spPr bwMode="auto">
            <a:xfrm rot="4460462">
              <a:off x="15894" y="-15895"/>
              <a:ext cx="145625" cy="177416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grpSp>
          <p:nvGrpSpPr>
            <p:cNvPr id="51233" name="Group 82"/>
            <p:cNvGrpSpPr/>
            <p:nvPr/>
          </p:nvGrpSpPr>
          <p:grpSpPr>
            <a:xfrm rot="5441149">
              <a:off x="-153404" y="202711"/>
              <a:ext cx="481266" cy="136527"/>
              <a:chExt cx="433995" cy="112930"/>
            </a:xfrm>
          </p:grpSpPr>
          <p:grpSp>
            <p:nvGrpSpPr>
              <p:cNvPr id="51234" name="Group 83"/>
              <p:cNvGrpSpPr/>
              <p:nvPr/>
            </p:nvGrpSpPr>
            <p:grpSpPr>
              <a:xfrm rot="-5441149">
                <a:off x="315735" y="-9232"/>
                <a:ext cx="140881" cy="115735"/>
                <a:chExt cx="79248" cy="85344"/>
              </a:xfrm>
            </p:grpSpPr>
            <p:pic>
              <p:nvPicPr>
                <p:cNvPr id="51239" name="椭圆 84"/>
                <p:cNvPicPr>
                  <a:picLocks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0" y="0"/>
                  <a:ext cx="79248" cy="853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1240" name="Text Box 85"/>
                <p:cNvSpPr txBox="1">
                  <a:spLocks noChangeArrowheads="1"/>
                </p:cNvSpPr>
                <p:nvPr/>
              </p:nvSpPr>
              <p:spPr bwMode="auto">
                <a:xfrm rot="5441148">
                  <a:off x="11710" y="21138"/>
                  <a:ext cx="49998" cy="428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9pPr>
                </a:lstStyle>
                <a:p>
                  <a:pPr algn="ctr" eaLnBrk="1" hangingPunct="1">
                    <a:buFont charset="0" panose="020b0604020202020204" pitchFamily="34" typeface="Arial"/>
                    <a:buNone/>
                  </a:pPr>
                  <a:endParaRPr altLang="en-US" lang="zh-CN">
                    <a:solidFill>
                      <a:srgbClr val="FFFFFF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</p:grpSp>
          <p:grpSp>
            <p:nvGrpSpPr>
              <p:cNvPr id="51235" name="Group 86"/>
              <p:cNvGrpSpPr/>
              <p:nvPr/>
            </p:nvGrpSpPr>
            <p:grpSpPr>
              <a:xfrm rot="-5441149">
                <a:off x="-23179" y="-3914"/>
                <a:ext cx="140881" cy="115735"/>
                <a:chExt cx="79248" cy="85344"/>
              </a:xfrm>
            </p:grpSpPr>
            <p:pic>
              <p:nvPicPr>
                <p:cNvPr id="51237" name="椭圆 85"/>
                <p:cNvPicPr>
                  <a:picLocks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0" y="0"/>
                  <a:ext cx="79248" cy="853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1238" name="Text Box 88"/>
                <p:cNvSpPr txBox="1">
                  <a:spLocks noChangeArrowheads="1"/>
                </p:cNvSpPr>
                <p:nvPr/>
              </p:nvSpPr>
              <p:spPr bwMode="auto">
                <a:xfrm rot="5441148">
                  <a:off x="11718" y="21733"/>
                  <a:ext cx="49998" cy="428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1pPr>
                  <a:lvl2pPr indent="-285750" marL="74295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2pPr>
                  <a:lvl3pPr indent="-228600" marL="11430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3pPr>
                  <a:lvl4pPr indent="-228600" marL="16002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4pPr>
                  <a:lvl5pPr indent="-228600" marL="2057400"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charset="0" panose="020f0502020204030204" pitchFamily="34" typeface="Calibri"/>
                      <a:ea charset="-122" pitchFamily="2" typeface="宋体"/>
                    </a:defRPr>
                  </a:lvl9pPr>
                </a:lstStyle>
                <a:p>
                  <a:pPr algn="ctr" eaLnBrk="1" hangingPunct="1">
                    <a:buFont charset="0" panose="020b0604020202020204" pitchFamily="34" typeface="Arial"/>
                    <a:buNone/>
                  </a:pPr>
                  <a:endParaRPr altLang="en-US" lang="zh-CN">
                    <a:solidFill>
                      <a:srgbClr val="FFFFFF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endParaRPr>
                </a:p>
              </p:txBody>
            </p:sp>
          </p:grpSp>
          <p:sp>
            <p:nvSpPr>
              <p:cNvPr id="51236" name="矩形 86"/>
              <p:cNvSpPr>
                <a:spLocks noChangeArrowheads="1"/>
              </p:cNvSpPr>
              <p:nvPr/>
            </p:nvSpPr>
            <p:spPr bwMode="auto">
              <a:xfrm>
                <a:off x="35366" y="52484"/>
                <a:ext cx="355215" cy="73376"/>
              </a:xfrm>
              <a:prstGeom prst="rect">
                <a:avLst/>
              </a:prstGeom>
              <a:gradFill rotWithShape="1">
                <a:gsLst>
                  <a:gs pos="0">
                    <a:srgbClr val="262626"/>
                  </a:gs>
                  <a:gs pos="9000">
                    <a:srgbClr val="262626"/>
                  </a:gs>
                  <a:gs pos="57001">
                    <a:srgbClr val="D9D9D9"/>
                  </a:gs>
                  <a:gs pos="100000">
                    <a:srgbClr val="262626"/>
                  </a:gs>
                </a:gsLst>
                <a:path path="rect">
                  <a:fillToRect r="100000" t="100000"/>
                </a:path>
              </a:gra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>
                  <a:buFont charset="0" panose="020b0604020202020204" pitchFamily="34" typeface="Arial"/>
                  <a:buNone/>
                </a:pPr>
                <a:endParaRPr altLang="en-US" lang="zh-CN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</p:grpSp>
      <p:sp>
        <p:nvSpPr>
          <p:cNvPr id="51228" name="椭圆 87"/>
          <p:cNvSpPr>
            <a:spLocks noChangeArrowheads="1"/>
          </p:cNvSpPr>
          <p:nvPr/>
        </p:nvSpPr>
        <p:spPr bwMode="auto">
          <a:xfrm>
            <a:off x="2643188" y="2295525"/>
            <a:ext cx="546100" cy="546100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zh-CN" lang="en-US" sz="26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</a:t>
            </a:r>
          </a:p>
        </p:txBody>
      </p:sp>
      <p:sp>
        <p:nvSpPr>
          <p:cNvPr id="51229" name="椭圆 88"/>
          <p:cNvSpPr>
            <a:spLocks noChangeArrowheads="1"/>
          </p:cNvSpPr>
          <p:nvPr/>
        </p:nvSpPr>
        <p:spPr bwMode="auto">
          <a:xfrm>
            <a:off x="5751513" y="2295525"/>
            <a:ext cx="544512" cy="546100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zh-CN" lang="en-US" sz="26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</a:t>
            </a:r>
          </a:p>
        </p:txBody>
      </p:sp>
      <p:sp>
        <p:nvSpPr>
          <p:cNvPr id="51230" name="椭圆 89"/>
          <p:cNvSpPr>
            <a:spLocks noChangeArrowheads="1"/>
          </p:cNvSpPr>
          <p:nvPr/>
        </p:nvSpPr>
        <p:spPr bwMode="auto">
          <a:xfrm>
            <a:off x="8905875" y="2295525"/>
            <a:ext cx="546100" cy="546100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zh-CN" lang="en-US" sz="26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3</a:t>
            </a:r>
          </a:p>
        </p:txBody>
      </p:sp>
    </p:spTree>
  </p:cSld>
  <p:clrMapOvr>
    <a:masterClrMapping/>
  </p:clrMapOvr>
  <p:transition spd="med">
    <p:fade/>
  </p:transition>
  <p:timing/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2226" name="文本框 2"/>
          <p:cNvSpPr txBox="1">
            <a:spLocks noChangeArrowheads="1"/>
          </p:cNvSpPr>
          <p:nvPr/>
        </p:nvSpPr>
        <p:spPr bwMode="auto">
          <a:xfrm>
            <a:off x="790575" y="128588"/>
            <a:ext cx="4283393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zh-CN" b="1" lang="en-US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04 点击这里输入文章标题</a:t>
            </a:r>
          </a:p>
        </p:txBody>
      </p:sp>
      <p:grpSp>
        <p:nvGrpSpPr>
          <p:cNvPr id="52227" name="Group 3"/>
          <p:cNvGrpSpPr/>
          <p:nvPr/>
        </p:nvGrpSpPr>
        <p:grpSpPr>
          <a:xfrm>
            <a:off x="271463" y="223838"/>
            <a:ext cx="474662" cy="290512"/>
            <a:chExt cx="714375" cy="438150"/>
          </a:xfrm>
        </p:grpSpPr>
        <p:sp>
          <p:nvSpPr>
            <p:cNvPr id="52241" name="燕尾形 4"/>
            <p:cNvSpPr>
              <a:spLocks noChangeArrowheads="1"/>
            </p:cNvSpPr>
            <p:nvPr/>
          </p:nvSpPr>
          <p:spPr bwMode="auto">
            <a:xfrm>
              <a:off x="0" y="0"/>
              <a:ext cx="438150" cy="438150"/>
            </a:xfrm>
            <a:prstGeom prst="chevron">
              <a:avLst>
                <a:gd fmla="val 50000" name="adj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/>
            </a:p>
          </p:txBody>
        </p:sp>
        <p:sp>
          <p:nvSpPr>
            <p:cNvPr id="52242" name="燕尾形 5"/>
            <p:cNvSpPr>
              <a:spLocks noChangeArrowheads="1"/>
            </p:cNvSpPr>
            <p:nvPr/>
          </p:nvSpPr>
          <p:spPr bwMode="auto">
            <a:xfrm>
              <a:off x="276225" y="0"/>
              <a:ext cx="438150" cy="438150"/>
            </a:xfrm>
            <a:prstGeom prst="chevron">
              <a:avLst>
                <a:gd fmla="val 50000" name="adj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/>
            </a:p>
          </p:txBody>
        </p:sp>
      </p:grpSp>
      <p:sp>
        <p:nvSpPr>
          <p:cNvPr id="52228" name="任意多边形 104"/>
          <p:cNvSpPr>
            <a:spLocks noChangeArrowheads="1"/>
          </p:cNvSpPr>
          <p:nvPr/>
        </p:nvSpPr>
        <p:spPr bwMode="auto">
          <a:xfrm rot="-2662383">
            <a:off x="6521450" y="3429000"/>
            <a:ext cx="985838" cy="2628900"/>
          </a:xfrm>
          <a:custGeom>
            <a:gdLst>
              <a:gd fmla="*/ 3016794 w 673339" name="T0"/>
              <a:gd fmla="*/ 0 h 1796353" name="T1"/>
              <a:gd fmla="*/ 3025617 w 673339" name="T2"/>
              <a:gd fmla="*/ 806036 h 1796353" name="T3"/>
              <a:gd fmla="*/ 3090321 w 673339" name="T4"/>
              <a:gd fmla="*/ 6715899 h 1796353" name="T5"/>
              <a:gd fmla="*/ 2660196 w 673339" name="T6"/>
              <a:gd fmla="*/ 7786723 h 1796353" name="T7"/>
              <a:gd fmla="*/ 1598432 w 673339" name="T8"/>
              <a:gd fmla="*/ 8239937 h 1796353" name="T9"/>
              <a:gd fmla="*/ 527001 w 673339" name="T10"/>
              <a:gd fmla="*/ 7810055 h 1796353" name="T11"/>
              <a:gd fmla="*/ 73530 w 673339" name="T12"/>
              <a:gd fmla="*/ 6748892 h 1796353" name="T13"/>
              <a:gd fmla="*/ 8969 w 673339" name="T14"/>
              <a:gd fmla="*/ 851854 h 1796353" name="T15"/>
              <a:gd fmla="*/ 8962 w 673339" name="T16"/>
              <a:gd fmla="*/ 851820 h 1796353" name="T17"/>
              <a:gd fmla="*/ 0 w 673339" name="T18"/>
              <a:gd fmla="*/ 32998 h 1796353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w 673339" name="T30"/>
              <a:gd fmla="*/ 0 h 1796353" name="T31"/>
              <a:gd fmla="*/ 673339 w 673339" name="T32"/>
              <a:gd fmla="*/ 1796353 h 1796353" name="T33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b="T33" l="T30" r="T32" t="T31"/>
            <a:pathLst>
              <a:path h="1796353" w="673339">
                <a:moveTo>
                  <a:pt x="657299" y="0"/>
                </a:moveTo>
                <a:lnTo>
                  <a:pt x="659221" y="175718"/>
                </a:lnTo>
                <a:lnTo>
                  <a:pt x="673319" y="1464088"/>
                </a:lnTo>
                <a:cubicBezTo>
                  <a:pt x="674312" y="1554842"/>
                  <a:pt x="638426" y="1637407"/>
                  <a:pt x="579603" y="1697531"/>
                </a:cubicBezTo>
                <a:cubicBezTo>
                  <a:pt x="520780" y="1757657"/>
                  <a:pt x="439020" y="1795341"/>
                  <a:pt x="348266" y="1796333"/>
                </a:cubicBezTo>
                <a:cubicBezTo>
                  <a:pt x="257513" y="1797327"/>
                  <a:pt x="174947" y="1761440"/>
                  <a:pt x="114823" y="1702617"/>
                </a:cubicBezTo>
                <a:cubicBezTo>
                  <a:pt x="54699" y="1643795"/>
                  <a:pt x="17013" y="1562034"/>
                  <a:pt x="16021" y="1471280"/>
                </a:cubicBezTo>
                <a:lnTo>
                  <a:pt x="1954" y="185707"/>
                </a:lnTo>
                <a:lnTo>
                  <a:pt x="1953" y="185699"/>
                </a:lnTo>
                <a:lnTo>
                  <a:pt x="0" y="7194"/>
                </a:lnTo>
                <a:lnTo>
                  <a:pt x="657299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288000" vert="eaVert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lang="zh-CN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</a:t>
            </a:r>
          </a:p>
        </p:txBody>
      </p:sp>
      <p:sp>
        <p:nvSpPr>
          <p:cNvPr id="52229" name="任意多边形 105"/>
          <p:cNvSpPr/>
          <p:nvPr/>
        </p:nvSpPr>
        <p:spPr bwMode="auto">
          <a:xfrm rot="8100000">
            <a:off x="6624638" y="3495675"/>
            <a:ext cx="788987" cy="2495550"/>
          </a:xfrm>
          <a:custGeom>
            <a:gdLst>
              <a:gd fmla="*/ 987234 w 538208" name="T0"/>
              <a:gd fmla="*/ 195145 h 1703835" name="T1"/>
              <a:gd fmla="*/ 1156617 w 538208" name="T2"/>
              <a:gd fmla="*/ 666269 h 1703835" name="T3"/>
              <a:gd fmla="*/ 1156615 w 538208" name="T4"/>
              <a:gd fmla="*/ 3272498 h 1703835" name="T5"/>
              <a:gd fmla="*/ 1156617 w 538208" name="T6"/>
              <a:gd fmla="*/ 3272516 h 1703835" name="T7"/>
              <a:gd fmla="*/ 1156617 w 538208" name="T8"/>
              <a:gd fmla="*/ 3655148 h 1703835" name="T9"/>
              <a:gd fmla="*/ 0 w 538208" name="T10"/>
              <a:gd fmla="*/ 3655148 h 1703835" name="T11"/>
              <a:gd fmla="*/ 0 w 538208" name="T12"/>
              <a:gd fmla="*/ 3278168 h 1703835" name="T13"/>
              <a:gd fmla="*/ 0 w 538208" name="T14"/>
              <a:gd fmla="*/ 666269 h 1703835" name="T15"/>
              <a:gd fmla="*/ 169383 w 538208" name="T16"/>
              <a:gd fmla="*/ 195145 h 1703835" name="T17"/>
              <a:gd fmla="*/ 578309 w 538208" name="T18"/>
              <a:gd fmla="*/ 0 h 1703835" name="T19"/>
              <a:gd fmla="*/ 987234 w 538208" name="T20"/>
              <a:gd fmla="*/ 195145 h 1703835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w 538208" name="T33"/>
              <a:gd fmla="*/ 0 h 1703835" name="T34"/>
              <a:gd fmla="*/ 538208 w 538208" name="T35"/>
              <a:gd fmla="*/ 1703835 h 1703835" name="T36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b="T36" l="T33" r="T35" t="T34"/>
            <a:pathLst>
              <a:path h="1703834" w="538208">
                <a:moveTo>
                  <a:pt x="459389" y="90966"/>
                </a:moveTo>
                <a:cubicBezTo>
                  <a:pt x="508088" y="147170"/>
                  <a:pt x="538208" y="224815"/>
                  <a:pt x="538208" y="310579"/>
                </a:cubicBezTo>
                <a:lnTo>
                  <a:pt x="538207" y="1525464"/>
                </a:lnTo>
                <a:lnTo>
                  <a:pt x="538208" y="1525472"/>
                </a:lnTo>
                <a:lnTo>
                  <a:pt x="538208" y="1703835"/>
                </a:lnTo>
                <a:lnTo>
                  <a:pt x="0" y="1703835"/>
                </a:lnTo>
                <a:lnTo>
                  <a:pt x="0" y="1528107"/>
                </a:lnTo>
                <a:lnTo>
                  <a:pt x="0" y="310579"/>
                </a:lnTo>
                <a:cubicBezTo>
                  <a:pt x="0" y="224814"/>
                  <a:pt x="30121" y="147170"/>
                  <a:pt x="78819" y="90966"/>
                </a:cubicBezTo>
                <a:cubicBezTo>
                  <a:pt x="127517" y="34762"/>
                  <a:pt x="194793" y="0"/>
                  <a:pt x="269104" y="0"/>
                </a:cubicBezTo>
                <a:cubicBezTo>
                  <a:pt x="343415" y="0"/>
                  <a:pt x="410691" y="34763"/>
                  <a:pt x="459389" y="90966"/>
                </a:cubicBezTo>
                <a:close/>
              </a:path>
            </a:pathLst>
          </a:custGeom>
          <a:noFill/>
          <a:ln w="3175">
            <a:solidFill>
              <a:schemeClr val="bg1"/>
            </a:solidFill>
            <a:prstDash val="dash"/>
            <a:beve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 bIns="45715" lIns="91429" rIns="91429" tIns="45715" vert="eaVert"/>
          <a:lstStyle/>
          <a:p>
            <a:endParaRPr altLang="en-US" lang="zh-CN"/>
          </a:p>
        </p:txBody>
      </p:sp>
      <p:sp>
        <p:nvSpPr>
          <p:cNvPr id="52230" name="任意多边形 106"/>
          <p:cNvSpPr>
            <a:spLocks noChangeArrowheads="1"/>
          </p:cNvSpPr>
          <p:nvPr/>
        </p:nvSpPr>
        <p:spPr bwMode="auto">
          <a:xfrm rot="-2700000">
            <a:off x="3870325" y="2422525"/>
            <a:ext cx="2619375" cy="962025"/>
          </a:xfrm>
          <a:custGeom>
            <a:gdLst>
              <a:gd fmla="*/ 51927002 w 657338" name="T0"/>
              <a:gd fmla="*/ 21751 h 1792844" name="T1"/>
              <a:gd fmla="*/ 60836251 w 657338" name="T2"/>
              <a:gd fmla="*/ 74264 h 1792844" name="T3"/>
              <a:gd fmla="*/ 60836188 w 657338" name="T4"/>
              <a:gd fmla="*/ 364760 h 1792844" name="T5"/>
              <a:gd fmla="*/ 60836251 w 657338" name="T6"/>
              <a:gd fmla="*/ 364762 h 1792844" name="T7"/>
              <a:gd fmla="*/ 60836251 w 657338" name="T8"/>
              <a:gd fmla="*/ 405098 h 1792844" name="T9"/>
              <a:gd fmla="*/ 0 w 657338" name="T10"/>
              <a:gd fmla="*/ 405099 h 1792844" name="T11"/>
              <a:gd fmla="*/ 0 w 657338" name="T12"/>
              <a:gd fmla="*/ 365393 h 1792844" name="T13"/>
              <a:gd fmla="*/ 0 w 657338" name="T14"/>
              <a:gd fmla="*/ 74264 h 1792844" name="T15"/>
              <a:gd fmla="*/ 8909265 w 657338" name="T16"/>
              <a:gd fmla="*/ 21751 h 1792844" name="T17"/>
              <a:gd fmla="*/ 30418128 w 657338" name="T18"/>
              <a:gd fmla="*/ 0 h 1792844" name="T19"/>
              <a:gd fmla="*/ 51927002 w 657338" name="T20"/>
              <a:gd fmla="*/ 21751 h 1792844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w 657338" name="T33"/>
              <a:gd fmla="*/ 0 h 1792844" name="T34"/>
              <a:gd fmla="*/ 657338 w 657338" name="T35"/>
              <a:gd fmla="*/ 1792844 h 1792844" name="T36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b="T36" l="T33" r="T35" t="T34"/>
            <a:pathLst>
              <a:path h="1792844" w="657338">
                <a:moveTo>
                  <a:pt x="561073" y="96265"/>
                </a:moveTo>
                <a:cubicBezTo>
                  <a:pt x="620550" y="155742"/>
                  <a:pt x="657338" y="237910"/>
                  <a:pt x="657338" y="328669"/>
                </a:cubicBezTo>
                <a:lnTo>
                  <a:pt x="657337" y="1614319"/>
                </a:lnTo>
                <a:lnTo>
                  <a:pt x="657338" y="1614327"/>
                </a:lnTo>
                <a:lnTo>
                  <a:pt x="657338" y="1792843"/>
                </a:lnTo>
                <a:lnTo>
                  <a:pt x="0" y="1792844"/>
                </a:lnTo>
                <a:lnTo>
                  <a:pt x="0" y="1617116"/>
                </a:lnTo>
                <a:lnTo>
                  <a:pt x="0" y="328669"/>
                </a:lnTo>
                <a:cubicBezTo>
                  <a:pt x="0" y="237909"/>
                  <a:pt x="36788" y="155742"/>
                  <a:pt x="96265" y="96265"/>
                </a:cubicBezTo>
                <a:cubicBezTo>
                  <a:pt x="155742" y="36787"/>
                  <a:pt x="237910" y="0"/>
                  <a:pt x="328669" y="0"/>
                </a:cubicBezTo>
                <a:cubicBezTo>
                  <a:pt x="419428" y="0"/>
                  <a:pt x="501596" y="36788"/>
                  <a:pt x="561073" y="96265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288000" vert="eaVert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</a:t>
            </a:r>
          </a:p>
        </p:txBody>
      </p:sp>
      <p:sp>
        <p:nvSpPr>
          <p:cNvPr id="52231" name="任意多边形 107"/>
          <p:cNvSpPr/>
          <p:nvPr/>
        </p:nvSpPr>
        <p:spPr bwMode="auto">
          <a:xfrm rot="-2700000">
            <a:off x="3932238" y="2508250"/>
            <a:ext cx="2490787" cy="787400"/>
          </a:xfrm>
          <a:custGeom>
            <a:gdLst>
              <a:gd fmla="*/ 9839055 w 538208" name="T0"/>
              <a:gd fmla="*/ 19427 h 1703835" name="T1"/>
              <a:gd fmla="*/ 11527179 w 538208" name="T2"/>
              <a:gd fmla="*/ 66330 h 1703835" name="T3"/>
              <a:gd fmla="*/ 11527156 w 538208" name="T4"/>
              <a:gd fmla="*/ 325790 h 1703835" name="T5"/>
              <a:gd fmla="*/ 11527179 w 538208" name="T6"/>
              <a:gd fmla="*/ 325791 h 1703835" name="T7"/>
              <a:gd fmla="*/ 11527179 w 538208" name="T8"/>
              <a:gd fmla="*/ 363884 h 1703835" name="T9"/>
              <a:gd fmla="*/ 0 w 538208" name="T10"/>
              <a:gd fmla="*/ 363884 h 1703835" name="T11"/>
              <a:gd fmla="*/ 0 w 538208" name="T12"/>
              <a:gd fmla="*/ 326354 h 1703835" name="T13"/>
              <a:gd fmla="*/ 0 w 538208" name="T14"/>
              <a:gd fmla="*/ 66330 h 1703835" name="T15"/>
              <a:gd fmla="*/ 1688124 w 538208" name="T16"/>
              <a:gd fmla="*/ 19427 h 1703835" name="T17"/>
              <a:gd fmla="*/ 5763592 w 538208" name="T18"/>
              <a:gd fmla="*/ 0 h 1703835" name="T19"/>
              <a:gd fmla="*/ 9839055 w 538208" name="T20"/>
              <a:gd fmla="*/ 19427 h 1703835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w 538208" name="T33"/>
              <a:gd fmla="*/ 0 h 1703835" name="T34"/>
              <a:gd fmla="*/ 538208 w 538208" name="T35"/>
              <a:gd fmla="*/ 1703835 h 1703835" name="T36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b="T36" l="T33" r="T35" t="T34"/>
            <a:pathLst>
              <a:path h="1703834" w="538208">
                <a:moveTo>
                  <a:pt x="459389" y="90966"/>
                </a:moveTo>
                <a:cubicBezTo>
                  <a:pt x="508088" y="147170"/>
                  <a:pt x="538208" y="224815"/>
                  <a:pt x="538208" y="310579"/>
                </a:cubicBezTo>
                <a:lnTo>
                  <a:pt x="538207" y="1525464"/>
                </a:lnTo>
                <a:lnTo>
                  <a:pt x="538208" y="1525472"/>
                </a:lnTo>
                <a:lnTo>
                  <a:pt x="538208" y="1703835"/>
                </a:lnTo>
                <a:lnTo>
                  <a:pt x="0" y="1703835"/>
                </a:lnTo>
                <a:lnTo>
                  <a:pt x="0" y="1528107"/>
                </a:lnTo>
                <a:lnTo>
                  <a:pt x="0" y="310579"/>
                </a:lnTo>
                <a:cubicBezTo>
                  <a:pt x="0" y="224814"/>
                  <a:pt x="30121" y="147170"/>
                  <a:pt x="78819" y="90966"/>
                </a:cubicBezTo>
                <a:cubicBezTo>
                  <a:pt x="127517" y="34762"/>
                  <a:pt x="194793" y="0"/>
                  <a:pt x="269104" y="0"/>
                </a:cubicBezTo>
                <a:cubicBezTo>
                  <a:pt x="343415" y="0"/>
                  <a:pt x="410691" y="34763"/>
                  <a:pt x="459389" y="90966"/>
                </a:cubicBezTo>
                <a:close/>
              </a:path>
            </a:pathLst>
          </a:custGeom>
          <a:noFill/>
          <a:ln w="3175">
            <a:solidFill>
              <a:schemeClr val="bg1"/>
            </a:solidFill>
            <a:prstDash val="dash"/>
            <a:beve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 bIns="45715" lIns="91429" rIns="91429" tIns="45715" vert="eaVert"/>
          <a:lstStyle/>
          <a:p>
            <a:endParaRPr altLang="en-US" lang="zh-CN"/>
          </a:p>
        </p:txBody>
      </p:sp>
      <p:sp>
        <p:nvSpPr>
          <p:cNvPr id="52232" name="任意多边形 108"/>
          <p:cNvSpPr>
            <a:spLocks noChangeArrowheads="1"/>
          </p:cNvSpPr>
          <p:nvPr/>
        </p:nvSpPr>
        <p:spPr bwMode="auto">
          <a:xfrm rot="2768180">
            <a:off x="4666457" y="3431381"/>
            <a:ext cx="1003300" cy="2633663"/>
          </a:xfrm>
          <a:custGeom>
            <a:gdLst>
              <a:gd fmla="*/ 0 w 686310" name="T0"/>
              <a:gd fmla="*/ 59869 h 1799075" name="T1"/>
              <a:gd fmla="*/ 3001468 w 686310" name="T2"/>
              <a:gd fmla="*/ 0 h 1799075" name="T3"/>
              <a:gd fmla="*/ 3017379 w 686310" name="T4"/>
              <a:gd fmla="*/ 806841 h 1799075" name="T5"/>
              <a:gd fmla="*/ 3134076 w 686310" name="T6"/>
              <a:gd fmla="*/ 6722631 h 1799075" name="T7"/>
              <a:gd fmla="*/ 2715572 w 686310" name="T8"/>
              <a:gd fmla="*/ 7798466 h 1799075" name="T9"/>
              <a:gd fmla="*/ 1663113 w 686310" name="T10"/>
              <a:gd fmla="*/ 8261619 h 1799075" name="T11"/>
              <a:gd fmla="*/ 593215 w 686310" name="T12"/>
              <a:gd fmla="*/ 7840792 h 1799075" name="T13"/>
              <a:gd fmla="*/ 132610 w 686310" name="T14"/>
              <a:gd fmla="*/ 6782500 h 1799075" name="T15"/>
              <a:gd fmla="*/ 16171 w 686310" name="T16"/>
              <a:gd fmla="*/ 879548 h 1799075" name="T17"/>
              <a:gd fmla="*/ 16167 w 686310" name="T18"/>
              <a:gd fmla="*/ 879510 h 1799075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w 686310" name="T30"/>
              <a:gd fmla="*/ 0 h 1799075" name="T31"/>
              <a:gd fmla="*/ 686310 w 686310" name="T32"/>
              <a:gd fmla="*/ 1799075 h 1799075" name="T33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b="T33" l="T30" r="T32" t="T31"/>
            <a:pathLst>
              <a:path h="1799075" w="686310">
                <a:moveTo>
                  <a:pt x="0" y="13037"/>
                </a:moveTo>
                <a:lnTo>
                  <a:pt x="657209" y="0"/>
                </a:lnTo>
                <a:lnTo>
                  <a:pt x="660693" y="175694"/>
                </a:lnTo>
                <a:lnTo>
                  <a:pt x="686245" y="1463887"/>
                </a:lnTo>
                <a:cubicBezTo>
                  <a:pt x="688045" y="1554629"/>
                  <a:pt x="652894" y="1637510"/>
                  <a:pt x="594608" y="1698155"/>
                </a:cubicBezTo>
                <a:cubicBezTo>
                  <a:pt x="536322" y="1758800"/>
                  <a:pt x="454900" y="1797210"/>
                  <a:pt x="364159" y="1799009"/>
                </a:cubicBezTo>
                <a:cubicBezTo>
                  <a:pt x="273418" y="1800810"/>
                  <a:pt x="190536" y="1765658"/>
                  <a:pt x="129892" y="1707372"/>
                </a:cubicBezTo>
                <a:cubicBezTo>
                  <a:pt x="69247" y="1649087"/>
                  <a:pt x="30836" y="1567664"/>
                  <a:pt x="29037" y="1476923"/>
                </a:cubicBezTo>
                <a:lnTo>
                  <a:pt x="3541" y="191526"/>
                </a:lnTo>
                <a:lnTo>
                  <a:pt x="3540" y="191518"/>
                </a:lnTo>
                <a:lnTo>
                  <a:pt x="0" y="13037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288000" vert="eaVert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lang="zh-CN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</a:t>
            </a:r>
          </a:p>
        </p:txBody>
      </p:sp>
      <p:sp>
        <p:nvSpPr>
          <p:cNvPr id="52233" name="任意多边形 109"/>
          <p:cNvSpPr>
            <a:spLocks noChangeArrowheads="1"/>
          </p:cNvSpPr>
          <p:nvPr/>
        </p:nvSpPr>
        <p:spPr bwMode="auto">
          <a:xfrm rot="2700000">
            <a:off x="6548437" y="1581151"/>
            <a:ext cx="962025" cy="2622550"/>
          </a:xfrm>
          <a:custGeom>
            <a:gdLst>
              <a:gd fmla="*/ 2572522 w 657338" name="T0"/>
              <a:gd fmla="*/ 440657 h 1792844" name="T1"/>
              <a:gd fmla="*/ 3013899 w 657338" name="T2"/>
              <a:gd fmla="*/ 1504489 h 1792844" name="T3"/>
              <a:gd fmla="*/ 3013896 w 657338" name="T4"/>
              <a:gd fmla="*/ 7389585 h 1792844" name="T5"/>
              <a:gd fmla="*/ 3013899 w 657338" name="T6"/>
              <a:gd fmla="*/ 7389623 h 1792844" name="T7"/>
              <a:gd fmla="*/ 3013899 w 657338" name="T8"/>
              <a:gd fmla="*/ 8206781 h 1792844" name="T9"/>
              <a:gd fmla="*/ 0 w 657338" name="T10"/>
              <a:gd fmla="*/ 8206789 h 1792844" name="T11"/>
              <a:gd fmla="*/ 0 w 657338" name="T12"/>
              <a:gd fmla="*/ 7402386 h 1792844" name="T13"/>
              <a:gd fmla="*/ 0 w 657338" name="T14"/>
              <a:gd fmla="*/ 1504489 h 1792844" name="T15"/>
              <a:gd fmla="*/ 441375 w 657338" name="T16"/>
              <a:gd fmla="*/ 440657 h 1792844" name="T17"/>
              <a:gd fmla="*/ 1506951 w 657338" name="T18"/>
              <a:gd fmla="*/ 0 h 1792844" name="T19"/>
              <a:gd fmla="*/ 2572522 w 657338" name="T20"/>
              <a:gd fmla="*/ 440657 h 1792844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w 657338" name="T33"/>
              <a:gd fmla="*/ 0 h 1792844" name="T34"/>
              <a:gd fmla="*/ 657338 w 657338" name="T35"/>
              <a:gd fmla="*/ 1792844 h 1792844" name="T36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b="T36" l="T33" r="T35" t="T34"/>
            <a:pathLst>
              <a:path h="1792844" w="657338">
                <a:moveTo>
                  <a:pt x="561073" y="96265"/>
                </a:moveTo>
                <a:cubicBezTo>
                  <a:pt x="620550" y="155742"/>
                  <a:pt x="657338" y="237910"/>
                  <a:pt x="657338" y="328669"/>
                </a:cubicBezTo>
                <a:lnTo>
                  <a:pt x="657337" y="1614319"/>
                </a:lnTo>
                <a:lnTo>
                  <a:pt x="657338" y="1614327"/>
                </a:lnTo>
                <a:lnTo>
                  <a:pt x="657338" y="1792843"/>
                </a:lnTo>
                <a:lnTo>
                  <a:pt x="0" y="1792844"/>
                </a:lnTo>
                <a:lnTo>
                  <a:pt x="0" y="1617116"/>
                </a:lnTo>
                <a:lnTo>
                  <a:pt x="0" y="328669"/>
                </a:lnTo>
                <a:cubicBezTo>
                  <a:pt x="0" y="237909"/>
                  <a:pt x="36788" y="155742"/>
                  <a:pt x="96265" y="96265"/>
                </a:cubicBezTo>
                <a:cubicBezTo>
                  <a:pt x="155742" y="36787"/>
                  <a:pt x="237910" y="0"/>
                  <a:pt x="328669" y="0"/>
                </a:cubicBezTo>
                <a:cubicBezTo>
                  <a:pt x="419428" y="0"/>
                  <a:pt x="501596" y="36788"/>
                  <a:pt x="561073" y="96265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288000" vert="eaVert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en-US" lang="zh-CN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</a:t>
            </a:r>
          </a:p>
        </p:txBody>
      </p:sp>
      <p:sp>
        <p:nvSpPr>
          <p:cNvPr id="52234" name="任意多边形 110"/>
          <p:cNvSpPr/>
          <p:nvPr/>
        </p:nvSpPr>
        <p:spPr bwMode="auto">
          <a:xfrm rot="2700000">
            <a:off x="6635751" y="1644650"/>
            <a:ext cx="787400" cy="2492375"/>
          </a:xfrm>
          <a:custGeom>
            <a:gdLst>
              <a:gd fmla="*/ 983267 w 538208" name="T0"/>
              <a:gd fmla="*/ 194648 h 1703835" name="T1"/>
              <a:gd fmla="*/ 1151969 w 538208" name="T2"/>
              <a:gd fmla="*/ 664575 h 1703835" name="T3"/>
              <a:gd fmla="*/ 1151967 w 538208" name="T4"/>
              <a:gd fmla="*/ 3264176 h 1703835" name="T5"/>
              <a:gd fmla="*/ 1151969 w 538208" name="T6"/>
              <a:gd fmla="*/ 3264194 h 1703835" name="T7"/>
              <a:gd fmla="*/ 1151969 w 538208" name="T8"/>
              <a:gd fmla="*/ 3645854 h 1703835" name="T9"/>
              <a:gd fmla="*/ 0 w 538208" name="T10"/>
              <a:gd fmla="*/ 3645854 h 1703835" name="T11"/>
              <a:gd fmla="*/ 0 w 538208" name="T12"/>
              <a:gd fmla="*/ 3269833 h 1703835" name="T13"/>
              <a:gd fmla="*/ 0 w 538208" name="T14"/>
              <a:gd fmla="*/ 664575 h 1703835" name="T15"/>
              <a:gd fmla="*/ 168702 w 538208" name="T16"/>
              <a:gd fmla="*/ 194648 h 1703835" name="T17"/>
              <a:gd fmla="*/ 575984 w 538208" name="T18"/>
              <a:gd fmla="*/ 0 h 1703835" name="T19"/>
              <a:gd fmla="*/ 983267 w 538208" name="T20"/>
              <a:gd fmla="*/ 194648 h 1703835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w 538208" name="T33"/>
              <a:gd fmla="*/ 0 h 1703835" name="T34"/>
              <a:gd fmla="*/ 538208 w 538208" name="T35"/>
              <a:gd fmla="*/ 1703835 h 1703835" name="T36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b="T36" l="T33" r="T35" t="T34"/>
            <a:pathLst>
              <a:path h="1703834" w="538208">
                <a:moveTo>
                  <a:pt x="459389" y="90966"/>
                </a:moveTo>
                <a:cubicBezTo>
                  <a:pt x="508088" y="147170"/>
                  <a:pt x="538208" y="224815"/>
                  <a:pt x="538208" y="310579"/>
                </a:cubicBezTo>
                <a:lnTo>
                  <a:pt x="538207" y="1525464"/>
                </a:lnTo>
                <a:lnTo>
                  <a:pt x="538208" y="1525472"/>
                </a:lnTo>
                <a:lnTo>
                  <a:pt x="538208" y="1703835"/>
                </a:lnTo>
                <a:lnTo>
                  <a:pt x="0" y="1703835"/>
                </a:lnTo>
                <a:lnTo>
                  <a:pt x="0" y="1528107"/>
                </a:lnTo>
                <a:lnTo>
                  <a:pt x="0" y="310579"/>
                </a:lnTo>
                <a:cubicBezTo>
                  <a:pt x="0" y="224814"/>
                  <a:pt x="30121" y="147170"/>
                  <a:pt x="78819" y="90966"/>
                </a:cubicBezTo>
                <a:cubicBezTo>
                  <a:pt x="127517" y="34762"/>
                  <a:pt x="194793" y="0"/>
                  <a:pt x="269104" y="0"/>
                </a:cubicBezTo>
                <a:cubicBezTo>
                  <a:pt x="343415" y="0"/>
                  <a:pt x="410691" y="34763"/>
                  <a:pt x="459389" y="90966"/>
                </a:cubicBezTo>
                <a:close/>
              </a:path>
            </a:pathLst>
          </a:custGeom>
          <a:noFill/>
          <a:ln w="3175">
            <a:solidFill>
              <a:schemeClr val="bg1"/>
            </a:solidFill>
            <a:prstDash val="dash"/>
            <a:beve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 bIns="45715" lIns="91429" rIns="91429" tIns="45715" vert="eaVert"/>
          <a:lstStyle/>
          <a:p>
            <a:endParaRPr altLang="en-US" lang="zh-CN"/>
          </a:p>
        </p:txBody>
      </p:sp>
      <p:sp>
        <p:nvSpPr>
          <p:cNvPr id="52235" name="任意多边形 111"/>
          <p:cNvSpPr/>
          <p:nvPr/>
        </p:nvSpPr>
        <p:spPr bwMode="auto">
          <a:xfrm rot="-8100000">
            <a:off x="3921125" y="4360863"/>
            <a:ext cx="2492375" cy="787400"/>
          </a:xfrm>
          <a:custGeom>
            <a:gdLst>
              <a:gd fmla="*/ 9851607 w 538208" name="T0"/>
              <a:gd fmla="*/ 19427 h 1703835" name="T1"/>
              <a:gd fmla="*/ 11541882 w 538208" name="T2"/>
              <a:gd fmla="*/ 66330 h 1703835" name="T3"/>
              <a:gd fmla="*/ 11541859 w 538208" name="T4"/>
              <a:gd fmla="*/ 325790 h 1703835" name="T5"/>
              <a:gd fmla="*/ 11541882 w 538208" name="T6"/>
              <a:gd fmla="*/ 325791 h 1703835" name="T7"/>
              <a:gd fmla="*/ 11541882 w 538208" name="T8"/>
              <a:gd fmla="*/ 363884 h 1703835" name="T9"/>
              <a:gd fmla="*/ 0 w 538208" name="T10"/>
              <a:gd fmla="*/ 363884 h 1703835" name="T11"/>
              <a:gd fmla="*/ 0 w 538208" name="T12"/>
              <a:gd fmla="*/ 326354 h 1703835" name="T13"/>
              <a:gd fmla="*/ 0 w 538208" name="T14"/>
              <a:gd fmla="*/ 66330 h 1703835" name="T15"/>
              <a:gd fmla="*/ 1690275 w 538208" name="T16"/>
              <a:gd fmla="*/ 19427 h 1703835" name="T17"/>
              <a:gd fmla="*/ 5770943 w 538208" name="T18"/>
              <a:gd fmla="*/ 0 h 1703835" name="T19"/>
              <a:gd fmla="*/ 9851607 w 538208" name="T20"/>
              <a:gd fmla="*/ 19427 h 1703835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w 538208" name="T33"/>
              <a:gd fmla="*/ 0 h 1703835" name="T34"/>
              <a:gd fmla="*/ 538208 w 538208" name="T35"/>
              <a:gd fmla="*/ 1703835 h 1703835" name="T36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b="T36" l="T33" r="T35" t="T34"/>
            <a:pathLst>
              <a:path h="1703834" w="538208">
                <a:moveTo>
                  <a:pt x="459389" y="90966"/>
                </a:moveTo>
                <a:cubicBezTo>
                  <a:pt x="508088" y="147170"/>
                  <a:pt x="538208" y="224815"/>
                  <a:pt x="538208" y="310579"/>
                </a:cubicBezTo>
                <a:lnTo>
                  <a:pt x="538207" y="1525464"/>
                </a:lnTo>
                <a:lnTo>
                  <a:pt x="538208" y="1525472"/>
                </a:lnTo>
                <a:lnTo>
                  <a:pt x="538208" y="1703835"/>
                </a:lnTo>
                <a:lnTo>
                  <a:pt x="0" y="1703835"/>
                </a:lnTo>
                <a:lnTo>
                  <a:pt x="0" y="1528107"/>
                </a:lnTo>
                <a:lnTo>
                  <a:pt x="0" y="310579"/>
                </a:lnTo>
                <a:cubicBezTo>
                  <a:pt x="0" y="224814"/>
                  <a:pt x="30121" y="147170"/>
                  <a:pt x="78819" y="90966"/>
                </a:cubicBezTo>
                <a:cubicBezTo>
                  <a:pt x="127517" y="34762"/>
                  <a:pt x="194793" y="0"/>
                  <a:pt x="269104" y="0"/>
                </a:cubicBezTo>
                <a:cubicBezTo>
                  <a:pt x="343415" y="0"/>
                  <a:pt x="410691" y="34763"/>
                  <a:pt x="459389" y="90966"/>
                </a:cubicBezTo>
                <a:close/>
              </a:path>
            </a:pathLst>
          </a:custGeom>
          <a:noFill/>
          <a:ln w="3175">
            <a:solidFill>
              <a:schemeClr val="bg1"/>
            </a:solidFill>
            <a:prstDash val="dash"/>
            <a:beve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 bIns="45715" lIns="91429" rIns="91429" tIns="45715" vert="eaVert"/>
          <a:lstStyle/>
          <a:p>
            <a:endParaRPr altLang="en-US" lang="zh-CN"/>
          </a:p>
        </p:txBody>
      </p:sp>
      <p:sp>
        <p:nvSpPr>
          <p:cNvPr id="52236" name="椭圆 112"/>
          <p:cNvSpPr>
            <a:spLocks noChangeArrowheads="1"/>
          </p:cNvSpPr>
          <p:nvPr/>
        </p:nvSpPr>
        <p:spPr bwMode="auto">
          <a:xfrm>
            <a:off x="5591175" y="3287713"/>
            <a:ext cx="1009650" cy="10080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en-US" lang="zh-CN" sz="3600">
              <a:solidFill>
                <a:srgbClr val="FFFFFF"/>
              </a:solidFill>
              <a:latin charset="-122" panose="020b0503020204020204" pitchFamily="34" typeface="微软雅黑"/>
            </a:endParaRPr>
          </a:p>
        </p:txBody>
      </p:sp>
      <p:sp>
        <p:nvSpPr>
          <p:cNvPr id="52237" name="矩形 113"/>
          <p:cNvSpPr>
            <a:spLocks noChangeArrowheads="1"/>
          </p:cNvSpPr>
          <p:nvPr/>
        </p:nvSpPr>
        <p:spPr bwMode="auto">
          <a:xfrm>
            <a:off x="1825625" y="2085975"/>
            <a:ext cx="2168525" cy="88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30000"/>
              </a:lnSpc>
              <a:buFont charset="0" panose="020b0604020202020204" pitchFamily="34" typeface="Arial"/>
              <a:buNone/>
            </a:pPr>
            <a:r>
              <a:rPr altLang="en-US" lang="zh-CN" sz="2000">
                <a:solidFill>
                  <a:srgbClr val="7F7F7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此处输入文本</a:t>
            </a:r>
          </a:p>
          <a:p>
            <a:pPr algn="ctr" eaLnBrk="1" hangingPunct="1">
              <a:lnSpc>
                <a:spcPct val="130000"/>
              </a:lnSpc>
              <a:buFont charset="0" panose="020b0604020202020204" pitchFamily="34" typeface="Arial"/>
              <a:buNone/>
            </a:pPr>
            <a:r>
              <a:rPr altLang="en-US" lang="zh-CN" sz="2000">
                <a:solidFill>
                  <a:srgbClr val="7F7F7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此处输入文本</a:t>
            </a:r>
          </a:p>
        </p:txBody>
      </p:sp>
      <p:sp>
        <p:nvSpPr>
          <p:cNvPr id="52238" name="矩形 114"/>
          <p:cNvSpPr>
            <a:spLocks noChangeArrowheads="1"/>
          </p:cNvSpPr>
          <p:nvPr/>
        </p:nvSpPr>
        <p:spPr bwMode="auto">
          <a:xfrm>
            <a:off x="8142289" y="2085975"/>
            <a:ext cx="2081212" cy="88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30000"/>
              </a:lnSpc>
              <a:buFont charset="0" panose="020b0604020202020204" pitchFamily="34" typeface="Arial"/>
              <a:buNone/>
            </a:pPr>
            <a:r>
              <a:rPr altLang="en-US" lang="zh-CN" sz="2000">
                <a:solidFill>
                  <a:srgbClr val="7F7F7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此处输入文本</a:t>
            </a:r>
          </a:p>
          <a:p>
            <a:pPr algn="ctr" eaLnBrk="1" hangingPunct="1">
              <a:lnSpc>
                <a:spcPct val="130000"/>
              </a:lnSpc>
              <a:buFont charset="0" panose="020b0604020202020204" pitchFamily="34" typeface="Arial"/>
              <a:buNone/>
            </a:pPr>
            <a:r>
              <a:rPr altLang="en-US" lang="zh-CN" sz="2000">
                <a:solidFill>
                  <a:srgbClr val="7F7F7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此处输入文本</a:t>
            </a:r>
          </a:p>
        </p:txBody>
      </p:sp>
      <p:sp>
        <p:nvSpPr>
          <p:cNvPr id="52239" name="矩形 115"/>
          <p:cNvSpPr>
            <a:spLocks noChangeArrowheads="1"/>
          </p:cNvSpPr>
          <p:nvPr/>
        </p:nvSpPr>
        <p:spPr bwMode="auto">
          <a:xfrm>
            <a:off x="1825625" y="4651375"/>
            <a:ext cx="2168525" cy="88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30000"/>
              </a:lnSpc>
              <a:buFont charset="0" panose="020b0604020202020204" pitchFamily="34" typeface="Arial"/>
              <a:buNone/>
            </a:pPr>
            <a:r>
              <a:rPr altLang="en-US" lang="zh-CN" sz="2000">
                <a:solidFill>
                  <a:srgbClr val="7F7F7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此处输入文本</a:t>
            </a:r>
          </a:p>
          <a:p>
            <a:pPr algn="ctr" eaLnBrk="1" hangingPunct="1">
              <a:lnSpc>
                <a:spcPct val="130000"/>
              </a:lnSpc>
              <a:buFont charset="0" panose="020b0604020202020204" pitchFamily="34" typeface="Arial"/>
              <a:buNone/>
            </a:pPr>
            <a:r>
              <a:rPr altLang="en-US" lang="zh-CN" sz="2000">
                <a:solidFill>
                  <a:srgbClr val="7F7F7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此处输入文本</a:t>
            </a:r>
          </a:p>
        </p:txBody>
      </p:sp>
      <p:sp>
        <p:nvSpPr>
          <p:cNvPr id="52240" name="矩形 116"/>
          <p:cNvSpPr>
            <a:spLocks noChangeArrowheads="1"/>
          </p:cNvSpPr>
          <p:nvPr/>
        </p:nvSpPr>
        <p:spPr bwMode="auto">
          <a:xfrm>
            <a:off x="8142289" y="4651375"/>
            <a:ext cx="2081212" cy="88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30000"/>
              </a:lnSpc>
              <a:buFont charset="0" panose="020b0604020202020204" pitchFamily="34" typeface="Arial"/>
              <a:buNone/>
            </a:pPr>
            <a:r>
              <a:rPr altLang="en-US" lang="zh-CN" sz="2000">
                <a:solidFill>
                  <a:srgbClr val="7F7F7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此处输入文本</a:t>
            </a:r>
          </a:p>
          <a:p>
            <a:pPr algn="ctr" eaLnBrk="1" hangingPunct="1">
              <a:lnSpc>
                <a:spcPct val="130000"/>
              </a:lnSpc>
              <a:buFont charset="0" panose="020b0604020202020204" pitchFamily="34" typeface="Arial"/>
              <a:buNone/>
            </a:pPr>
            <a:r>
              <a:rPr altLang="en-US" lang="zh-CN" sz="2000">
                <a:solidFill>
                  <a:srgbClr val="7F7F7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此处输入文本</a:t>
            </a:r>
          </a:p>
        </p:txBody>
      </p:sp>
    </p:spTree>
  </p:cSld>
  <p:clrMapOvr>
    <a:masterClrMapping/>
  </p:clrMapOvr>
  <p:transition spd="med">
    <p:fade/>
  </p:transition>
  <p:timing/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4275" name="文本框 10"/>
          <p:cNvSpPr txBox="1">
            <a:spLocks noChangeArrowheads="1"/>
          </p:cNvSpPr>
          <p:nvPr/>
        </p:nvSpPr>
        <p:spPr bwMode="auto">
          <a:xfrm>
            <a:off x="3617913" y="3388002"/>
            <a:ext cx="4956175" cy="60350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algn="ctr" eaLnBrk="1" hangingPunct="1">
              <a:lnSpc>
                <a:spcPct val="120000"/>
              </a:lnSpc>
              <a:buFont charset="0" panose="020b0604020202020204" pitchFamily="34" typeface="Arial"/>
              <a:buNone/>
              <a:defRPr/>
            </a:pPr>
            <a:r>
              <a:rPr lang="en-US" sz="2800">
                <a:solidFill>
                  <a:schemeClr val="bg1"/>
                </a:solidFill>
                <a:latin charset="0" panose="020b0502040204020203" pitchFamily="34" typeface="Segoe UI"/>
                <a:cs charset="0" panose="020b0502040204020203" pitchFamily="34" typeface="Segoe UI"/>
              </a:rPr>
              <a:t>WE WILL DO A GREAT JOB !</a:t>
            </a:r>
          </a:p>
        </p:txBody>
      </p:sp>
      <p:sp>
        <p:nvSpPr>
          <p:cNvPr id="54276" name="文本框 12"/>
          <p:cNvSpPr txBox="1">
            <a:spLocks noChangeArrowheads="1"/>
          </p:cNvSpPr>
          <p:nvPr/>
        </p:nvSpPr>
        <p:spPr bwMode="auto">
          <a:xfrm>
            <a:off x="2890838" y="2472142"/>
            <a:ext cx="6410325" cy="91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algn="ctr" eaLnBrk="1" hangingPunct="1">
              <a:buFont charset="0" panose="020b0604020202020204" pitchFamily="34" typeface="Arial"/>
              <a:buNone/>
              <a:defRPr/>
            </a:pPr>
            <a:r>
              <a:rPr b="1" lang="en-US" sz="5400">
                <a:solidFill>
                  <a:schemeClr val="bg1"/>
                </a:solidFill>
                <a:latin charset="0" panose="020b0502040204020203" pitchFamily="34" typeface="Segoe UI"/>
                <a:ea charset="-122" panose="020b0503020204020204" pitchFamily="34" typeface="微软雅黑"/>
              </a:rPr>
              <a:t>THANKS YOU</a:t>
            </a:r>
          </a:p>
        </p:txBody>
      </p:sp>
    </p:spTree>
  </p:cSld>
  <p:clrMapOvr>
    <a:masterClrMapping/>
  </p:clrMapOvr>
  <p:transition spd="med">
    <p:fade/>
  </p:transition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30722" name="直接连接符 6"/>
          <p:cNvCxnSpPr>
            <a:cxnSpLocks noChangeShapeType="1"/>
          </p:cNvCxnSpPr>
          <p:nvPr/>
        </p:nvCxnSpPr>
        <p:spPr bwMode="auto">
          <a:xfrm>
            <a:off x="4321175" y="3305175"/>
            <a:ext cx="52578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len="med" type="oval" w="med"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30723" name="KSO_GT2.1"/>
          <p:cNvSpPr txBox="1">
            <a:spLocks noChangeArrowheads="1"/>
          </p:cNvSpPr>
          <p:nvPr/>
        </p:nvSpPr>
        <p:spPr bwMode="auto">
          <a:xfrm>
            <a:off x="5075238" y="3349625"/>
            <a:ext cx="447675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r" eaLnBrk="1" hangingPunct="1">
              <a:lnSpc>
                <a:spcPct val="130000"/>
              </a:lnSpc>
              <a:buFont charset="0" panose="020b0604020202020204" pitchFamily="34" typeface="Arial"/>
              <a:buNone/>
            </a:pPr>
            <a:r>
              <a:rPr altLang="zh-CN" lang="en-US" sz="1600">
                <a:solidFill>
                  <a:schemeClr val="bg1"/>
                </a:solidFill>
                <a:latin charset="0" panose="020b0502040204020203" pitchFamily="34" typeface="Segoe UI"/>
                <a:cs charset="0" panose="020b0502040204020203" pitchFamily="34" typeface="Segoe UI"/>
              </a:rPr>
              <a:t>The difference in needs and desires of presenters and audiences has become more noticeable.</a:t>
            </a:r>
          </a:p>
        </p:txBody>
      </p:sp>
      <p:grpSp>
        <p:nvGrpSpPr>
          <p:cNvPr id="30724" name="Group 4"/>
          <p:cNvGrpSpPr/>
          <p:nvPr/>
        </p:nvGrpSpPr>
        <p:grpSpPr>
          <a:xfrm>
            <a:off x="3021013" y="2433638"/>
            <a:ext cx="1536700" cy="1987550"/>
            <a:chExt cx="1152785" cy="1490412"/>
          </a:xfrm>
        </p:grpSpPr>
        <p:grpSp>
          <p:nvGrpSpPr>
            <p:cNvPr id="30726" name="Group 5"/>
            <p:cNvGrpSpPr/>
            <p:nvPr/>
          </p:nvGrpSpPr>
          <p:grpSpPr>
            <a:xfrm>
              <a:off x="138402" y="0"/>
              <a:ext cx="1014383" cy="1490412"/>
              <a:chExt cx="1014383" cy="1490412"/>
            </a:xfrm>
          </p:grpSpPr>
          <p:sp>
            <p:nvSpPr>
              <p:cNvPr id="30728" name="圆角矩形 11"/>
              <p:cNvSpPr>
                <a:spLocks noChangeArrowheads="1"/>
              </p:cNvSpPr>
              <p:nvPr/>
            </p:nvSpPr>
            <p:spPr bwMode="auto">
              <a:xfrm rot="1132031">
                <a:off x="0" y="0"/>
                <a:ext cx="1014383" cy="1490412"/>
              </a:xfrm>
              <a:prstGeom prst="roundRect">
                <a:avLst>
                  <a:gd fmla="val 12134" name="adj"/>
                </a:avLst>
              </a:prstGeom>
              <a:solidFill>
                <a:srgbClr val="16304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>
                  <a:buFont charset="0" panose="020b0604020202020204" pitchFamily="34" typeface="Arial"/>
                  <a:buNone/>
                </a:pPr>
                <a:endParaRPr altLang="en-US" lang="zh-CN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30729" name="KSO_GN2"/>
              <p:cNvSpPr>
                <a:spLocks noChangeArrowheads="1"/>
              </p:cNvSpPr>
              <p:nvPr/>
            </p:nvSpPr>
            <p:spPr bwMode="auto">
              <a:xfrm rot="1132031">
                <a:off x="43080" y="31875"/>
                <a:ext cx="931612" cy="1428311"/>
              </a:xfrm>
              <a:prstGeom prst="roundRect">
                <a:avLst>
                  <a:gd fmla="val 12134" name="adj"/>
                </a:avLst>
              </a:prstGeom>
              <a:noFill/>
              <a:ln w="25400">
                <a:solidFill>
                  <a:srgbClr val="FFFFFF"/>
                </a:solidFill>
                <a:rou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>
                  <a:buFont charset="0" panose="020b0604020202020204" pitchFamily="34" typeface="Arial"/>
                  <a:buNone/>
                </a:pPr>
                <a:r>
                  <a:rPr altLang="zh-CN" lang="en-US" sz="6400">
                    <a:solidFill>
                      <a:srgbClr val="FFFFFF"/>
                    </a:solidFill>
                    <a:latin charset="0" panose="020b0806030902050204" pitchFamily="34" typeface="Impact"/>
                    <a:ea charset="-127" panose="02030600000101010101" pitchFamily="18" typeface="Gungsuh"/>
                  </a:rPr>
                  <a:t>01</a:t>
                </a:r>
              </a:p>
            </p:txBody>
          </p:sp>
        </p:grpSp>
        <p:sp>
          <p:nvSpPr>
            <p:cNvPr id="30727" name="圆角矩形 26"/>
            <p:cNvSpPr/>
            <p:nvPr/>
          </p:nvSpPr>
          <p:spPr bwMode="auto">
            <a:xfrm rot="1132031">
              <a:off x="0" y="832988"/>
              <a:ext cx="1014383" cy="634430"/>
            </a:xfrm>
            <a:custGeom>
              <a:gdLst>
                <a:gd fmla="*/ 0 w 1321797" name="T0"/>
                <a:gd fmla="*/ 266030 h 826698" name="T1"/>
                <a:gd fmla="*/ 778465 w 1321797" name="T2"/>
                <a:gd fmla="*/ 0 h 826698" name="T3"/>
                <a:gd fmla="*/ 778465 w 1321797" name="T4"/>
                <a:gd fmla="*/ 392435 h 826698" name="T5"/>
                <a:gd fmla="*/ 684022 w 1321797" name="T6"/>
                <a:gd fmla="*/ 486878 h 826698" name="T7"/>
                <a:gd fmla="*/ 94443 w 1321797" name="T8"/>
                <a:gd fmla="*/ 486878 h 826698" name="T9"/>
                <a:gd fmla="*/ 0 w 1321797" name="T10"/>
                <a:gd fmla="*/ 392435 h 826698" name="T11"/>
                <a:gd fmla="*/ 0 w 1321797" name="T12"/>
                <a:gd fmla="*/ 266030 h 826698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321797" name="T21"/>
                <a:gd fmla="*/ 0 h 826698" name="T22"/>
                <a:gd fmla="*/ 1321797 w 1321797" name="T23"/>
                <a:gd fmla="*/ 826698 h 826698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826698" w="1321797">
                  <a:moveTo>
                    <a:pt x="0" y="451707"/>
                  </a:moveTo>
                  <a:lnTo>
                    <a:pt x="1321797" y="0"/>
                  </a:lnTo>
                  <a:lnTo>
                    <a:pt x="1321797" y="666338"/>
                  </a:lnTo>
                  <a:cubicBezTo>
                    <a:pt x="1321797" y="754902"/>
                    <a:pt x="1250001" y="826698"/>
                    <a:pt x="1161437" y="826698"/>
                  </a:cubicBezTo>
                  <a:lnTo>
                    <a:pt x="160360" y="826698"/>
                  </a:lnTo>
                  <a:cubicBezTo>
                    <a:pt x="71796" y="826698"/>
                    <a:pt x="0" y="754902"/>
                    <a:pt x="0" y="666338"/>
                  </a:cubicBezTo>
                  <a:lnTo>
                    <a:pt x="0" y="451707"/>
                  </a:lnTo>
                  <a:close/>
                </a:path>
              </a:pathLst>
            </a:custGeom>
            <a:blipFill dpi="0" rotWithShape="1">
              <a:blip r:embed="rId2">
                <a:alphaModFix amt="66000"/>
              </a:blip>
              <a:tile algn="tl" flip="none" sx="100000" sy="100000" tx="0" ty="0"/>
            </a:blip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</p:grpSp>
      <p:sp>
        <p:nvSpPr>
          <p:cNvPr id="30725" name="KSO_GT2"/>
          <p:cNvSpPr txBox="1">
            <a:spLocks noChangeArrowheads="1"/>
          </p:cNvSpPr>
          <p:nvPr/>
        </p:nvSpPr>
        <p:spPr bwMode="auto">
          <a:xfrm>
            <a:off x="4900613" y="2787650"/>
            <a:ext cx="46513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r" eaLnBrk="1" hangingPunct="1">
              <a:lnSpc>
                <a:spcPct val="80000"/>
              </a:lnSpc>
              <a:buFont charset="0" panose="020b0604020202020204" pitchFamily="34" typeface="Arial"/>
              <a:buNone/>
            </a:pPr>
            <a:r>
              <a:rPr altLang="zh-CN" b="1" lang="en-US" sz="2400">
                <a:solidFill>
                  <a:srgbClr val="FFC000"/>
                </a:solidFill>
                <a:latin charset="0" panose="020b0502040204020203" pitchFamily="34" typeface="Segoe UI"/>
                <a:cs charset="0" panose="020b0502040204020203" pitchFamily="34" typeface="Segoe UI"/>
              </a:rPr>
              <a:t>HERE INPUT YOUR TITLE</a:t>
            </a:r>
          </a:p>
        </p:txBody>
      </p:sp>
    </p:spTree>
  </p:cSld>
  <p:clrMapOvr>
    <a:masterClrMapping/>
  </p:clrMapOvr>
  <p:transition spd="med">
    <p:fade/>
  </p:transition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746" name="文本框 2"/>
          <p:cNvSpPr txBox="1">
            <a:spLocks noChangeArrowheads="1"/>
          </p:cNvSpPr>
          <p:nvPr/>
        </p:nvSpPr>
        <p:spPr bwMode="auto">
          <a:xfrm>
            <a:off x="790575" y="128588"/>
            <a:ext cx="4283393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zh-CN" b="1" lang="en-US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01 点击这里输入文章标题</a:t>
            </a:r>
          </a:p>
        </p:txBody>
      </p:sp>
      <p:grpSp>
        <p:nvGrpSpPr>
          <p:cNvPr id="31747" name="Group 3"/>
          <p:cNvGrpSpPr/>
          <p:nvPr/>
        </p:nvGrpSpPr>
        <p:grpSpPr>
          <a:xfrm>
            <a:off x="271463" y="223838"/>
            <a:ext cx="474662" cy="290512"/>
            <a:chExt cx="714375" cy="438150"/>
          </a:xfrm>
        </p:grpSpPr>
        <p:sp>
          <p:nvSpPr>
            <p:cNvPr id="31761" name="燕尾形 4"/>
            <p:cNvSpPr>
              <a:spLocks noChangeArrowheads="1"/>
            </p:cNvSpPr>
            <p:nvPr/>
          </p:nvSpPr>
          <p:spPr bwMode="auto">
            <a:xfrm>
              <a:off x="0" y="0"/>
              <a:ext cx="438150" cy="438150"/>
            </a:xfrm>
            <a:prstGeom prst="chevron">
              <a:avLst>
                <a:gd fmla="val 50000" name="adj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/>
            </a:p>
          </p:txBody>
        </p:sp>
        <p:sp>
          <p:nvSpPr>
            <p:cNvPr id="31762" name="燕尾形 5"/>
            <p:cNvSpPr>
              <a:spLocks noChangeArrowheads="1"/>
            </p:cNvSpPr>
            <p:nvPr/>
          </p:nvSpPr>
          <p:spPr bwMode="auto">
            <a:xfrm>
              <a:off x="276225" y="0"/>
              <a:ext cx="438150" cy="438150"/>
            </a:xfrm>
            <a:prstGeom prst="chevron">
              <a:avLst>
                <a:gd fmla="val 50000" name="adj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/>
            </a:p>
          </p:txBody>
        </p:sp>
      </p:grpSp>
      <p:pic>
        <p:nvPicPr>
          <p:cNvPr id="31748" name="组合 5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52463" y="1908175"/>
            <a:ext cx="5035550" cy="416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矩形 40"/>
          <p:cNvSpPr>
            <a:spLocks noChangeArrowheads="1"/>
          </p:cNvSpPr>
          <p:nvPr/>
        </p:nvSpPr>
        <p:spPr bwMode="auto">
          <a:xfrm>
            <a:off x="6767514" y="3687763"/>
            <a:ext cx="4432300" cy="210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just" eaLnBrk="1" hangingPunct="1">
              <a:buFont charset="0" panose="020b0604020202020204" pitchFamily="34" typeface="Arial"/>
              <a:buNone/>
            </a:pPr>
            <a:r>
              <a:rPr altLang="zh-CN" lang="en-US" sz="1200">
                <a:solidFill>
                  <a:srgbClr val="09405E"/>
                </a:solidFill>
              </a:rPr>
              <a:t>Supporters say that the ease of use of presentation software can save a lot of time for people who otherwise would have used other types of visual aid—hand-drawn or mechanically typeset slides, blackboards or whiteboards, </a:t>
            </a:r>
          </a:p>
          <a:p>
            <a:pPr algn="just" eaLnBrk="1" hangingPunct="1">
              <a:buFont charset="0" panose="020b0604020202020204" pitchFamily="34" typeface="Arial"/>
              <a:buNone/>
            </a:pPr>
            <a:endParaRPr altLang="zh-CN" lang="en-US" sz="1200">
              <a:solidFill>
                <a:srgbClr val="09405E"/>
              </a:solidFill>
            </a:endParaRPr>
          </a:p>
          <a:p>
            <a:pPr algn="just" eaLnBrk="1" hangingPunct="1">
              <a:buFont charset="0" panose="020b0604020202020204" pitchFamily="34" typeface="Arial"/>
              <a:buNone/>
            </a:pPr>
            <a:r>
              <a:rPr altLang="zh-CN" lang="en-US" sz="1200">
                <a:solidFill>
                  <a:srgbClr val="09405E"/>
                </a:solidFill>
              </a:rPr>
              <a:t>or overhead projections. Ease of use also encourages those who otherwise would not have used visual aids, or would not have given a presentation at all, </a:t>
            </a:r>
          </a:p>
          <a:p>
            <a:pPr algn="just" eaLnBrk="1" hangingPunct="1">
              <a:buFont charset="0" panose="020b0604020202020204" pitchFamily="34" typeface="Arial"/>
              <a:buNone/>
            </a:pPr>
            <a:endParaRPr altLang="zh-CN" lang="en-US" sz="1200">
              <a:solidFill>
                <a:srgbClr val="09405E"/>
              </a:solidFill>
            </a:endParaRPr>
          </a:p>
          <a:p>
            <a:pPr algn="just" eaLnBrk="1" hangingPunct="1">
              <a:buFont charset="0" panose="020b0604020202020204" pitchFamily="34" typeface="Arial"/>
              <a:buNone/>
            </a:pPr>
            <a:r>
              <a:rPr altLang="zh-CN" lang="en-US" sz="1200">
                <a:solidFill>
                  <a:srgbClr val="09405E"/>
                </a:solidFill>
              </a:rPr>
              <a:t>the difference in needs and desires of presenters and audiences has become more noticeable.</a:t>
            </a:r>
          </a:p>
        </p:txBody>
      </p:sp>
      <p:grpSp>
        <p:nvGrpSpPr>
          <p:cNvPr id="31750" name="Group 8"/>
          <p:cNvGrpSpPr/>
          <p:nvPr/>
        </p:nvGrpSpPr>
        <p:grpSpPr>
          <a:xfrm>
            <a:off x="6815138" y="2260600"/>
            <a:ext cx="4384675" cy="1246188"/>
            <a:chExt cx="3288535" cy="934675"/>
          </a:xfrm>
        </p:grpSpPr>
        <p:sp>
          <p:nvSpPr>
            <p:cNvPr id="31751" name="文本框 39"/>
            <p:cNvSpPr txBox="1">
              <a:spLocks noChangeArrowheads="1"/>
            </p:cNvSpPr>
            <p:nvPr/>
          </p:nvSpPr>
          <p:spPr bwMode="auto">
            <a:xfrm>
              <a:off x="105650" y="542260"/>
              <a:ext cx="884880" cy="388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zh-CN" b="1" lang="en-US" sz="2800">
                  <a:solidFill>
                    <a:srgbClr val="09405E"/>
                  </a:solidFill>
                </a:rPr>
                <a:t>23,456</a:t>
              </a:r>
            </a:p>
          </p:txBody>
        </p:sp>
        <p:sp>
          <p:nvSpPr>
            <p:cNvPr id="31752" name="文本框 62"/>
            <p:cNvSpPr txBox="1">
              <a:spLocks noChangeArrowheads="1"/>
            </p:cNvSpPr>
            <p:nvPr/>
          </p:nvSpPr>
          <p:spPr bwMode="auto">
            <a:xfrm>
              <a:off x="1295511" y="542260"/>
              <a:ext cx="749148" cy="388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zh-CN" b="1" lang="en-US" sz="2800">
                  <a:solidFill>
                    <a:srgbClr val="09405E"/>
                  </a:solidFill>
                </a:rPr>
                <a:t>6,457</a:t>
              </a:r>
            </a:p>
          </p:txBody>
        </p:sp>
        <p:sp>
          <p:nvSpPr>
            <p:cNvPr id="31753" name="文本框 64"/>
            <p:cNvSpPr txBox="1">
              <a:spLocks noChangeArrowheads="1"/>
            </p:cNvSpPr>
            <p:nvPr/>
          </p:nvSpPr>
          <p:spPr bwMode="auto">
            <a:xfrm>
              <a:off x="2298004" y="542260"/>
              <a:ext cx="884880" cy="388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r>
                <a:rPr altLang="zh-CN" b="1" lang="en-US" sz="2800">
                  <a:solidFill>
                    <a:srgbClr val="09405E"/>
                  </a:solidFill>
                </a:rPr>
                <a:t>83,451</a:t>
              </a:r>
            </a:p>
          </p:txBody>
        </p:sp>
        <p:cxnSp>
          <p:nvCxnSpPr>
            <p:cNvPr id="31754" name="直接连接符 45"/>
            <p:cNvCxnSpPr>
              <a:cxnSpLocks noChangeShapeType="1"/>
            </p:cNvCxnSpPr>
            <p:nvPr/>
          </p:nvCxnSpPr>
          <p:spPr bwMode="auto">
            <a:xfrm flipH="1">
              <a:off x="0" y="0"/>
              <a:ext cx="0" cy="916428"/>
            </a:xfrm>
            <a:prstGeom prst="line">
              <a:avLst/>
            </a:prstGeom>
            <a:noFill/>
            <a:ln w="6350">
              <a:solidFill>
                <a:srgbClr val="09405E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31755" name="直接连接符 46"/>
            <p:cNvCxnSpPr>
              <a:cxnSpLocks noChangeShapeType="1"/>
            </p:cNvCxnSpPr>
            <p:nvPr/>
          </p:nvCxnSpPr>
          <p:spPr bwMode="auto">
            <a:xfrm flipH="1">
              <a:off x="1096178" y="0"/>
              <a:ext cx="0" cy="916428"/>
            </a:xfrm>
            <a:prstGeom prst="line">
              <a:avLst/>
            </a:prstGeom>
            <a:noFill/>
            <a:ln w="6350">
              <a:solidFill>
                <a:srgbClr val="09405E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31756" name="直接连接符 47"/>
            <p:cNvCxnSpPr>
              <a:cxnSpLocks noChangeShapeType="1"/>
            </p:cNvCxnSpPr>
            <p:nvPr/>
          </p:nvCxnSpPr>
          <p:spPr bwMode="auto">
            <a:xfrm flipH="1">
              <a:off x="2192357" y="0"/>
              <a:ext cx="0" cy="916428"/>
            </a:xfrm>
            <a:prstGeom prst="line">
              <a:avLst/>
            </a:prstGeom>
            <a:noFill/>
            <a:ln w="6350">
              <a:solidFill>
                <a:srgbClr val="09405E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cxnSp>
          <p:nvCxnSpPr>
            <p:cNvPr id="31757" name="直接连接符 48"/>
            <p:cNvCxnSpPr>
              <a:cxnSpLocks noChangeShapeType="1"/>
            </p:cNvCxnSpPr>
            <p:nvPr/>
          </p:nvCxnSpPr>
          <p:spPr bwMode="auto">
            <a:xfrm flipH="1">
              <a:off x="3288535" y="0"/>
              <a:ext cx="0" cy="916428"/>
            </a:xfrm>
            <a:prstGeom prst="line">
              <a:avLst/>
            </a:prstGeom>
            <a:noFill/>
            <a:ln w="6350">
              <a:solidFill>
                <a:srgbClr val="09405E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</p:cxnSp>
        <p:sp>
          <p:nvSpPr>
            <p:cNvPr id="31758" name="Freeform 24"/>
            <p:cNvSpPr>
              <a:spLocks noEditPoints="1"/>
            </p:cNvSpPr>
            <p:nvPr/>
          </p:nvSpPr>
          <p:spPr bwMode="auto">
            <a:xfrm>
              <a:off x="338875" y="109682"/>
              <a:ext cx="418428" cy="432578"/>
            </a:xfrm>
            <a:custGeom>
              <a:gdLst>
                <a:gd fmla="*/ 773621656 w 89" name="T0"/>
                <a:gd fmla="*/ 243188769 h 92" name="T1"/>
                <a:gd fmla="*/ 1237799351 w 89" name="T2"/>
                <a:gd fmla="*/ 243188769 h 92" name="T3"/>
                <a:gd fmla="*/ 1547248014 w 89" name="T4"/>
                <a:gd fmla="*/ 221080272 h 92" name="T5"/>
                <a:gd fmla="*/ 1547248014 w 89" name="T6"/>
                <a:gd fmla="*/ 596920025 h 92" name="T7"/>
                <a:gd fmla="*/ 1547248014 w 89" name="T8"/>
                <a:gd fmla="*/ 221080272 h 92" name="T9"/>
                <a:gd fmla="*/ 663104948 w 89" name="T10"/>
                <a:gd fmla="*/ 1215948546 h 92" name="T11"/>
                <a:gd fmla="*/ 707312572 w 89" name="T12"/>
                <a:gd fmla="*/ 1879194063 h 92" name="T13"/>
                <a:gd fmla="*/ 486279156 w 89" name="T14"/>
                <a:gd fmla="*/ 1304382536 h 92" name="T15"/>
                <a:gd fmla="*/ 375757747 w 89" name="T16"/>
                <a:gd fmla="*/ 1879194063 h 92" name="T17"/>
                <a:gd fmla="*/ 243139578 w 89" name="T18"/>
                <a:gd fmla="*/ 1215948546 h 92" name="T19"/>
                <a:gd fmla="*/ 88415247 w 89" name="T20"/>
                <a:gd fmla="*/ 1171736254 h 92" name="T21"/>
                <a:gd fmla="*/ 221033416 w 89" name="T22"/>
                <a:gd fmla="*/ 619028522 h 92" name="T23"/>
                <a:gd fmla="*/ 464172994 w 89" name="T24"/>
                <a:gd fmla="*/ 773788003 h 92" name="T25"/>
                <a:gd fmla="*/ 685211111 w 89" name="T26"/>
                <a:gd fmla="*/ 619028522 h 92" name="T27"/>
                <a:gd fmla="*/ 972553611 w 89" name="T28"/>
                <a:gd fmla="*/ 530594532 h 92" name="T29"/>
                <a:gd fmla="*/ 972553611 w 89" name="T30"/>
                <a:gd fmla="*/ 596920025 h 92" name="T31"/>
                <a:gd fmla="*/ 994659773 w 89" name="T32"/>
                <a:gd fmla="*/ 1061193767 h 92" name="T33"/>
                <a:gd fmla="*/ 994659773 w 89" name="T34"/>
                <a:gd fmla="*/ 1061193767 h 92" name="T35"/>
                <a:gd fmla="*/ 994659773 w 89" name="T36"/>
                <a:gd fmla="*/ 1061193767 h 92" name="T37"/>
                <a:gd fmla="*/ 1038867397 w 89" name="T38"/>
                <a:gd fmla="*/ 596920025 h 92" name="T39"/>
                <a:gd fmla="*/ 1038867397 w 89" name="T40"/>
                <a:gd fmla="*/ 530594532 h 92" name="T41"/>
                <a:gd fmla="*/ 1304108436 w 89" name="T42"/>
                <a:gd fmla="*/ 619028522 h 92" name="T43"/>
                <a:gd fmla="*/ 1547248014 w 89" name="T44"/>
                <a:gd fmla="*/ 773788003 h 92" name="T45"/>
                <a:gd fmla="*/ 1768281429 w 89" name="T46"/>
                <a:gd fmla="*/ 619028522 h 92" name="T47"/>
                <a:gd fmla="*/ 1878798137 w 89" name="T48"/>
                <a:gd fmla="*/ 1127519259 h 92" name="T49"/>
                <a:gd fmla="*/ 1746179968 w 89" name="T50"/>
                <a:gd fmla="*/ 1215948546 h 92" name="T51"/>
                <a:gd fmla="*/ 1768281429 w 89" name="T52"/>
                <a:gd fmla="*/ 1879194063 h 92" name="T53"/>
                <a:gd fmla="*/ 1569349475 w 89" name="T54"/>
                <a:gd fmla="*/ 1304382536 h 92" name="T55"/>
                <a:gd fmla="*/ 1458832767 w 89" name="T56"/>
                <a:gd fmla="*/ 1879194063 h 92" name="T57"/>
                <a:gd fmla="*/ 1326209897 w 89" name="T58"/>
                <a:gd fmla="*/ 1215948546 h 92" name="T59"/>
                <a:gd fmla="*/ 1259900812 w 89" name="T60"/>
                <a:gd fmla="*/ 1215948546 h 92" name="T61"/>
                <a:gd fmla="*/ 1083070319 w 89" name="T62"/>
                <a:gd fmla="*/ 2033953544 h 92" name="T63"/>
                <a:gd fmla="*/ 950452150 w 89" name="T64"/>
                <a:gd fmla="*/ 1348599530 h 92" name="T65"/>
                <a:gd fmla="*/ 707312572 w 89" name="T66"/>
                <a:gd fmla="*/ 2033953544 h 92" name="T67"/>
                <a:gd fmla="*/ 663104948 w 89" name="T68"/>
                <a:gd fmla="*/ 1149627756 h 92" name="T69"/>
                <a:gd fmla="*/ 287347201 w 89" name="T70"/>
                <a:gd fmla="*/ 397948250 h 92" name="T71"/>
                <a:gd fmla="*/ 641003487 w 89" name="T72"/>
                <a:gd fmla="*/ 397948250 h 92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w 89" name="T111"/>
                <a:gd fmla="*/ 0 h 92" name="T112"/>
                <a:gd fmla="*/ 89 w 89" name="T113"/>
                <a:gd fmla="*/ 92 h 92" name="T114"/>
              </a:gdLst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b="T114" l="T111" r="T113" t="T112"/>
              <a:pathLst>
                <a:path h="92" w="89">
                  <a:moveTo>
                    <a:pt x="45" y="0"/>
                  </a:moveTo>
                  <a:cubicBezTo>
                    <a:pt x="40" y="0"/>
                    <a:pt x="35" y="5"/>
                    <a:pt x="35" y="11"/>
                  </a:cubicBezTo>
                  <a:cubicBezTo>
                    <a:pt x="35" y="16"/>
                    <a:pt x="40" y="21"/>
                    <a:pt x="45" y="21"/>
                  </a:cubicBezTo>
                  <a:cubicBezTo>
                    <a:pt x="51" y="21"/>
                    <a:pt x="56" y="16"/>
                    <a:pt x="56" y="11"/>
                  </a:cubicBezTo>
                  <a:cubicBezTo>
                    <a:pt x="56" y="5"/>
                    <a:pt x="51" y="0"/>
                    <a:pt x="45" y="0"/>
                  </a:cubicBezTo>
                  <a:close/>
                  <a:moveTo>
                    <a:pt x="70" y="10"/>
                  </a:moveTo>
                  <a:cubicBezTo>
                    <a:pt x="65" y="10"/>
                    <a:pt x="61" y="14"/>
                    <a:pt x="61" y="18"/>
                  </a:cubicBezTo>
                  <a:cubicBezTo>
                    <a:pt x="61" y="23"/>
                    <a:pt x="65" y="27"/>
                    <a:pt x="70" y="27"/>
                  </a:cubicBezTo>
                  <a:cubicBezTo>
                    <a:pt x="74" y="27"/>
                    <a:pt x="78" y="23"/>
                    <a:pt x="78" y="18"/>
                  </a:cubicBezTo>
                  <a:cubicBezTo>
                    <a:pt x="78" y="14"/>
                    <a:pt x="74" y="10"/>
                    <a:pt x="70" y="10"/>
                  </a:cubicBezTo>
                  <a:close/>
                  <a:moveTo>
                    <a:pt x="30" y="52"/>
                  </a:move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24" y="85"/>
                    <a:pt x="24" y="85"/>
                    <a:pt x="24" y="85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72" y="85"/>
                    <a:pt x="72" y="85"/>
                    <a:pt x="72" y="85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66" y="85"/>
                    <a:pt x="66" y="85"/>
                    <a:pt x="66" y="85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8" y="92"/>
                    <a:pt x="58" y="92"/>
                    <a:pt x="58" y="92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2" y="92"/>
                    <a:pt x="42" y="92"/>
                    <a:pt x="42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0" y="52"/>
                    <a:pt x="30" y="52"/>
                    <a:pt x="30" y="52"/>
                  </a:cubicBezTo>
                  <a:close/>
                  <a:moveTo>
                    <a:pt x="21" y="10"/>
                  </a:moveTo>
                  <a:cubicBezTo>
                    <a:pt x="16" y="10"/>
                    <a:pt x="13" y="14"/>
                    <a:pt x="13" y="18"/>
                  </a:cubicBezTo>
                  <a:cubicBezTo>
                    <a:pt x="13" y="23"/>
                    <a:pt x="16" y="27"/>
                    <a:pt x="21" y="27"/>
                  </a:cubicBezTo>
                  <a:cubicBezTo>
                    <a:pt x="25" y="27"/>
                    <a:pt x="29" y="23"/>
                    <a:pt x="29" y="18"/>
                  </a:cubicBezTo>
                  <a:cubicBezTo>
                    <a:pt x="29" y="14"/>
                    <a:pt x="25" y="10"/>
                    <a:pt x="21" y="10"/>
                  </a:cubicBezTo>
                  <a:close/>
                </a:path>
              </a:pathLst>
            </a:custGeom>
            <a:solidFill>
              <a:srgbClr val="09405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  <p:sp>
          <p:nvSpPr>
            <p:cNvPr id="31759" name="Freeform 27"/>
            <p:cNvSpPr>
              <a:spLocks noEditPoints="1"/>
            </p:cNvSpPr>
            <p:nvPr/>
          </p:nvSpPr>
          <p:spPr bwMode="auto">
            <a:xfrm>
              <a:off x="1374484" y="125649"/>
              <a:ext cx="539565" cy="416611"/>
            </a:xfrm>
            <a:custGeom>
              <a:gdLst>
                <a:gd fmla="*/ 1021073919 w 97" name="T0"/>
                <a:gd fmla="*/ 2147483646 h 75" name="T1"/>
                <a:gd fmla="*/ 1361433746 w 97" name="T2"/>
                <a:gd fmla="*/ 2147483646 h 75" name="T3"/>
                <a:gd fmla="*/ 1454261176 w 97" name="T4"/>
                <a:gd fmla="*/ 2147483646 h 75" name="T5"/>
                <a:gd fmla="*/ 1454261176 w 97" name="T6"/>
                <a:gd fmla="*/ 1511942422 h 75" name="T7"/>
                <a:gd fmla="*/ 1206728779 w 97" name="T8"/>
                <a:gd fmla="*/ 1388520024 h 75" name="T9"/>
                <a:gd fmla="*/ 928252051 w 97" name="T10"/>
                <a:gd fmla="*/ 1542799410 h 75" name="T11"/>
                <a:gd fmla="*/ 928252051 w 97" name="T12"/>
                <a:gd fmla="*/ 2147483646 h 75" name="T13"/>
                <a:gd fmla="*/ 1021073919 w 97" name="T14"/>
                <a:gd fmla="*/ 2147483646 h 75" name="T15"/>
                <a:gd fmla="*/ 0 w 97" name="T16"/>
                <a:gd fmla="*/ 1511942422 h 75" name="T17"/>
                <a:gd fmla="*/ 1144840117 w 97" name="T18"/>
                <a:gd fmla="*/ 863967892 h 75" name="T19"/>
                <a:gd fmla="*/ 1206728779 w 97" name="T20"/>
                <a:gd fmla="*/ 802253916 h 75" name="T21"/>
                <a:gd fmla="*/ 1268611878 w 97" name="T22"/>
                <a:gd fmla="*/ 863967892 h 75" name="T23"/>
                <a:gd fmla="*/ 1608966142 w 97" name="T24"/>
                <a:gd fmla="*/ 1049104265 h 75" name="T25"/>
                <a:gd fmla="*/ 2147483646 w 97" name="T26"/>
                <a:gd fmla="*/ 277701783 h 75" name="T27"/>
                <a:gd fmla="*/ 2147483646 w 97" name="T28"/>
                <a:gd fmla="*/ 123422397 h 75" name="T29"/>
                <a:gd fmla="*/ 2147483646 w 97" name="T30"/>
                <a:gd fmla="*/ 61713976 h 75" name="T31"/>
                <a:gd fmla="*/ 2147483646 w 97" name="T32"/>
                <a:gd fmla="*/ 0 h 75" name="T33"/>
                <a:gd fmla="*/ 2147483646 w 97" name="T34"/>
                <a:gd fmla="*/ 308558771 h 75" name="T35"/>
                <a:gd fmla="*/ 2147483646 w 97" name="T36"/>
                <a:gd fmla="*/ 586260554 h 75" name="T37"/>
                <a:gd fmla="*/ 2147483646 w 97" name="T38"/>
                <a:gd fmla="*/ 462838157 h 75" name="T39"/>
                <a:gd fmla="*/ 1701793573 w 97" name="T40"/>
                <a:gd fmla="*/ 1295949060 h 75" name="T41"/>
                <a:gd fmla="*/ 1639910473 w 97" name="T42"/>
                <a:gd fmla="*/ 1357663036 h 75" name="T43"/>
                <a:gd fmla="*/ 1547083043 w 97" name="T44"/>
                <a:gd fmla="*/ 1326806048 h 75" name="T45"/>
                <a:gd fmla="*/ 1206728779 w 97" name="T46"/>
                <a:gd fmla="*/ 1110812687 h 75" name="T47"/>
                <a:gd fmla="*/ 154710529 w 97" name="T48"/>
                <a:gd fmla="*/ 1758787217 h 75" name="T49"/>
                <a:gd fmla="*/ 0 w 97" name="T50"/>
                <a:gd fmla="*/ 1511942422 h 75" name="T51"/>
                <a:gd fmla="*/ 309415496 w 97" name="T52"/>
                <a:gd fmla="*/ 2147483646 h 75" name="T53"/>
                <a:gd fmla="*/ 649775323 w 97" name="T54"/>
                <a:gd fmla="*/ 2147483646 h 75" name="T55"/>
                <a:gd fmla="*/ 711658422 w 97" name="T56"/>
                <a:gd fmla="*/ 2147483646 h 75" name="T57"/>
                <a:gd fmla="*/ 711658422 w 97" name="T58"/>
                <a:gd fmla="*/ 1666221807 h 75" name="T59"/>
                <a:gd fmla="*/ 216593629 w 97" name="T60"/>
                <a:gd fmla="*/ 1974780579 h 75" name="T61"/>
                <a:gd fmla="*/ 216593629 w 97" name="T62"/>
                <a:gd fmla="*/ 2147483646 h 75" name="T63"/>
                <a:gd fmla="*/ 309415496 w 97" name="T64"/>
                <a:gd fmla="*/ 2147483646 h 75" name="T65"/>
                <a:gd fmla="*/ 1732732341 w 97" name="T66"/>
                <a:gd fmla="*/ 2147483646 h 75" name="T67"/>
                <a:gd fmla="*/ 2073092168 w 97" name="T68"/>
                <a:gd fmla="*/ 2147483646 h 75" name="T69"/>
                <a:gd fmla="*/ 2147483646 w 97" name="T70"/>
                <a:gd fmla="*/ 2147483646 h 75" name="T71"/>
                <a:gd fmla="*/ 2147483646 w 97" name="T72"/>
                <a:gd fmla="*/ 1203383651 h 75" name="T73"/>
                <a:gd fmla="*/ 2147483646 w 97" name="T74"/>
                <a:gd fmla="*/ 1203383651 h 75" name="T75"/>
                <a:gd fmla="*/ 1670849242 w 97" name="T76"/>
                <a:gd fmla="*/ 1635364819 h 75" name="T77"/>
                <a:gd fmla="*/ 1639910473 w 97" name="T78"/>
                <a:gd fmla="*/ 1604507831 h 75" name="T79"/>
                <a:gd fmla="*/ 1639910473 w 97" name="T80"/>
                <a:gd fmla="*/ 2147483646 h 75" name="T81"/>
                <a:gd fmla="*/ 1732732341 w 97" name="T82"/>
                <a:gd fmla="*/ 2147483646 h 75" name="T83"/>
                <a:gd fmla="*/ 2147483646 w 97" name="T84"/>
                <a:gd fmla="*/ 2147483646 h 75" name="T85"/>
                <a:gd fmla="*/ 2147483646 w 97" name="T86"/>
                <a:gd fmla="*/ 2147483646 h 75" name="T87"/>
                <a:gd fmla="*/ 2147483646 w 97" name="T88"/>
                <a:gd fmla="*/ 2147483646 h 75" name="T89"/>
                <a:gd fmla="*/ 2147483646 w 97" name="T90"/>
                <a:gd fmla="*/ 987390289 h 75" name="T91"/>
                <a:gd fmla="*/ 2147483646 w 97" name="T92"/>
                <a:gd fmla="*/ 740545494 h 75" name="T93"/>
                <a:gd fmla="*/ 2147483646 w 97" name="T94"/>
                <a:gd fmla="*/ 1018247277 h 75" name="T95"/>
                <a:gd fmla="*/ 2147483646 w 97" name="T96"/>
                <a:gd fmla="*/ 2147483646 h 75" name="T97"/>
                <a:gd fmla="*/ 2147483646 w 97" name="T98"/>
                <a:gd fmla="*/ 2147483646 h 75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w 97" name="T150"/>
                <a:gd fmla="*/ 0 h 75" name="T151"/>
                <a:gd fmla="*/ 97 w 97" name="T152"/>
                <a:gd fmla="*/ 75 h 75" name="T153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b="T153" l="T150" r="T152" t="T151"/>
              <a:pathLst>
                <a:path h="75" w="97">
                  <a:moveTo>
                    <a:pt x="33" y="75"/>
                  </a:moveTo>
                  <a:cubicBezTo>
                    <a:pt x="37" y="75"/>
                    <a:pt x="40" y="75"/>
                    <a:pt x="44" y="75"/>
                  </a:cubicBezTo>
                  <a:cubicBezTo>
                    <a:pt x="45" y="75"/>
                    <a:pt x="47" y="74"/>
                    <a:pt x="47" y="73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30" y="74"/>
                    <a:pt x="31" y="75"/>
                    <a:pt x="33" y="75"/>
                  </a:cubicBezTo>
                  <a:close/>
                  <a:moveTo>
                    <a:pt x="0" y="49"/>
                  </a:moveTo>
                  <a:cubicBezTo>
                    <a:pt x="37" y="28"/>
                    <a:pt x="37" y="28"/>
                    <a:pt x="37" y="28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0" y="49"/>
                    <a:pt x="0" y="49"/>
                    <a:pt x="0" y="49"/>
                  </a:cubicBezTo>
                  <a:close/>
                  <a:moveTo>
                    <a:pt x="10" y="75"/>
                  </a:moveTo>
                  <a:cubicBezTo>
                    <a:pt x="21" y="75"/>
                    <a:pt x="21" y="75"/>
                    <a:pt x="21" y="75"/>
                  </a:cubicBezTo>
                  <a:cubicBezTo>
                    <a:pt x="22" y="75"/>
                    <a:pt x="23" y="74"/>
                    <a:pt x="23" y="73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4"/>
                    <a:pt x="8" y="75"/>
                    <a:pt x="10" y="75"/>
                  </a:cubicBezTo>
                  <a:close/>
                  <a:moveTo>
                    <a:pt x="56" y="75"/>
                  </a:moveTo>
                  <a:cubicBezTo>
                    <a:pt x="60" y="75"/>
                    <a:pt x="63" y="75"/>
                    <a:pt x="67" y="75"/>
                  </a:cubicBezTo>
                  <a:cubicBezTo>
                    <a:pt x="69" y="75"/>
                    <a:pt x="70" y="74"/>
                    <a:pt x="70" y="73"/>
                  </a:cubicBezTo>
                  <a:cubicBezTo>
                    <a:pt x="70" y="62"/>
                    <a:pt x="70" y="50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53" y="74"/>
                    <a:pt x="55" y="75"/>
                    <a:pt x="56" y="75"/>
                  </a:cubicBezTo>
                  <a:close/>
                  <a:moveTo>
                    <a:pt x="79" y="75"/>
                  </a:moveTo>
                  <a:cubicBezTo>
                    <a:pt x="90" y="75"/>
                    <a:pt x="90" y="75"/>
                    <a:pt x="90" y="75"/>
                  </a:cubicBezTo>
                  <a:cubicBezTo>
                    <a:pt x="92" y="75"/>
                    <a:pt x="93" y="74"/>
                    <a:pt x="93" y="73"/>
                  </a:cubicBezTo>
                  <a:cubicBezTo>
                    <a:pt x="93" y="32"/>
                    <a:pt x="93" y="32"/>
                    <a:pt x="93" y="32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77" y="74"/>
                    <a:pt x="78" y="75"/>
                    <a:pt x="79" y="75"/>
                  </a:cubicBezTo>
                  <a:close/>
                </a:path>
              </a:pathLst>
            </a:custGeom>
            <a:solidFill>
              <a:srgbClr val="09405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  <p:sp>
          <p:nvSpPr>
            <p:cNvPr id="31760" name="Freeform 25"/>
            <p:cNvSpPr>
              <a:spLocks noEditPoints="1"/>
            </p:cNvSpPr>
            <p:nvPr/>
          </p:nvSpPr>
          <p:spPr bwMode="auto">
            <a:xfrm>
              <a:off x="2543735" y="109682"/>
              <a:ext cx="340519" cy="432578"/>
            </a:xfrm>
            <a:custGeom>
              <a:gdLst>
                <a:gd fmla="*/ 0 w 77" name="T0"/>
                <a:gd fmla="*/ 1656133701 h 98" name="T1"/>
                <a:gd fmla="*/ 567149873 w 77" name="T2"/>
                <a:gd fmla="*/ 1909425776 h 98" name="T3"/>
                <a:gd fmla="*/ 586709815 w 77" name="T4"/>
                <a:gd fmla="*/ 1909425776 h 98" name="T5"/>
                <a:gd fmla="*/ 586709815 w 77" name="T6"/>
                <a:gd fmla="*/ 1909425776 h 98" name="T7"/>
                <a:gd fmla="*/ 606265334 w 77" name="T8"/>
                <a:gd fmla="*/ 1909425776 h 98" name="T9"/>
                <a:gd fmla="*/ 645380796 w 77" name="T10"/>
                <a:gd fmla="*/ 1909425776 h 98" name="T11"/>
                <a:gd fmla="*/ 645380796 w 77" name="T12"/>
                <a:gd fmla="*/ 1909425776 h 98" name="T13"/>
                <a:gd fmla="*/ 664936316 w 77" name="T14"/>
                <a:gd fmla="*/ 1909425776 h 98" name="T15"/>
                <a:gd fmla="*/ 684491836 w 77" name="T16"/>
                <a:gd fmla="*/ 1909425776 h 98" name="T17"/>
                <a:gd fmla="*/ 704051778 w 77" name="T18"/>
                <a:gd fmla="*/ 1909425776 h 98" name="T19"/>
                <a:gd fmla="*/ 723607297 w 77" name="T20"/>
                <a:gd fmla="*/ 1909425776 h 98" name="T21"/>
                <a:gd fmla="*/ 743162817 w 77" name="T22"/>
                <a:gd fmla="*/ 1909425776 h 98" name="T23"/>
                <a:gd fmla="*/ 762722759 w 77" name="T24"/>
                <a:gd fmla="*/ 1909425776 h 98" name="T25"/>
                <a:gd fmla="*/ 782278279 w 77" name="T26"/>
                <a:gd fmla="*/ 1909425776 h 98" name="T27"/>
                <a:gd fmla="*/ 801833799 w 77" name="T28"/>
                <a:gd fmla="*/ 1909425776 h 98" name="T29"/>
                <a:gd fmla="*/ 821393741 w 77" name="T30"/>
                <a:gd fmla="*/ 1909425776 h 98" name="T31"/>
                <a:gd fmla="*/ 840949260 w 77" name="T32"/>
                <a:gd fmla="*/ 1909425776 h 98" name="T33"/>
                <a:gd fmla="*/ 840949260 w 77" name="T34"/>
                <a:gd fmla="*/ 1909425776 h 98" name="T35"/>
                <a:gd fmla="*/ 860504780 w 77" name="T36"/>
                <a:gd fmla="*/ 1909425776 h 98" name="T37"/>
                <a:gd fmla="*/ 880064722 w 77" name="T38"/>
                <a:gd fmla="*/ 1909425776 h 98" name="T39"/>
                <a:gd fmla="*/ 899620242 w 77" name="T40"/>
                <a:gd fmla="*/ 1909425776 h 98" name="T41"/>
                <a:gd fmla="*/ 919175761 w 77" name="T42"/>
                <a:gd fmla="*/ 1909425776 h 98" name="T43"/>
                <a:gd fmla="*/ 919175761 w 77" name="T44"/>
                <a:gd fmla="*/ 1909425776 h 98" name="T45"/>
                <a:gd fmla="*/ 1505885576 w 77" name="T46"/>
                <a:gd fmla="*/ 1656133701 h 98" name="T47"/>
                <a:gd fmla="*/ 430252390 w 77" name="T48"/>
                <a:gd fmla="*/ 642969814 h 98" name="T49"/>
                <a:gd fmla="*/ 488923371 w 77" name="T50"/>
                <a:gd fmla="*/ 389677739 h 98" name="T51"/>
                <a:gd fmla="*/ 430252390 w 77" name="T52"/>
                <a:gd fmla="*/ 0 h 98" name="T53"/>
                <a:gd fmla="*/ 528038833 w 77" name="T54"/>
                <a:gd fmla="*/ 116901997 h 98" name="T55"/>
                <a:gd fmla="*/ 684491836 w 77" name="T56"/>
                <a:gd fmla="*/ 0 h 98" name="T57"/>
                <a:gd fmla="*/ 782278279 w 77" name="T58"/>
                <a:gd fmla="*/ 116901997 h 98" name="T59"/>
                <a:gd fmla="*/ 938735703 w 77" name="T60"/>
                <a:gd fmla="*/ 0 h 98" name="T61"/>
                <a:gd fmla="*/ 977846743 w 77" name="T62"/>
                <a:gd fmla="*/ 116901997 h 98" name="T63"/>
                <a:gd fmla="*/ 1153859687 w 77" name="T64"/>
                <a:gd fmla="*/ 19483666 h 98" name="T65"/>
                <a:gd fmla="*/ 352025889 w 77" name="T66"/>
                <a:gd fmla="*/ 604002482 h 98" name="T67"/>
                <a:gd fmla="*/ 352025889 w 77" name="T68"/>
                <a:gd fmla="*/ 428645071 h 98" name="T69"/>
                <a:gd fmla="*/ 1232086188 w 77" name="T70"/>
                <a:gd fmla="*/ 506584150 h 98" name="T71"/>
                <a:gd fmla="*/ 352025889 w 77" name="T72"/>
                <a:gd fmla="*/ 604002482 h 98" name="T73"/>
                <a:gd fmla="*/ 840949260 w 77" name="T74"/>
                <a:gd fmla="*/ 1675617367 h 98" name="T75"/>
                <a:gd fmla="*/ 684491836 w 77" name="T76"/>
                <a:gd fmla="*/ 1636650035 h 98" name="T77"/>
                <a:gd fmla="*/ 586709815 w 77" name="T78"/>
                <a:gd fmla="*/ 1344390627 h 98" name="T79"/>
                <a:gd fmla="*/ 723607297 w 77" name="T80"/>
                <a:gd fmla="*/ 1519748037 h 98" name="T81"/>
                <a:gd fmla="*/ 782278279 w 77" name="T82"/>
                <a:gd fmla="*/ 1519748037 h 98" name="T83"/>
                <a:gd fmla="*/ 762722759 w 77" name="T84"/>
                <a:gd fmla="*/ 1363874293 h 98" name="T85"/>
                <a:gd fmla="*/ 586709815 w 77" name="T86"/>
                <a:gd fmla="*/ 1110582218 h 98" name="T87"/>
                <a:gd fmla="*/ 684491836 w 77" name="T88"/>
                <a:gd fmla="*/ 896261889 h 98" name="T89"/>
                <a:gd fmla="*/ 840949260 w 77" name="T90"/>
                <a:gd fmla="*/ 857294557 h 98" name="T91"/>
                <a:gd fmla="*/ 938735703 w 77" name="T92"/>
                <a:gd fmla="*/ 1032647553 h 98" name="T93"/>
                <a:gd fmla="*/ 782278279 w 77" name="T94"/>
                <a:gd fmla="*/ 1149553965 h 98" name="T95"/>
                <a:gd fmla="*/ 762722759 w 77" name="T96"/>
                <a:gd fmla="*/ 993680221 h 98" name="T97"/>
                <a:gd fmla="*/ 743162817 w 77" name="T98"/>
                <a:gd fmla="*/ 1091098552 h 98" name="T99"/>
                <a:gd fmla="*/ 919175761 w 77" name="T100"/>
                <a:gd fmla="*/ 1324906961 h 98" name="T101"/>
                <a:gd fmla="*/ 958291223 w 77" name="T102"/>
                <a:gd fmla="*/ 1500264371 h 98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w 77" name="T156"/>
                <a:gd fmla="*/ 0 h 98" name="T157"/>
                <a:gd fmla="*/ 77 w 77" name="T158"/>
                <a:gd fmla="*/ 98 h 98" name="T159"/>
              </a:gdLst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b="T159" l="T156" r="T158" t="T157"/>
              <a:pathLst>
                <a:path h="98" w="77">
                  <a:moveTo>
                    <a:pt x="22" y="33"/>
                  </a:moveTo>
                  <a:cubicBezTo>
                    <a:pt x="11" y="49"/>
                    <a:pt x="4" y="66"/>
                    <a:pt x="0" y="85"/>
                  </a:cubicBezTo>
                  <a:cubicBezTo>
                    <a:pt x="1" y="91"/>
                    <a:pt x="5" y="96"/>
                    <a:pt x="11" y="98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36" y="98"/>
                    <a:pt x="36" y="98"/>
                    <a:pt x="36" y="98"/>
                  </a:cubicBezTo>
                  <a:cubicBezTo>
                    <a:pt x="37" y="98"/>
                    <a:pt x="37" y="98"/>
                    <a:pt x="37" y="98"/>
                  </a:cubicBezTo>
                  <a:cubicBezTo>
                    <a:pt x="37" y="98"/>
                    <a:pt x="37" y="98"/>
                    <a:pt x="37" y="98"/>
                  </a:cubicBezTo>
                  <a:cubicBezTo>
                    <a:pt x="37" y="98"/>
                    <a:pt x="37" y="98"/>
                    <a:pt x="37" y="98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39" y="98"/>
                    <a:pt x="39" y="98"/>
                    <a:pt x="39" y="98"/>
                  </a:cubicBezTo>
                  <a:cubicBezTo>
                    <a:pt x="39" y="98"/>
                    <a:pt x="39" y="98"/>
                    <a:pt x="39" y="98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41" y="98"/>
                    <a:pt x="41" y="98"/>
                    <a:pt x="41" y="98"/>
                  </a:cubicBezTo>
                  <a:cubicBezTo>
                    <a:pt x="41" y="98"/>
                    <a:pt x="41" y="98"/>
                    <a:pt x="41" y="98"/>
                  </a:cubicBezTo>
                  <a:cubicBezTo>
                    <a:pt x="42" y="98"/>
                    <a:pt x="42" y="98"/>
                    <a:pt x="42" y="98"/>
                  </a:cubicBezTo>
                  <a:cubicBezTo>
                    <a:pt x="42" y="98"/>
                    <a:pt x="42" y="98"/>
                    <a:pt x="42" y="98"/>
                  </a:cubicBezTo>
                  <a:cubicBezTo>
                    <a:pt x="43" y="98"/>
                    <a:pt x="43" y="98"/>
                    <a:pt x="43" y="98"/>
                  </a:cubicBezTo>
                  <a:cubicBezTo>
                    <a:pt x="43" y="98"/>
                    <a:pt x="43" y="98"/>
                    <a:pt x="43" y="98"/>
                  </a:cubicBezTo>
                  <a:cubicBezTo>
                    <a:pt x="43" y="98"/>
                    <a:pt x="43" y="98"/>
                    <a:pt x="43" y="98"/>
                  </a:cubicBezTo>
                  <a:cubicBezTo>
                    <a:pt x="43" y="98"/>
                    <a:pt x="43" y="98"/>
                    <a:pt x="43" y="98"/>
                  </a:cubicBezTo>
                  <a:cubicBezTo>
                    <a:pt x="44" y="98"/>
                    <a:pt x="44" y="98"/>
                    <a:pt x="44" y="98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46" y="98"/>
                    <a:pt x="46" y="98"/>
                    <a:pt x="46" y="98"/>
                  </a:cubicBezTo>
                  <a:cubicBezTo>
                    <a:pt x="46" y="98"/>
                    <a:pt x="46" y="98"/>
                    <a:pt x="46" y="98"/>
                  </a:cubicBezTo>
                  <a:cubicBezTo>
                    <a:pt x="46" y="98"/>
                    <a:pt x="46" y="98"/>
                    <a:pt x="46" y="98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66" y="98"/>
                    <a:pt x="66" y="98"/>
                    <a:pt x="66" y="98"/>
                  </a:cubicBezTo>
                  <a:cubicBezTo>
                    <a:pt x="72" y="96"/>
                    <a:pt x="75" y="91"/>
                    <a:pt x="77" y="85"/>
                  </a:cubicBezTo>
                  <a:cubicBezTo>
                    <a:pt x="72" y="66"/>
                    <a:pt x="66" y="49"/>
                    <a:pt x="55" y="33"/>
                  </a:cubicBezTo>
                  <a:cubicBezTo>
                    <a:pt x="44" y="33"/>
                    <a:pt x="33" y="33"/>
                    <a:pt x="22" y="33"/>
                  </a:cubicBezTo>
                  <a:close/>
                  <a:moveTo>
                    <a:pt x="50" y="20"/>
                  </a:moveTo>
                  <a:cubicBezTo>
                    <a:pt x="42" y="20"/>
                    <a:pt x="34" y="20"/>
                    <a:pt x="25" y="2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0" y="20"/>
                    <a:pt x="50" y="20"/>
                    <a:pt x="50" y="20"/>
                  </a:cubicBezTo>
                  <a:close/>
                  <a:moveTo>
                    <a:pt x="18" y="31"/>
                  </a:moveTo>
                  <a:cubicBezTo>
                    <a:pt x="16" y="31"/>
                    <a:pt x="14" y="29"/>
                    <a:pt x="14" y="26"/>
                  </a:cubicBezTo>
                  <a:cubicBezTo>
                    <a:pt x="14" y="24"/>
                    <a:pt x="16" y="22"/>
                    <a:pt x="18" y="22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61" y="22"/>
                    <a:pt x="63" y="24"/>
                    <a:pt x="63" y="26"/>
                  </a:cubicBezTo>
                  <a:cubicBezTo>
                    <a:pt x="63" y="29"/>
                    <a:pt x="61" y="31"/>
                    <a:pt x="59" y="31"/>
                  </a:cubicBezTo>
                  <a:cubicBezTo>
                    <a:pt x="18" y="31"/>
                    <a:pt x="18" y="31"/>
                    <a:pt x="18" y="31"/>
                  </a:cubicBezTo>
                  <a:close/>
                  <a:moveTo>
                    <a:pt x="43" y="84"/>
                  </a:moveTo>
                  <a:cubicBezTo>
                    <a:pt x="43" y="86"/>
                    <a:pt x="43" y="86"/>
                    <a:pt x="43" y="86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2" y="83"/>
                    <a:pt x="30" y="81"/>
                    <a:pt x="30" y="77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7" y="78"/>
                    <a:pt x="38" y="79"/>
                    <a:pt x="39" y="79"/>
                  </a:cubicBezTo>
                  <a:cubicBezTo>
                    <a:pt x="40" y="79"/>
                    <a:pt x="40" y="78"/>
                    <a:pt x="40" y="78"/>
                  </a:cubicBezTo>
                  <a:cubicBezTo>
                    <a:pt x="40" y="73"/>
                    <a:pt x="40" y="73"/>
                    <a:pt x="40" y="73"/>
                  </a:cubicBezTo>
                  <a:cubicBezTo>
                    <a:pt x="40" y="72"/>
                    <a:pt x="40" y="71"/>
                    <a:pt x="39" y="70"/>
                  </a:cubicBezTo>
                  <a:cubicBezTo>
                    <a:pt x="38" y="69"/>
                    <a:pt x="36" y="67"/>
                    <a:pt x="32" y="63"/>
                  </a:cubicBezTo>
                  <a:cubicBezTo>
                    <a:pt x="31" y="61"/>
                    <a:pt x="30" y="59"/>
                    <a:pt x="30" y="57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0" y="49"/>
                    <a:pt x="32" y="47"/>
                    <a:pt x="35" y="46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6" y="47"/>
                    <a:pt x="48" y="49"/>
                    <a:pt x="48" y="53"/>
                  </a:cubicBezTo>
                  <a:cubicBezTo>
                    <a:pt x="48" y="59"/>
                    <a:pt x="48" y="59"/>
                    <a:pt x="48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0" y="51"/>
                    <a:pt x="40" y="51"/>
                    <a:pt x="39" y="51"/>
                  </a:cubicBezTo>
                  <a:cubicBezTo>
                    <a:pt x="38" y="51"/>
                    <a:pt x="38" y="52"/>
                    <a:pt x="38" y="53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8" y="57"/>
                    <a:pt x="39" y="59"/>
                    <a:pt x="41" y="61"/>
                  </a:cubicBezTo>
                  <a:cubicBezTo>
                    <a:pt x="44" y="64"/>
                    <a:pt x="47" y="67"/>
                    <a:pt x="47" y="68"/>
                  </a:cubicBezTo>
                  <a:cubicBezTo>
                    <a:pt x="48" y="69"/>
                    <a:pt x="49" y="71"/>
                    <a:pt x="49" y="72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9" y="81"/>
                    <a:pt x="47" y="83"/>
                    <a:pt x="43" y="84"/>
                  </a:cubicBezTo>
                  <a:close/>
                </a:path>
              </a:pathLst>
            </a:custGeom>
            <a:solidFill>
              <a:srgbClr val="09405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bIns="60960" lIns="121920" rIns="121920" tIns="60960"/>
            <a:lstStyle/>
            <a:p>
              <a:endParaRPr altLang="en-US" lang="zh-CN"/>
            </a:p>
          </p:txBody>
        </p:sp>
      </p:grpSp>
    </p:spTree>
  </p:cSld>
  <p:clrMapOvr>
    <a:masterClrMapping/>
  </p:clrMapOvr>
  <p:transition spd="med">
    <p:fade/>
  </p:transition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770" name="泪滴形 90"/>
          <p:cNvSpPr/>
          <p:nvPr/>
        </p:nvSpPr>
        <p:spPr bwMode="auto">
          <a:xfrm rot="8100000">
            <a:off x="3719513" y="1682750"/>
            <a:ext cx="2063750" cy="2063750"/>
          </a:xfrm>
          <a:custGeom>
            <a:gdLst>
              <a:gd fmla="*/ 0 w 2063468" name="T0"/>
              <a:gd fmla="*/ 1032016 h 2063468" name="T1"/>
              <a:gd fmla="*/ 1032016 w 2063468" name="T2"/>
              <a:gd fmla="*/ 0 h 2063468" name="T3"/>
              <a:gd fmla="*/ 2064032 w 2063468" name="T4"/>
              <a:gd fmla="*/ 0 h 2063468" name="T5"/>
              <a:gd fmla="*/ 2064032 w 2063468" name="T6"/>
              <a:gd fmla="*/ 1032016 h 2063468" name="T7"/>
              <a:gd fmla="*/ 1032016 w 2063468" name="T8"/>
              <a:gd fmla="*/ 2064032 h 2063468" name="T9"/>
              <a:gd fmla="*/ 0 w 2063468" name="T10"/>
              <a:gd fmla="*/ 1032016 h 2063468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  <a:gd fmla="*/ 0 w 2063468" name="T18"/>
              <a:gd fmla="*/ 0 h 2063468" name="T19"/>
              <a:gd fmla="*/ 2063468 w 2063468" name="T20"/>
              <a:gd fmla="*/ 2063468 h 2063468" name="T21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T21" l="T18" r="T20" t="T19"/>
            <a:pathLst>
              <a:path h="2063468" w="2063468">
                <a:moveTo>
                  <a:pt x="0" y="1031734"/>
                </a:moveTo>
                <a:cubicBezTo>
                  <a:pt x="0" y="461923"/>
                  <a:pt x="461923" y="0"/>
                  <a:pt x="1031734" y="0"/>
                </a:cubicBezTo>
                <a:lnTo>
                  <a:pt x="2063468" y="0"/>
                </a:lnTo>
                <a:lnTo>
                  <a:pt x="2063468" y="1031734"/>
                </a:lnTo>
                <a:cubicBezTo>
                  <a:pt x="2063468" y="1601545"/>
                  <a:pt x="1601545" y="2063468"/>
                  <a:pt x="1031734" y="2063468"/>
                </a:cubicBezTo>
                <a:cubicBezTo>
                  <a:pt x="461923" y="2063468"/>
                  <a:pt x="0" y="1601545"/>
                  <a:pt x="0" y="1031734"/>
                </a:cubicBezTo>
                <a:close/>
              </a:path>
            </a:pathLst>
          </a:custGeom>
          <a:solidFill>
            <a:srgbClr val="F2F2F2"/>
          </a:solidFill>
          <a:ln w="12700">
            <a:solidFill>
              <a:srgbClr val="D9D9D9"/>
            </a:solidFill>
            <a:prstDash val="dash"/>
            <a:round/>
          </a:ln>
        </p:spPr>
        <p:txBody>
          <a:bodyPr anchor="ctr"/>
          <a:lstStyle/>
          <a:p>
            <a:endParaRPr altLang="en-US" lang="zh-CN"/>
          </a:p>
        </p:txBody>
      </p:sp>
      <p:sp>
        <p:nvSpPr>
          <p:cNvPr id="32771" name="泪滴形 91"/>
          <p:cNvSpPr/>
          <p:nvPr/>
        </p:nvSpPr>
        <p:spPr bwMode="auto">
          <a:xfrm rot="8100000">
            <a:off x="6423025" y="1682750"/>
            <a:ext cx="2062163" cy="2063750"/>
          </a:xfrm>
          <a:custGeom>
            <a:gdLst>
              <a:gd fmla="*/ 0 w 2063468" name="T0"/>
              <a:gd fmla="*/ 1032016 h 2063468" name="T1"/>
              <a:gd fmla="*/ 1030430 w 2063468" name="T2"/>
              <a:gd fmla="*/ 0 h 2063468" name="T3"/>
              <a:gd fmla="*/ 2060859 w 2063468" name="T4"/>
              <a:gd fmla="*/ 0 h 2063468" name="T5"/>
              <a:gd fmla="*/ 2060859 w 2063468" name="T6"/>
              <a:gd fmla="*/ 1032016 h 2063468" name="T7"/>
              <a:gd fmla="*/ 1030430 w 2063468" name="T8"/>
              <a:gd fmla="*/ 2064032 h 2063468" name="T9"/>
              <a:gd fmla="*/ 0 w 2063468" name="T10"/>
              <a:gd fmla="*/ 1032016 h 2063468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  <a:gd fmla="*/ 0 w 2063468" name="T18"/>
              <a:gd fmla="*/ 0 h 2063468" name="T19"/>
              <a:gd fmla="*/ 2063468 w 2063468" name="T20"/>
              <a:gd fmla="*/ 2063468 h 2063468" name="T21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T21" l="T18" r="T20" t="T19"/>
            <a:pathLst>
              <a:path h="2063468" w="2063468">
                <a:moveTo>
                  <a:pt x="0" y="1031734"/>
                </a:moveTo>
                <a:cubicBezTo>
                  <a:pt x="0" y="461923"/>
                  <a:pt x="461923" y="0"/>
                  <a:pt x="1031734" y="0"/>
                </a:cubicBezTo>
                <a:lnTo>
                  <a:pt x="2063468" y="0"/>
                </a:lnTo>
                <a:lnTo>
                  <a:pt x="2063468" y="1031734"/>
                </a:lnTo>
                <a:cubicBezTo>
                  <a:pt x="2063468" y="1601545"/>
                  <a:pt x="1601545" y="2063468"/>
                  <a:pt x="1031734" y="2063468"/>
                </a:cubicBezTo>
                <a:cubicBezTo>
                  <a:pt x="461923" y="2063468"/>
                  <a:pt x="0" y="1601545"/>
                  <a:pt x="0" y="1031734"/>
                </a:cubicBezTo>
                <a:close/>
              </a:path>
            </a:pathLst>
          </a:custGeom>
          <a:solidFill>
            <a:srgbClr val="F2F2F2"/>
          </a:solidFill>
          <a:ln w="12700">
            <a:solidFill>
              <a:srgbClr val="D9D9D9"/>
            </a:solidFill>
            <a:prstDash val="dash"/>
            <a:round/>
          </a:ln>
        </p:spPr>
        <p:txBody>
          <a:bodyPr anchor="ctr"/>
          <a:lstStyle/>
          <a:p>
            <a:endParaRPr altLang="en-US" lang="zh-CN"/>
          </a:p>
        </p:txBody>
      </p:sp>
      <p:sp>
        <p:nvSpPr>
          <p:cNvPr id="32772" name="泪滴形 92"/>
          <p:cNvSpPr/>
          <p:nvPr/>
        </p:nvSpPr>
        <p:spPr bwMode="auto">
          <a:xfrm rot="8100000">
            <a:off x="9155113" y="1682750"/>
            <a:ext cx="2063750" cy="2063750"/>
          </a:xfrm>
          <a:custGeom>
            <a:gdLst>
              <a:gd fmla="*/ 0 w 2063468" name="T0"/>
              <a:gd fmla="*/ 1032016 h 2063468" name="T1"/>
              <a:gd fmla="*/ 1032016 w 2063468" name="T2"/>
              <a:gd fmla="*/ 0 h 2063468" name="T3"/>
              <a:gd fmla="*/ 2064032 w 2063468" name="T4"/>
              <a:gd fmla="*/ 0 h 2063468" name="T5"/>
              <a:gd fmla="*/ 2064032 w 2063468" name="T6"/>
              <a:gd fmla="*/ 1032016 h 2063468" name="T7"/>
              <a:gd fmla="*/ 1032016 w 2063468" name="T8"/>
              <a:gd fmla="*/ 2064032 h 2063468" name="T9"/>
              <a:gd fmla="*/ 0 w 2063468" name="T10"/>
              <a:gd fmla="*/ 1032016 h 2063468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  <a:gd fmla="*/ 0 w 2063468" name="T18"/>
              <a:gd fmla="*/ 0 h 2063468" name="T19"/>
              <a:gd fmla="*/ 2063468 w 2063468" name="T20"/>
              <a:gd fmla="*/ 2063468 h 2063468" name="T21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T21" l="T18" r="T20" t="T19"/>
            <a:pathLst>
              <a:path h="2063468" w="2063468">
                <a:moveTo>
                  <a:pt x="0" y="1031734"/>
                </a:moveTo>
                <a:cubicBezTo>
                  <a:pt x="0" y="461923"/>
                  <a:pt x="461923" y="0"/>
                  <a:pt x="1031734" y="0"/>
                </a:cubicBezTo>
                <a:lnTo>
                  <a:pt x="2063468" y="0"/>
                </a:lnTo>
                <a:lnTo>
                  <a:pt x="2063468" y="1031734"/>
                </a:lnTo>
                <a:cubicBezTo>
                  <a:pt x="2063468" y="1601545"/>
                  <a:pt x="1601545" y="2063468"/>
                  <a:pt x="1031734" y="2063468"/>
                </a:cubicBezTo>
                <a:cubicBezTo>
                  <a:pt x="461923" y="2063468"/>
                  <a:pt x="0" y="1601545"/>
                  <a:pt x="0" y="1031734"/>
                </a:cubicBezTo>
                <a:close/>
              </a:path>
            </a:pathLst>
          </a:custGeom>
          <a:solidFill>
            <a:srgbClr val="F2F2F2"/>
          </a:solidFill>
          <a:ln w="12700">
            <a:solidFill>
              <a:srgbClr val="D9D9D9"/>
            </a:solidFill>
            <a:prstDash val="dash"/>
            <a:round/>
          </a:ln>
        </p:spPr>
        <p:txBody>
          <a:bodyPr anchor="ctr"/>
          <a:lstStyle/>
          <a:p>
            <a:endParaRPr altLang="en-US" lang="zh-CN"/>
          </a:p>
        </p:txBody>
      </p:sp>
      <p:sp>
        <p:nvSpPr>
          <p:cNvPr id="32773" name="泪滴形 89"/>
          <p:cNvSpPr/>
          <p:nvPr/>
        </p:nvSpPr>
        <p:spPr bwMode="auto">
          <a:xfrm rot="8100000">
            <a:off x="990600" y="1682750"/>
            <a:ext cx="2063750" cy="2063750"/>
          </a:xfrm>
          <a:custGeom>
            <a:gdLst>
              <a:gd fmla="*/ 0 w 2063468" name="T0"/>
              <a:gd fmla="*/ 1032016 h 2063468" name="T1"/>
              <a:gd fmla="*/ 1032016 w 2063468" name="T2"/>
              <a:gd fmla="*/ 0 h 2063468" name="T3"/>
              <a:gd fmla="*/ 2064032 w 2063468" name="T4"/>
              <a:gd fmla="*/ 0 h 2063468" name="T5"/>
              <a:gd fmla="*/ 2064032 w 2063468" name="T6"/>
              <a:gd fmla="*/ 1032016 h 2063468" name="T7"/>
              <a:gd fmla="*/ 1032016 w 2063468" name="T8"/>
              <a:gd fmla="*/ 2064032 h 2063468" name="T9"/>
              <a:gd fmla="*/ 0 w 2063468" name="T10"/>
              <a:gd fmla="*/ 1032016 h 2063468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  <a:gd fmla="*/ 0 w 2063468" name="T18"/>
              <a:gd fmla="*/ 0 h 2063468" name="T19"/>
              <a:gd fmla="*/ 2063468 w 2063468" name="T20"/>
              <a:gd fmla="*/ 2063468 h 2063468" name="T21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T21" l="T18" r="T20" t="T19"/>
            <a:pathLst>
              <a:path h="2063468" w="2063468">
                <a:moveTo>
                  <a:pt x="0" y="1031734"/>
                </a:moveTo>
                <a:cubicBezTo>
                  <a:pt x="0" y="461923"/>
                  <a:pt x="461923" y="0"/>
                  <a:pt x="1031734" y="0"/>
                </a:cubicBezTo>
                <a:lnTo>
                  <a:pt x="2063468" y="0"/>
                </a:lnTo>
                <a:lnTo>
                  <a:pt x="2063468" y="1031734"/>
                </a:lnTo>
                <a:cubicBezTo>
                  <a:pt x="2063468" y="1601545"/>
                  <a:pt x="1601545" y="2063468"/>
                  <a:pt x="1031734" y="2063468"/>
                </a:cubicBezTo>
                <a:cubicBezTo>
                  <a:pt x="461923" y="2063468"/>
                  <a:pt x="0" y="1601545"/>
                  <a:pt x="0" y="1031734"/>
                </a:cubicBezTo>
                <a:close/>
              </a:path>
            </a:pathLst>
          </a:custGeom>
          <a:solidFill>
            <a:srgbClr val="F2F2F2"/>
          </a:solidFill>
          <a:ln w="12700">
            <a:solidFill>
              <a:srgbClr val="D9D9D9"/>
            </a:solidFill>
            <a:prstDash val="dash"/>
            <a:round/>
          </a:ln>
        </p:spPr>
        <p:txBody>
          <a:bodyPr anchor="ctr"/>
          <a:lstStyle/>
          <a:p>
            <a:endParaRPr altLang="en-US" lang="zh-CN"/>
          </a:p>
        </p:txBody>
      </p:sp>
      <p:sp>
        <p:nvSpPr>
          <p:cNvPr id="32774" name="文本框 69"/>
          <p:cNvSpPr txBox="1">
            <a:spLocks noChangeArrowheads="1"/>
          </p:cNvSpPr>
          <p:nvPr/>
        </p:nvSpPr>
        <p:spPr bwMode="auto">
          <a:xfrm>
            <a:off x="790575" y="128588"/>
            <a:ext cx="4283393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zh-CN" b="1" lang="en-US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01 点击这里输入文章标题</a:t>
            </a:r>
          </a:p>
        </p:txBody>
      </p:sp>
      <p:grpSp>
        <p:nvGrpSpPr>
          <p:cNvPr id="32775" name="Group 7"/>
          <p:cNvGrpSpPr/>
          <p:nvPr/>
        </p:nvGrpSpPr>
        <p:grpSpPr>
          <a:xfrm>
            <a:off x="271463" y="223838"/>
            <a:ext cx="474662" cy="290512"/>
            <a:chExt cx="714375" cy="438150"/>
          </a:xfrm>
        </p:grpSpPr>
        <p:sp>
          <p:nvSpPr>
            <p:cNvPr id="32788" name="燕尾形 71"/>
            <p:cNvSpPr>
              <a:spLocks noChangeArrowheads="1"/>
            </p:cNvSpPr>
            <p:nvPr/>
          </p:nvSpPr>
          <p:spPr bwMode="auto">
            <a:xfrm>
              <a:off x="0" y="0"/>
              <a:ext cx="438150" cy="438150"/>
            </a:xfrm>
            <a:prstGeom prst="chevron">
              <a:avLst>
                <a:gd fmla="val 50000" name="adj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/>
            </a:p>
          </p:txBody>
        </p:sp>
        <p:sp>
          <p:nvSpPr>
            <p:cNvPr id="32789" name="燕尾形 72"/>
            <p:cNvSpPr>
              <a:spLocks noChangeArrowheads="1"/>
            </p:cNvSpPr>
            <p:nvPr/>
          </p:nvSpPr>
          <p:spPr bwMode="auto">
            <a:xfrm>
              <a:off x="276225" y="0"/>
              <a:ext cx="438150" cy="438150"/>
            </a:xfrm>
            <a:prstGeom prst="chevron">
              <a:avLst>
                <a:gd fmla="val 50000" name="adj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/>
            </a:p>
          </p:txBody>
        </p:sp>
      </p:grpSp>
      <p:sp>
        <p:nvSpPr>
          <p:cNvPr id="32776" name="泪滴形 1"/>
          <p:cNvSpPr/>
          <p:nvPr/>
        </p:nvSpPr>
        <p:spPr bwMode="auto">
          <a:xfrm rot="8100000">
            <a:off x="1193800" y="1885950"/>
            <a:ext cx="1657350" cy="1657350"/>
          </a:xfrm>
          <a:custGeom>
            <a:gdLst>
              <a:gd fmla="*/ 0 w 1657350" name="T0"/>
              <a:gd fmla="*/ 828675 h 1657350" name="T1"/>
              <a:gd fmla="*/ 828675 w 1657350" name="T2"/>
              <a:gd fmla="*/ 0 h 1657350" name="T3"/>
              <a:gd fmla="*/ 1657350 w 1657350" name="T4"/>
              <a:gd fmla="*/ 0 h 1657350" name="T5"/>
              <a:gd fmla="*/ 1657350 w 1657350" name="T6"/>
              <a:gd fmla="*/ 828675 h 1657350" name="T7"/>
              <a:gd fmla="*/ 828675 w 1657350" name="T8"/>
              <a:gd fmla="*/ 1657350 h 1657350" name="T9"/>
              <a:gd fmla="*/ 0 w 1657350" name="T10"/>
              <a:gd fmla="*/ 828675 h 1657350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  <a:gd fmla="*/ 0 w 1657350" name="T18"/>
              <a:gd fmla="*/ 0 h 1657350" name="T19"/>
              <a:gd fmla="*/ 1657350 w 1657350" name="T20"/>
              <a:gd fmla="*/ 1657350 h 1657350" name="T21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T21" l="T18" r="T20" t="T19"/>
            <a:pathLst>
              <a:path h="1657350" w="1657350">
                <a:moveTo>
                  <a:pt x="0" y="828675"/>
                </a:moveTo>
                <a:cubicBezTo>
                  <a:pt x="0" y="371010"/>
                  <a:pt x="371010" y="0"/>
                  <a:pt x="828675" y="0"/>
                </a:cubicBezTo>
                <a:lnTo>
                  <a:pt x="1657350" y="0"/>
                </a:lnTo>
                <a:lnTo>
                  <a:pt x="1657350" y="828675"/>
                </a:lnTo>
                <a:cubicBezTo>
                  <a:pt x="1657350" y="1286340"/>
                  <a:pt x="1286340" y="1657350"/>
                  <a:pt x="828675" y="1657350"/>
                </a:cubicBezTo>
                <a:cubicBezTo>
                  <a:pt x="371010" y="1657350"/>
                  <a:pt x="0" y="1286340"/>
                  <a:pt x="0" y="828675"/>
                </a:cubicBezTo>
                <a:close/>
              </a:path>
            </a:pathLst>
          </a:custGeom>
          <a:solidFill>
            <a:srgbClr val="09405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32777" name="泪滴形 73"/>
          <p:cNvSpPr/>
          <p:nvPr/>
        </p:nvSpPr>
        <p:spPr bwMode="auto">
          <a:xfrm rot="8100000">
            <a:off x="3910013" y="1885950"/>
            <a:ext cx="1657350" cy="1657350"/>
          </a:xfrm>
          <a:custGeom>
            <a:gdLst>
              <a:gd fmla="*/ 0 w 1657350" name="T0"/>
              <a:gd fmla="*/ 828675 h 1657350" name="T1"/>
              <a:gd fmla="*/ 828675 w 1657350" name="T2"/>
              <a:gd fmla="*/ 0 h 1657350" name="T3"/>
              <a:gd fmla="*/ 1657350 w 1657350" name="T4"/>
              <a:gd fmla="*/ 0 h 1657350" name="T5"/>
              <a:gd fmla="*/ 1657350 w 1657350" name="T6"/>
              <a:gd fmla="*/ 828675 h 1657350" name="T7"/>
              <a:gd fmla="*/ 828675 w 1657350" name="T8"/>
              <a:gd fmla="*/ 1657350 h 1657350" name="T9"/>
              <a:gd fmla="*/ 0 w 1657350" name="T10"/>
              <a:gd fmla="*/ 828675 h 1657350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  <a:gd fmla="*/ 0 w 1657350" name="T18"/>
              <a:gd fmla="*/ 0 h 1657350" name="T19"/>
              <a:gd fmla="*/ 1657350 w 1657350" name="T20"/>
              <a:gd fmla="*/ 1657350 h 1657350" name="T21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T21" l="T18" r="T20" t="T19"/>
            <a:pathLst>
              <a:path h="1657350" w="1657350">
                <a:moveTo>
                  <a:pt x="0" y="828675"/>
                </a:moveTo>
                <a:cubicBezTo>
                  <a:pt x="0" y="371010"/>
                  <a:pt x="371010" y="0"/>
                  <a:pt x="828675" y="0"/>
                </a:cubicBezTo>
                <a:lnTo>
                  <a:pt x="1657350" y="0"/>
                </a:lnTo>
                <a:lnTo>
                  <a:pt x="1657350" y="828675"/>
                </a:lnTo>
                <a:cubicBezTo>
                  <a:pt x="1657350" y="1286340"/>
                  <a:pt x="1286340" y="1657350"/>
                  <a:pt x="828675" y="1657350"/>
                </a:cubicBezTo>
                <a:cubicBezTo>
                  <a:pt x="371010" y="1657350"/>
                  <a:pt x="0" y="1286340"/>
                  <a:pt x="0" y="828675"/>
                </a:cubicBezTo>
                <a:close/>
              </a:path>
            </a:pathLst>
          </a:custGeom>
          <a:solidFill>
            <a:srgbClr val="09405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32778" name="泪滴形 74"/>
          <p:cNvSpPr/>
          <p:nvPr/>
        </p:nvSpPr>
        <p:spPr bwMode="auto">
          <a:xfrm rot="8100000">
            <a:off x="6624638" y="1885950"/>
            <a:ext cx="1657350" cy="1657350"/>
          </a:xfrm>
          <a:custGeom>
            <a:gdLst>
              <a:gd fmla="*/ 0 w 1657350" name="T0"/>
              <a:gd fmla="*/ 828675 h 1657350" name="T1"/>
              <a:gd fmla="*/ 828675 w 1657350" name="T2"/>
              <a:gd fmla="*/ 0 h 1657350" name="T3"/>
              <a:gd fmla="*/ 1657350 w 1657350" name="T4"/>
              <a:gd fmla="*/ 0 h 1657350" name="T5"/>
              <a:gd fmla="*/ 1657350 w 1657350" name="T6"/>
              <a:gd fmla="*/ 828675 h 1657350" name="T7"/>
              <a:gd fmla="*/ 828675 w 1657350" name="T8"/>
              <a:gd fmla="*/ 1657350 h 1657350" name="T9"/>
              <a:gd fmla="*/ 0 w 1657350" name="T10"/>
              <a:gd fmla="*/ 828675 h 1657350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  <a:gd fmla="*/ 0 w 1657350" name="T18"/>
              <a:gd fmla="*/ 0 h 1657350" name="T19"/>
              <a:gd fmla="*/ 1657350 w 1657350" name="T20"/>
              <a:gd fmla="*/ 1657350 h 1657350" name="T21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T21" l="T18" r="T20" t="T19"/>
            <a:pathLst>
              <a:path h="1657350" w="1657350">
                <a:moveTo>
                  <a:pt x="0" y="828675"/>
                </a:moveTo>
                <a:cubicBezTo>
                  <a:pt x="0" y="371010"/>
                  <a:pt x="371010" y="0"/>
                  <a:pt x="828675" y="0"/>
                </a:cubicBezTo>
                <a:lnTo>
                  <a:pt x="1657350" y="0"/>
                </a:lnTo>
                <a:lnTo>
                  <a:pt x="1657350" y="828675"/>
                </a:lnTo>
                <a:cubicBezTo>
                  <a:pt x="1657350" y="1286340"/>
                  <a:pt x="1286340" y="1657350"/>
                  <a:pt x="828675" y="1657350"/>
                </a:cubicBezTo>
                <a:cubicBezTo>
                  <a:pt x="371010" y="1657350"/>
                  <a:pt x="0" y="1286340"/>
                  <a:pt x="0" y="828675"/>
                </a:cubicBezTo>
                <a:close/>
              </a:path>
            </a:pathLst>
          </a:custGeom>
          <a:solidFill>
            <a:srgbClr val="09405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32779" name="泪滴形 75"/>
          <p:cNvSpPr/>
          <p:nvPr/>
        </p:nvSpPr>
        <p:spPr bwMode="auto">
          <a:xfrm rot="8100000">
            <a:off x="9340850" y="1885950"/>
            <a:ext cx="1657350" cy="1657350"/>
          </a:xfrm>
          <a:custGeom>
            <a:gdLst>
              <a:gd fmla="*/ 0 w 1657350" name="T0"/>
              <a:gd fmla="*/ 828675 h 1657350" name="T1"/>
              <a:gd fmla="*/ 828675 w 1657350" name="T2"/>
              <a:gd fmla="*/ 0 h 1657350" name="T3"/>
              <a:gd fmla="*/ 1657350 w 1657350" name="T4"/>
              <a:gd fmla="*/ 0 h 1657350" name="T5"/>
              <a:gd fmla="*/ 1657350 w 1657350" name="T6"/>
              <a:gd fmla="*/ 828675 h 1657350" name="T7"/>
              <a:gd fmla="*/ 828675 w 1657350" name="T8"/>
              <a:gd fmla="*/ 1657350 h 1657350" name="T9"/>
              <a:gd fmla="*/ 0 w 1657350" name="T10"/>
              <a:gd fmla="*/ 828675 h 1657350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  <a:gd fmla="*/ 0 w 1657350" name="T18"/>
              <a:gd fmla="*/ 0 h 1657350" name="T19"/>
              <a:gd fmla="*/ 1657350 w 1657350" name="T20"/>
              <a:gd fmla="*/ 1657350 h 1657350" name="T21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T21" l="T18" r="T20" t="T19"/>
            <a:pathLst>
              <a:path h="1657350" w="1657350">
                <a:moveTo>
                  <a:pt x="0" y="828675"/>
                </a:moveTo>
                <a:cubicBezTo>
                  <a:pt x="0" y="371010"/>
                  <a:pt x="371010" y="0"/>
                  <a:pt x="828675" y="0"/>
                </a:cubicBezTo>
                <a:lnTo>
                  <a:pt x="1657350" y="0"/>
                </a:lnTo>
                <a:lnTo>
                  <a:pt x="1657350" y="828675"/>
                </a:lnTo>
                <a:cubicBezTo>
                  <a:pt x="1657350" y="1286340"/>
                  <a:pt x="1286340" y="1657350"/>
                  <a:pt x="828675" y="1657350"/>
                </a:cubicBezTo>
                <a:cubicBezTo>
                  <a:pt x="371010" y="1657350"/>
                  <a:pt x="0" y="1286340"/>
                  <a:pt x="0" y="828675"/>
                </a:cubicBezTo>
                <a:close/>
              </a:path>
            </a:pathLst>
          </a:custGeom>
          <a:solidFill>
            <a:srgbClr val="09405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32780" name="Freeform 36"/>
          <p:cNvSpPr>
            <a:spLocks noEditPoints="1"/>
          </p:cNvSpPr>
          <p:nvPr/>
        </p:nvSpPr>
        <p:spPr bwMode="auto">
          <a:xfrm>
            <a:off x="1562100" y="2381250"/>
            <a:ext cx="876300" cy="666750"/>
          </a:xfrm>
          <a:custGeom>
            <a:gdLst>
              <a:gd fmla="*/ 835533666 w 286" name="T0"/>
              <a:gd fmla="*/ 500360540 h 217" name="T1"/>
              <a:gd fmla="*/ 1849437278 w 286" name="T2"/>
              <a:gd fmla="*/ 481479532 h 217" name="T3"/>
              <a:gd fmla="*/ 1755556747 w 286" name="T4"/>
              <a:gd fmla="*/ 566445605 h 217" name="T5"/>
              <a:gd fmla="*/ 938802251 w 286" name="T6"/>
              <a:gd fmla="*/ 585326613 h 217" name="T7"/>
              <a:gd fmla="*/ 1126560250 w 286" name="T8"/>
              <a:gd fmla="*/ 755258758 h 217" name="T9"/>
              <a:gd fmla="*/ 1558410694 w 286" name="T10"/>
              <a:gd fmla="*/ 736377750 h 217" name="T11"/>
              <a:gd fmla="*/ 1351873525 w 286" name="T12"/>
              <a:gd fmla="*/ 519241548 h 217" name="T13"/>
              <a:gd fmla="*/ 1351873525 w 286" name="T14"/>
              <a:gd fmla="*/ 774142839 h 217" name="T15"/>
              <a:gd fmla="*/ 1351873525 w 286" name="T16"/>
              <a:gd fmla="*/ 1085687153 h 217" name="T17"/>
              <a:gd fmla="*/ 1351873525 w 286" name="T18"/>
              <a:gd fmla="*/ 774142839 h 217" name="T19"/>
              <a:gd fmla="*/ 103268585 w 286" name="T20"/>
              <a:gd fmla="*/ 1944796065 h 217" name="T21"/>
              <a:gd fmla="*/ 103268585 w 286" name="T22"/>
              <a:gd fmla="*/ 2048643145 h 217" name="T23"/>
              <a:gd fmla="*/ 2147483646 w 286" name="T24"/>
              <a:gd fmla="*/ 1925911984 h 217" name="T25"/>
              <a:gd fmla="*/ 2147483646 w 286" name="T26"/>
              <a:gd fmla="*/ 1671013766 h 217" name="T27"/>
              <a:gd fmla="*/ 2147483646 w 286" name="T28"/>
              <a:gd fmla="*/ 198255194 h 217" name="T29"/>
              <a:gd fmla="*/ 488175700 w 286" name="T30"/>
              <a:gd fmla="*/ 0 h 217" name="T31"/>
              <a:gd fmla="*/ 291029648 w 286" name="T32"/>
              <a:gd fmla="*/ 1265061339 h 217" name="T33"/>
              <a:gd fmla="*/ 18776106 w 286" name="T34"/>
              <a:gd fmla="*/ 1784302887 h 217" name="T35"/>
              <a:gd fmla="*/ 2147483646 w 286" name="T36"/>
              <a:gd fmla="*/ 1831506944 h 217" name="T37"/>
              <a:gd fmla="*/ 2147483646 w 286" name="T38"/>
              <a:gd fmla="*/ 1671013766 h 217" name="T39"/>
              <a:gd fmla="*/ 460011540 w 286" name="T40"/>
              <a:gd fmla="*/ 160493177 h 217" name="T41"/>
              <a:gd fmla="*/ 2147483646 w 286" name="T42"/>
              <a:gd fmla="*/ 132170129 h 217" name="T43"/>
              <a:gd fmla="*/ 2147483646 w 286" name="T44"/>
              <a:gd fmla="*/ 226578242 h 217" name="T45"/>
              <a:gd fmla="*/ 2147483646 w 286" name="T46"/>
              <a:gd fmla="*/ 1198976274 h 217" name="T47"/>
              <a:gd fmla="*/ 525727912 w 286" name="T48"/>
              <a:gd fmla="*/ 1227296250 h 217" name="T49"/>
              <a:gd fmla="*/ 431847381 w 286" name="T50"/>
              <a:gd fmla="*/ 1132891210 h 217" name="T51"/>
              <a:gd fmla="*/ 403683221 w 286" name="T52"/>
              <a:gd fmla="*/ 1350027411 h 217" name="T53"/>
              <a:gd fmla="*/ 2147483646 w 286" name="T54"/>
              <a:gd fmla="*/ 1425554516 h 217" name="T55"/>
              <a:gd fmla="*/ 403683221 w 286" name="T56"/>
              <a:gd fmla="*/ 1350027411 h 217" name="T57"/>
              <a:gd fmla="*/ 2147483646 w 286" name="T58"/>
              <a:gd fmla="*/ 1482197540 h 217" name="T59"/>
              <a:gd fmla="*/ 272253541 w 286" name="T60"/>
              <a:gd fmla="*/ 1557724645 h 217" name="T61"/>
              <a:gd fmla="*/ 910638091 w 286" name="T62"/>
              <a:gd fmla="*/ 1689894774 h 217" name="T63"/>
              <a:gd fmla="*/ 234701329 w 286" name="T64"/>
              <a:gd fmla="*/ 1614367669 h 217" name="T65"/>
              <a:gd fmla="*/ 910638091 w 286" name="T66"/>
              <a:gd fmla="*/ 1689894774 h 217" name="T67"/>
              <a:gd fmla="*/ 1746168693 w 286" name="T68"/>
              <a:gd fmla="*/ 1614367669 h 217" name="T69"/>
              <a:gd fmla="*/ 2147483646 w 286" name="T70"/>
              <a:gd fmla="*/ 1689894774 h 217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w 286" name="T108"/>
              <a:gd fmla="*/ 0 h 217" name="T109"/>
              <a:gd fmla="*/ 286 w 286" name="T110"/>
              <a:gd fmla="*/ 217 h 217" name="T111"/>
            </a:gdLst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b="T111" l="T108" r="T110" t="T109"/>
            <a:pathLst>
              <a:path h="216" w="286">
                <a:moveTo>
                  <a:pt x="100" y="62"/>
                </a:moveTo>
                <a:cubicBezTo>
                  <a:pt x="89" y="53"/>
                  <a:pt x="89" y="53"/>
                  <a:pt x="89" y="53"/>
                </a:cubicBezTo>
                <a:cubicBezTo>
                  <a:pt x="102" y="38"/>
                  <a:pt x="122" y="28"/>
                  <a:pt x="144" y="28"/>
                </a:cubicBezTo>
                <a:cubicBezTo>
                  <a:pt x="165" y="28"/>
                  <a:pt x="184" y="37"/>
                  <a:pt x="197" y="51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187" y="60"/>
                  <a:pt x="187" y="60"/>
                  <a:pt x="187" y="60"/>
                </a:cubicBezTo>
                <a:cubicBezTo>
                  <a:pt x="176" y="49"/>
                  <a:pt x="161" y="41"/>
                  <a:pt x="144" y="41"/>
                </a:cubicBezTo>
                <a:cubicBezTo>
                  <a:pt x="126" y="41"/>
                  <a:pt x="110" y="50"/>
                  <a:pt x="100" y="62"/>
                </a:cubicBezTo>
                <a:close/>
                <a:moveTo>
                  <a:pt x="110" y="71"/>
                </a:moveTo>
                <a:cubicBezTo>
                  <a:pt x="120" y="80"/>
                  <a:pt x="120" y="80"/>
                  <a:pt x="120" y="80"/>
                </a:cubicBezTo>
                <a:cubicBezTo>
                  <a:pt x="126" y="73"/>
                  <a:pt x="134" y="69"/>
                  <a:pt x="144" y="69"/>
                </a:cubicBezTo>
                <a:cubicBezTo>
                  <a:pt x="153" y="69"/>
                  <a:pt x="160" y="72"/>
                  <a:pt x="166" y="78"/>
                </a:cubicBezTo>
                <a:cubicBezTo>
                  <a:pt x="176" y="69"/>
                  <a:pt x="176" y="69"/>
                  <a:pt x="176" y="69"/>
                </a:cubicBezTo>
                <a:cubicBezTo>
                  <a:pt x="168" y="60"/>
                  <a:pt x="157" y="55"/>
                  <a:pt x="144" y="55"/>
                </a:cubicBezTo>
                <a:cubicBezTo>
                  <a:pt x="130" y="55"/>
                  <a:pt x="118" y="61"/>
                  <a:pt x="110" y="71"/>
                </a:cubicBezTo>
                <a:close/>
                <a:moveTo>
                  <a:pt x="144" y="82"/>
                </a:moveTo>
                <a:cubicBezTo>
                  <a:pt x="135" y="82"/>
                  <a:pt x="128" y="90"/>
                  <a:pt x="128" y="99"/>
                </a:cubicBezTo>
                <a:cubicBezTo>
                  <a:pt x="128" y="108"/>
                  <a:pt x="135" y="115"/>
                  <a:pt x="144" y="115"/>
                </a:cubicBezTo>
                <a:cubicBezTo>
                  <a:pt x="153" y="115"/>
                  <a:pt x="160" y="108"/>
                  <a:pt x="160" y="99"/>
                </a:cubicBezTo>
                <a:cubicBezTo>
                  <a:pt x="160" y="90"/>
                  <a:pt x="153" y="82"/>
                  <a:pt x="144" y="82"/>
                </a:cubicBezTo>
                <a:close/>
                <a:moveTo>
                  <a:pt x="275" y="206"/>
                </a:moveTo>
                <a:cubicBezTo>
                  <a:pt x="11" y="206"/>
                  <a:pt x="11" y="206"/>
                  <a:pt x="11" y="206"/>
                </a:cubicBezTo>
                <a:cubicBezTo>
                  <a:pt x="8" y="206"/>
                  <a:pt x="5" y="205"/>
                  <a:pt x="2" y="204"/>
                </a:cubicBezTo>
                <a:cubicBezTo>
                  <a:pt x="2" y="207"/>
                  <a:pt x="2" y="217"/>
                  <a:pt x="11" y="217"/>
                </a:cubicBezTo>
                <a:cubicBezTo>
                  <a:pt x="13" y="217"/>
                  <a:pt x="273" y="217"/>
                  <a:pt x="275" y="217"/>
                </a:cubicBezTo>
                <a:cubicBezTo>
                  <a:pt x="284" y="217"/>
                  <a:pt x="284" y="207"/>
                  <a:pt x="284" y="204"/>
                </a:cubicBezTo>
                <a:cubicBezTo>
                  <a:pt x="281" y="205"/>
                  <a:pt x="278" y="206"/>
                  <a:pt x="275" y="206"/>
                </a:cubicBezTo>
                <a:close/>
                <a:moveTo>
                  <a:pt x="282" y="177"/>
                </a:moveTo>
                <a:cubicBezTo>
                  <a:pt x="255" y="134"/>
                  <a:pt x="255" y="134"/>
                  <a:pt x="255" y="134"/>
                </a:cubicBezTo>
                <a:cubicBezTo>
                  <a:pt x="255" y="21"/>
                  <a:pt x="255" y="21"/>
                  <a:pt x="255" y="21"/>
                </a:cubicBezTo>
                <a:cubicBezTo>
                  <a:pt x="255" y="9"/>
                  <a:pt x="245" y="0"/>
                  <a:pt x="234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41" y="0"/>
                  <a:pt x="31" y="9"/>
                  <a:pt x="31" y="21"/>
                </a:cubicBezTo>
                <a:cubicBezTo>
                  <a:pt x="31" y="134"/>
                  <a:pt x="31" y="134"/>
                  <a:pt x="31" y="134"/>
                </a:cubicBezTo>
                <a:cubicBezTo>
                  <a:pt x="4" y="177"/>
                  <a:pt x="4" y="177"/>
                  <a:pt x="4" y="177"/>
                </a:cubicBezTo>
                <a:cubicBezTo>
                  <a:pt x="1" y="181"/>
                  <a:pt x="0" y="185"/>
                  <a:pt x="2" y="189"/>
                </a:cubicBezTo>
                <a:cubicBezTo>
                  <a:pt x="4" y="192"/>
                  <a:pt x="7" y="194"/>
                  <a:pt x="11" y="194"/>
                </a:cubicBezTo>
                <a:cubicBezTo>
                  <a:pt x="275" y="194"/>
                  <a:pt x="275" y="194"/>
                  <a:pt x="275" y="194"/>
                </a:cubicBezTo>
                <a:cubicBezTo>
                  <a:pt x="279" y="194"/>
                  <a:pt x="283" y="192"/>
                  <a:pt x="284" y="188"/>
                </a:cubicBezTo>
                <a:cubicBezTo>
                  <a:pt x="286" y="184"/>
                  <a:pt x="284" y="180"/>
                  <a:pt x="282" y="177"/>
                </a:cubicBezTo>
                <a:close/>
                <a:moveTo>
                  <a:pt x="46" y="24"/>
                </a:moveTo>
                <a:cubicBezTo>
                  <a:pt x="46" y="22"/>
                  <a:pt x="47" y="19"/>
                  <a:pt x="49" y="17"/>
                </a:cubicBezTo>
                <a:cubicBezTo>
                  <a:pt x="51" y="15"/>
                  <a:pt x="53" y="14"/>
                  <a:pt x="56" y="14"/>
                </a:cubicBezTo>
                <a:cubicBezTo>
                  <a:pt x="230" y="14"/>
                  <a:pt x="230" y="14"/>
                  <a:pt x="230" y="14"/>
                </a:cubicBezTo>
                <a:cubicBezTo>
                  <a:pt x="233" y="14"/>
                  <a:pt x="235" y="15"/>
                  <a:pt x="237" y="17"/>
                </a:cubicBezTo>
                <a:cubicBezTo>
                  <a:pt x="239" y="19"/>
                  <a:pt x="240" y="22"/>
                  <a:pt x="240" y="24"/>
                </a:cubicBezTo>
                <a:cubicBezTo>
                  <a:pt x="240" y="120"/>
                  <a:pt x="240" y="120"/>
                  <a:pt x="240" y="120"/>
                </a:cubicBezTo>
                <a:cubicBezTo>
                  <a:pt x="240" y="123"/>
                  <a:pt x="239" y="125"/>
                  <a:pt x="237" y="127"/>
                </a:cubicBezTo>
                <a:cubicBezTo>
                  <a:pt x="235" y="129"/>
                  <a:pt x="233" y="130"/>
                  <a:pt x="230" y="130"/>
                </a:cubicBezTo>
                <a:cubicBezTo>
                  <a:pt x="228" y="130"/>
                  <a:pt x="56" y="130"/>
                  <a:pt x="56" y="130"/>
                </a:cubicBezTo>
                <a:cubicBezTo>
                  <a:pt x="53" y="130"/>
                  <a:pt x="51" y="129"/>
                  <a:pt x="49" y="127"/>
                </a:cubicBezTo>
                <a:cubicBezTo>
                  <a:pt x="47" y="125"/>
                  <a:pt x="46" y="123"/>
                  <a:pt x="46" y="120"/>
                </a:cubicBezTo>
                <a:lnTo>
                  <a:pt x="46" y="24"/>
                </a:lnTo>
                <a:close/>
                <a:moveTo>
                  <a:pt x="43" y="143"/>
                </a:moveTo>
                <a:cubicBezTo>
                  <a:pt x="243" y="143"/>
                  <a:pt x="243" y="143"/>
                  <a:pt x="243" y="143"/>
                </a:cubicBezTo>
                <a:cubicBezTo>
                  <a:pt x="248" y="151"/>
                  <a:pt x="248" y="151"/>
                  <a:pt x="248" y="151"/>
                </a:cubicBezTo>
                <a:cubicBezTo>
                  <a:pt x="38" y="151"/>
                  <a:pt x="38" y="151"/>
                  <a:pt x="38" y="151"/>
                </a:cubicBezTo>
                <a:lnTo>
                  <a:pt x="43" y="143"/>
                </a:lnTo>
                <a:close/>
                <a:moveTo>
                  <a:pt x="34" y="157"/>
                </a:moveTo>
                <a:cubicBezTo>
                  <a:pt x="252" y="157"/>
                  <a:pt x="252" y="157"/>
                  <a:pt x="252" y="157"/>
                </a:cubicBezTo>
                <a:cubicBezTo>
                  <a:pt x="257" y="165"/>
                  <a:pt x="257" y="165"/>
                  <a:pt x="257" y="165"/>
                </a:cubicBezTo>
                <a:cubicBezTo>
                  <a:pt x="29" y="165"/>
                  <a:pt x="29" y="165"/>
                  <a:pt x="29" y="165"/>
                </a:cubicBezTo>
                <a:lnTo>
                  <a:pt x="34" y="157"/>
                </a:lnTo>
                <a:close/>
                <a:moveTo>
                  <a:pt x="97" y="179"/>
                </a:moveTo>
                <a:cubicBezTo>
                  <a:pt x="20" y="179"/>
                  <a:pt x="20" y="179"/>
                  <a:pt x="20" y="179"/>
                </a:cubicBezTo>
                <a:cubicBezTo>
                  <a:pt x="25" y="171"/>
                  <a:pt x="25" y="171"/>
                  <a:pt x="25" y="171"/>
                </a:cubicBezTo>
                <a:cubicBezTo>
                  <a:pt x="100" y="171"/>
                  <a:pt x="100" y="171"/>
                  <a:pt x="100" y="171"/>
                </a:cubicBezTo>
                <a:lnTo>
                  <a:pt x="97" y="179"/>
                </a:lnTo>
                <a:close/>
                <a:moveTo>
                  <a:pt x="189" y="179"/>
                </a:moveTo>
                <a:cubicBezTo>
                  <a:pt x="186" y="171"/>
                  <a:pt x="186" y="171"/>
                  <a:pt x="186" y="171"/>
                </a:cubicBezTo>
                <a:cubicBezTo>
                  <a:pt x="261" y="171"/>
                  <a:pt x="261" y="171"/>
                  <a:pt x="261" y="171"/>
                </a:cubicBezTo>
                <a:cubicBezTo>
                  <a:pt x="266" y="179"/>
                  <a:pt x="266" y="179"/>
                  <a:pt x="266" y="179"/>
                </a:cubicBezTo>
                <a:lnTo>
                  <a:pt x="189" y="1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2781" name="Freeform 28"/>
          <p:cNvSpPr>
            <a:spLocks noEditPoints="1"/>
          </p:cNvSpPr>
          <p:nvPr/>
        </p:nvSpPr>
        <p:spPr bwMode="auto">
          <a:xfrm>
            <a:off x="4368800" y="2325688"/>
            <a:ext cx="777875" cy="777875"/>
          </a:xfrm>
          <a:custGeom>
            <a:gdLst>
              <a:gd fmla="*/ 2147483646 w 207" name="T0"/>
              <a:gd fmla="*/ 720191999 h 207" name="T1"/>
              <a:gd fmla="*/ 2005245257 w 207" name="T2"/>
              <a:gd fmla="*/ 1807544755 h 207" name="T3"/>
              <a:gd fmla="*/ 2147483646 w 207" name="T4"/>
              <a:gd fmla="*/ 1835788758 h 207" name="T5"/>
              <a:gd fmla="*/ 2147483646 w 207" name="T6"/>
              <a:gd fmla="*/ 1525116005 h 207" name="T7"/>
              <a:gd fmla="*/ 2147483646 w 207" name="T8"/>
              <a:gd fmla="*/ 819042249 h 207" name="T9"/>
              <a:gd fmla="*/ 1934635251 w 207" name="T10"/>
              <a:gd fmla="*/ 381279001 h 207" name="T11"/>
              <a:gd fmla="*/ 1073230755 w 207" name="T12"/>
              <a:gd fmla="*/ 423645005 h 207" name="T13"/>
              <a:gd fmla="*/ 437763248 w 207" name="T14"/>
              <a:gd fmla="*/ 1044986753 h 207" name="T15"/>
              <a:gd fmla="*/ 423645005 w 207" name="T16"/>
              <a:gd fmla="*/ 1962879253 h 207" name="T17"/>
              <a:gd fmla="*/ 1002620749 w 207" name="T18"/>
              <a:gd fmla="*/ 2147483646 h 207" name="T19"/>
              <a:gd fmla="*/ 1708694505 w 207" name="T20"/>
              <a:gd fmla="*/ 2147483646 h 207" name="T21"/>
              <a:gd fmla="*/ 2019367258 w 207" name="T22"/>
              <a:gd fmla="*/ 2147483646 h 207" name="T23"/>
              <a:gd fmla="*/ 1440387755 w 207" name="T24"/>
              <a:gd fmla="*/ 2147483646 h 207" name="T25"/>
              <a:gd fmla="*/ 409523004 w 207" name="T26"/>
              <a:gd fmla="*/ 2147483646 h 207" name="T27"/>
              <a:gd fmla="*/ 0 w 207" name="T28"/>
              <a:gd fmla="*/ 1525116005 h 207" name="T29"/>
              <a:gd fmla="*/ 451885249 w 207" name="T30"/>
              <a:gd fmla="*/ 409523004 h 207" name="T31"/>
              <a:gd fmla="*/ 1539238006 w 207" name="T32"/>
              <a:gd fmla="*/ 0 h 207" name="T33"/>
              <a:gd fmla="*/ 2147483646 w 207" name="T34"/>
              <a:gd fmla="*/ 324794754 h 207" name="T35"/>
              <a:gd fmla="*/ 2147483646 w 207" name="T36"/>
              <a:gd fmla="*/ 1228565253 h 207" name="T37"/>
              <a:gd fmla="*/ 2147483646 w 207" name="T38"/>
              <a:gd fmla="*/ 1934635251 h 207" name="T39"/>
              <a:gd fmla="*/ 1991123255 w 207" name="T40"/>
              <a:gd fmla="*/ 2147483646 h 207" name="T41"/>
              <a:gd fmla="*/ 1736938507 w 207" name="T42"/>
              <a:gd fmla="*/ 2132335752 h 207" name="T43"/>
              <a:gd fmla="*/ 1652206500 w 207" name="T44"/>
              <a:gd fmla="*/ 1864029002 h 207" name="T45"/>
              <a:gd fmla="*/ 1539238006 w 207" name="T46"/>
              <a:gd fmla="*/ 1991123255 h 207" name="T47"/>
              <a:gd fmla="*/ 1256809255 w 207" name="T48"/>
              <a:gd fmla="*/ 2147483646 h 207" name="T49"/>
              <a:gd fmla="*/ 932014501 w 207" name="T50"/>
              <a:gd fmla="*/ 2147483646 h 207" name="T51"/>
              <a:gd fmla="*/ 734314000 w 207" name="T52"/>
              <a:gd fmla="*/ 1934635251 h 207" name="T53"/>
              <a:gd fmla="*/ 762558002 w 207" name="T54"/>
              <a:gd fmla="*/ 1355659506 h 207" name="T55"/>
              <a:gd fmla="*/ 1200321251 w 207" name="T56"/>
              <a:gd fmla="*/ 790802005 h 207" name="T57"/>
              <a:gd fmla="*/ 1694572504 w 207" name="T58"/>
              <a:gd fmla="*/ 734314000 h 207" name="T59"/>
              <a:gd fmla="*/ 1934635251 w 207" name="T60"/>
              <a:gd fmla="*/ 720191999 h 207" name="T61"/>
              <a:gd fmla="*/ 1652206500 w 207" name="T62"/>
              <a:gd fmla="*/ 1059108754 h 207" name="T63"/>
              <a:gd fmla="*/ 1355659506 w 207" name="T64"/>
              <a:gd fmla="*/ 1101471000 h 207" name="T65"/>
              <a:gd fmla="*/ 1129715002 w 207" name="T66"/>
              <a:gd fmla="*/ 1426265754 h 207" name="T67"/>
              <a:gd fmla="*/ 1143837004 w 207" name="T68"/>
              <a:gd fmla="*/ 1807544755 h 207" name="T69"/>
              <a:gd fmla="*/ 1383899751 w 207" name="T70"/>
              <a:gd fmla="*/ 1849907001 h 207" name="T71"/>
              <a:gd fmla="*/ 1581600252 w 207" name="T72"/>
              <a:gd fmla="*/ 1680450502 h 207" name="T73"/>
              <a:gd fmla="*/ 1736938507 w 207" name="T74"/>
              <a:gd fmla="*/ 1115593001 h 207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w 207" name="T114"/>
              <a:gd fmla="*/ 0 h 207" name="T115"/>
              <a:gd fmla="*/ 207 w 207" name="T116"/>
              <a:gd fmla="*/ 207 h 207" name="T117"/>
            </a:gdLst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b="T117" l="T114" r="T116" t="T115"/>
            <a:pathLst>
              <a:path h="206" w="206">
                <a:moveTo>
                  <a:pt x="137" y="51"/>
                </a:moveTo>
                <a:cubicBezTo>
                  <a:pt x="153" y="51"/>
                  <a:pt x="153" y="51"/>
                  <a:pt x="153" y="51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41" y="120"/>
                  <a:pt x="141" y="125"/>
                  <a:pt x="142" y="128"/>
                </a:cubicBezTo>
                <a:cubicBezTo>
                  <a:pt x="143" y="132"/>
                  <a:pt x="146" y="133"/>
                  <a:pt x="150" y="133"/>
                </a:cubicBezTo>
                <a:cubicBezTo>
                  <a:pt x="154" y="133"/>
                  <a:pt x="158" y="132"/>
                  <a:pt x="161" y="130"/>
                </a:cubicBezTo>
                <a:cubicBezTo>
                  <a:pt x="165" y="129"/>
                  <a:pt x="169" y="126"/>
                  <a:pt x="172" y="122"/>
                </a:cubicBezTo>
                <a:cubicBezTo>
                  <a:pt x="175" y="118"/>
                  <a:pt x="177" y="114"/>
                  <a:pt x="179" y="108"/>
                </a:cubicBezTo>
                <a:cubicBezTo>
                  <a:pt x="181" y="102"/>
                  <a:pt x="182" y="95"/>
                  <a:pt x="182" y="87"/>
                </a:cubicBezTo>
                <a:cubicBezTo>
                  <a:pt x="182" y="76"/>
                  <a:pt x="180" y="66"/>
                  <a:pt x="176" y="58"/>
                </a:cubicBezTo>
                <a:cubicBezTo>
                  <a:pt x="172" y="50"/>
                  <a:pt x="167" y="44"/>
                  <a:pt x="161" y="38"/>
                </a:cubicBezTo>
                <a:cubicBezTo>
                  <a:pt x="154" y="33"/>
                  <a:pt x="146" y="29"/>
                  <a:pt x="137" y="27"/>
                </a:cubicBezTo>
                <a:cubicBezTo>
                  <a:pt x="128" y="24"/>
                  <a:pt x="119" y="23"/>
                  <a:pt x="109" y="23"/>
                </a:cubicBezTo>
                <a:cubicBezTo>
                  <a:pt x="97" y="23"/>
                  <a:pt x="86" y="25"/>
                  <a:pt x="76" y="30"/>
                </a:cubicBezTo>
                <a:cubicBezTo>
                  <a:pt x="65" y="34"/>
                  <a:pt x="57" y="40"/>
                  <a:pt x="49" y="47"/>
                </a:cubicBezTo>
                <a:cubicBezTo>
                  <a:pt x="42" y="55"/>
                  <a:pt x="36" y="63"/>
                  <a:pt x="31" y="74"/>
                </a:cubicBezTo>
                <a:cubicBezTo>
                  <a:pt x="27" y="84"/>
                  <a:pt x="25" y="95"/>
                  <a:pt x="25" y="107"/>
                </a:cubicBezTo>
                <a:cubicBezTo>
                  <a:pt x="25" y="119"/>
                  <a:pt x="27" y="129"/>
                  <a:pt x="30" y="139"/>
                </a:cubicBezTo>
                <a:cubicBezTo>
                  <a:pt x="34" y="148"/>
                  <a:pt x="39" y="156"/>
                  <a:pt x="46" y="163"/>
                </a:cubicBezTo>
                <a:cubicBezTo>
                  <a:pt x="53" y="169"/>
                  <a:pt x="61" y="174"/>
                  <a:pt x="71" y="178"/>
                </a:cubicBezTo>
                <a:cubicBezTo>
                  <a:pt x="81" y="181"/>
                  <a:pt x="93" y="183"/>
                  <a:pt x="106" y="183"/>
                </a:cubicBezTo>
                <a:cubicBezTo>
                  <a:pt x="110" y="183"/>
                  <a:pt x="115" y="183"/>
                  <a:pt x="121" y="182"/>
                </a:cubicBezTo>
                <a:cubicBezTo>
                  <a:pt x="127" y="181"/>
                  <a:pt x="132" y="179"/>
                  <a:pt x="136" y="177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37" y="202"/>
                  <a:pt x="131" y="204"/>
                  <a:pt x="124" y="205"/>
                </a:cubicBezTo>
                <a:cubicBezTo>
                  <a:pt x="118" y="206"/>
                  <a:pt x="110" y="207"/>
                  <a:pt x="102" y="207"/>
                </a:cubicBezTo>
                <a:cubicBezTo>
                  <a:pt x="87" y="207"/>
                  <a:pt x="74" y="205"/>
                  <a:pt x="61" y="200"/>
                </a:cubicBezTo>
                <a:cubicBezTo>
                  <a:pt x="49" y="196"/>
                  <a:pt x="38" y="190"/>
                  <a:pt x="29" y="182"/>
                </a:cubicBezTo>
                <a:cubicBezTo>
                  <a:pt x="20" y="173"/>
                  <a:pt x="13" y="163"/>
                  <a:pt x="7" y="151"/>
                </a:cubicBezTo>
                <a:cubicBezTo>
                  <a:pt x="2" y="138"/>
                  <a:pt x="0" y="124"/>
                  <a:pt x="0" y="108"/>
                </a:cubicBezTo>
                <a:cubicBezTo>
                  <a:pt x="0" y="91"/>
                  <a:pt x="3" y="76"/>
                  <a:pt x="9" y="63"/>
                </a:cubicBezTo>
                <a:cubicBezTo>
                  <a:pt x="14" y="50"/>
                  <a:pt x="22" y="38"/>
                  <a:pt x="32" y="29"/>
                </a:cubicBezTo>
                <a:cubicBezTo>
                  <a:pt x="42" y="20"/>
                  <a:pt x="54" y="12"/>
                  <a:pt x="67" y="7"/>
                </a:cubicBezTo>
                <a:cubicBezTo>
                  <a:pt x="80" y="2"/>
                  <a:pt x="94" y="0"/>
                  <a:pt x="109" y="0"/>
                </a:cubicBezTo>
                <a:cubicBezTo>
                  <a:pt x="123" y="0"/>
                  <a:pt x="136" y="2"/>
                  <a:pt x="148" y="6"/>
                </a:cubicBezTo>
                <a:cubicBezTo>
                  <a:pt x="160" y="10"/>
                  <a:pt x="170" y="15"/>
                  <a:pt x="179" y="23"/>
                </a:cubicBezTo>
                <a:cubicBezTo>
                  <a:pt x="188" y="30"/>
                  <a:pt x="195" y="40"/>
                  <a:pt x="200" y="50"/>
                </a:cubicBezTo>
                <a:cubicBezTo>
                  <a:pt x="205" y="61"/>
                  <a:pt x="207" y="74"/>
                  <a:pt x="207" y="87"/>
                </a:cubicBezTo>
                <a:cubicBezTo>
                  <a:pt x="207" y="97"/>
                  <a:pt x="205" y="106"/>
                  <a:pt x="202" y="115"/>
                </a:cubicBezTo>
                <a:cubicBezTo>
                  <a:pt x="199" y="123"/>
                  <a:pt x="194" y="130"/>
                  <a:pt x="188" y="137"/>
                </a:cubicBezTo>
                <a:cubicBezTo>
                  <a:pt x="182" y="143"/>
                  <a:pt x="175" y="148"/>
                  <a:pt x="167" y="151"/>
                </a:cubicBezTo>
                <a:cubicBezTo>
                  <a:pt x="159" y="155"/>
                  <a:pt x="151" y="157"/>
                  <a:pt x="141" y="157"/>
                </a:cubicBezTo>
                <a:cubicBezTo>
                  <a:pt x="138" y="157"/>
                  <a:pt x="134" y="156"/>
                  <a:pt x="131" y="156"/>
                </a:cubicBezTo>
                <a:cubicBezTo>
                  <a:pt x="128" y="155"/>
                  <a:pt x="125" y="153"/>
                  <a:pt x="123" y="151"/>
                </a:cubicBezTo>
                <a:cubicBezTo>
                  <a:pt x="121" y="149"/>
                  <a:pt x="119" y="147"/>
                  <a:pt x="118" y="144"/>
                </a:cubicBezTo>
                <a:cubicBezTo>
                  <a:pt x="117" y="140"/>
                  <a:pt x="116" y="137"/>
                  <a:pt x="117" y="132"/>
                </a:cubicBezTo>
                <a:cubicBezTo>
                  <a:pt x="116" y="132"/>
                  <a:pt x="116" y="132"/>
                  <a:pt x="116" y="132"/>
                </a:cubicBezTo>
                <a:cubicBezTo>
                  <a:pt x="114" y="135"/>
                  <a:pt x="111" y="138"/>
                  <a:pt x="109" y="141"/>
                </a:cubicBezTo>
                <a:cubicBezTo>
                  <a:pt x="106" y="144"/>
                  <a:pt x="103" y="147"/>
                  <a:pt x="100" y="149"/>
                </a:cubicBezTo>
                <a:cubicBezTo>
                  <a:pt x="97" y="152"/>
                  <a:pt x="93" y="153"/>
                  <a:pt x="89" y="155"/>
                </a:cubicBezTo>
                <a:cubicBezTo>
                  <a:pt x="86" y="156"/>
                  <a:pt x="81" y="157"/>
                  <a:pt x="77" y="157"/>
                </a:cubicBezTo>
                <a:cubicBezTo>
                  <a:pt x="73" y="157"/>
                  <a:pt x="70" y="156"/>
                  <a:pt x="66" y="154"/>
                </a:cubicBezTo>
                <a:cubicBezTo>
                  <a:pt x="63" y="153"/>
                  <a:pt x="60" y="151"/>
                  <a:pt x="58" y="148"/>
                </a:cubicBezTo>
                <a:cubicBezTo>
                  <a:pt x="55" y="145"/>
                  <a:pt x="53" y="141"/>
                  <a:pt x="52" y="137"/>
                </a:cubicBezTo>
                <a:cubicBezTo>
                  <a:pt x="51" y="133"/>
                  <a:pt x="50" y="129"/>
                  <a:pt x="50" y="124"/>
                </a:cubicBezTo>
                <a:cubicBezTo>
                  <a:pt x="50" y="114"/>
                  <a:pt x="51" y="105"/>
                  <a:pt x="54" y="96"/>
                </a:cubicBezTo>
                <a:cubicBezTo>
                  <a:pt x="57" y="87"/>
                  <a:pt x="62" y="80"/>
                  <a:pt x="67" y="73"/>
                </a:cubicBezTo>
                <a:cubicBezTo>
                  <a:pt x="72" y="66"/>
                  <a:pt x="78" y="60"/>
                  <a:pt x="85" y="56"/>
                </a:cubicBezTo>
                <a:cubicBezTo>
                  <a:pt x="92" y="52"/>
                  <a:pt x="99" y="50"/>
                  <a:pt x="107" y="50"/>
                </a:cubicBezTo>
                <a:cubicBezTo>
                  <a:pt x="112" y="50"/>
                  <a:pt x="117" y="51"/>
                  <a:pt x="120" y="52"/>
                </a:cubicBezTo>
                <a:cubicBezTo>
                  <a:pt x="124" y="54"/>
                  <a:pt x="127" y="56"/>
                  <a:pt x="130" y="59"/>
                </a:cubicBezTo>
                <a:lnTo>
                  <a:pt x="137" y="51"/>
                </a:lnTo>
                <a:close/>
                <a:moveTo>
                  <a:pt x="123" y="79"/>
                </a:moveTo>
                <a:cubicBezTo>
                  <a:pt x="121" y="77"/>
                  <a:pt x="119" y="76"/>
                  <a:pt x="117" y="75"/>
                </a:cubicBezTo>
                <a:cubicBezTo>
                  <a:pt x="115" y="74"/>
                  <a:pt x="112" y="74"/>
                  <a:pt x="109" y="74"/>
                </a:cubicBezTo>
                <a:cubicBezTo>
                  <a:pt x="104" y="74"/>
                  <a:pt x="100" y="75"/>
                  <a:pt x="96" y="78"/>
                </a:cubicBezTo>
                <a:cubicBezTo>
                  <a:pt x="92" y="80"/>
                  <a:pt x="89" y="83"/>
                  <a:pt x="86" y="88"/>
                </a:cubicBezTo>
                <a:cubicBezTo>
                  <a:pt x="84" y="92"/>
                  <a:pt x="81" y="96"/>
                  <a:pt x="80" y="101"/>
                </a:cubicBezTo>
                <a:cubicBezTo>
                  <a:pt x="78" y="106"/>
                  <a:pt x="78" y="111"/>
                  <a:pt x="78" y="116"/>
                </a:cubicBezTo>
                <a:cubicBezTo>
                  <a:pt x="78" y="121"/>
                  <a:pt x="79" y="125"/>
                  <a:pt x="81" y="128"/>
                </a:cubicBezTo>
                <a:cubicBezTo>
                  <a:pt x="83" y="132"/>
                  <a:pt x="86" y="133"/>
                  <a:pt x="91" y="133"/>
                </a:cubicBezTo>
                <a:cubicBezTo>
                  <a:pt x="93" y="133"/>
                  <a:pt x="96" y="133"/>
                  <a:pt x="98" y="131"/>
                </a:cubicBezTo>
                <a:cubicBezTo>
                  <a:pt x="100" y="130"/>
                  <a:pt x="103" y="128"/>
                  <a:pt x="105" y="126"/>
                </a:cubicBezTo>
                <a:cubicBezTo>
                  <a:pt x="107" y="124"/>
                  <a:pt x="110" y="122"/>
                  <a:pt x="112" y="119"/>
                </a:cubicBezTo>
                <a:cubicBezTo>
                  <a:pt x="114" y="116"/>
                  <a:pt x="116" y="113"/>
                  <a:pt x="117" y="110"/>
                </a:cubicBezTo>
                <a:lnTo>
                  <a:pt x="123" y="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2782" name="Freeform 12"/>
          <p:cNvSpPr>
            <a:spLocks noEditPoints="1"/>
          </p:cNvSpPr>
          <p:nvPr/>
        </p:nvSpPr>
        <p:spPr bwMode="auto">
          <a:xfrm>
            <a:off x="7075488" y="2306638"/>
            <a:ext cx="773112" cy="814387"/>
          </a:xfrm>
          <a:custGeom>
            <a:gdLst>
              <a:gd fmla="*/ 1297096711 w 96" name="T0"/>
              <a:gd fmla="*/ 2147483646 h 101" name="T1"/>
              <a:gd fmla="*/ 453985862 w 96" name="T2"/>
              <a:gd fmla="*/ 2147483646 h 101" name="T3"/>
              <a:gd fmla="*/ 1167391067 w 96" name="T4"/>
              <a:gd fmla="*/ 1885459107 h 101" name="T5"/>
              <a:gd fmla="*/ 2147483646 w 96" name="T6"/>
              <a:gd fmla="*/ 1105268297 h 101" name="T7"/>
              <a:gd fmla="*/ 2147483646 w 96" name="T8"/>
              <a:gd fmla="*/ 585141091 h 101" name="T9"/>
              <a:gd fmla="*/ 2147483646 w 96" name="T10"/>
              <a:gd fmla="*/ 650154976 h 101" name="T11"/>
              <a:gd fmla="*/ 2147483646 w 96" name="T12"/>
              <a:gd fmla="*/ 325077488 h 101" name="T13"/>
              <a:gd fmla="*/ 2147483646 w 96" name="T14"/>
              <a:gd fmla="*/ 195049718 h 101" name="T15"/>
              <a:gd fmla="*/ 2147483646 w 96" name="T16"/>
              <a:gd fmla="*/ 520127206 h 101" name="T17"/>
              <a:gd fmla="*/ 2147483646 w 96" name="T18"/>
              <a:gd fmla="*/ 585141091 h 101" name="T19"/>
              <a:gd fmla="*/ 2147483646 w 96" name="T20"/>
              <a:gd fmla="*/ 1040254412 h 101" name="T21"/>
              <a:gd fmla="*/ 2147483646 w 96" name="T22"/>
              <a:gd fmla="*/ 1755423273 h 101" name="T23"/>
              <a:gd fmla="*/ 2147483646 w 96" name="T24"/>
              <a:gd fmla="*/ 2147483646 h 101" name="T25"/>
              <a:gd fmla="*/ 2147483646 w 96" name="T26"/>
              <a:gd fmla="*/ 2147483646 h 101" name="T27"/>
              <a:gd fmla="*/ 2147483646 w 96" name="T28"/>
              <a:gd fmla="*/ 2147483646 h 101" name="T29"/>
              <a:gd fmla="*/ 2147483646 w 96" name="T30"/>
              <a:gd fmla="*/ 2147483646 h 101" name="T31"/>
              <a:gd fmla="*/ 2147483646 w 96" name="T32"/>
              <a:gd fmla="*/ 2147483646 h 101" name="T33"/>
              <a:gd fmla="*/ 2147483646 w 96" name="T34"/>
              <a:gd fmla="*/ 2147483646 h 101" name="T35"/>
              <a:gd fmla="*/ 2147483646 w 96" name="T36"/>
              <a:gd fmla="*/ 2147483646 h 101" name="T37"/>
              <a:gd fmla="*/ 2075354738 w 96" name="T38"/>
              <a:gd fmla="*/ 2147483646 h 101" name="T39"/>
              <a:gd fmla="*/ 1426810409 w 96" name="T40"/>
              <a:gd fmla="*/ 2147483646 h 101" name="T41"/>
              <a:gd fmla="*/ 1102530191 w 96" name="T42"/>
              <a:gd fmla="*/ 2147483646 h 101" name="T43"/>
              <a:gd fmla="*/ 1361949534 w 96" name="T44"/>
              <a:gd fmla="*/ 2147483646 h 101" name="T45"/>
              <a:gd fmla="*/ 1297096711 w 96" name="T46"/>
              <a:gd fmla="*/ 2147483646 h 101" name="T47"/>
              <a:gd fmla="*/ 2147483646 w 96" name="T48"/>
              <a:gd fmla="*/ 390091373 h 101" name="T49"/>
              <a:gd fmla="*/ 2147483646 w 96" name="T50"/>
              <a:gd fmla="*/ 715176924 h 101" name="T51"/>
              <a:gd fmla="*/ 2147483646 w 96" name="T52"/>
              <a:gd fmla="*/ 2015486876 h 101" name="T53"/>
              <a:gd fmla="*/ 2147483646 w 96" name="T54"/>
              <a:gd fmla="*/ 585141091 h 101" name="T55"/>
              <a:gd fmla="*/ 2147483646 w 96" name="T56"/>
              <a:gd fmla="*/ 195049718 h 101" name="T57"/>
              <a:gd fmla="*/ 2147483646 w 96" name="T58"/>
              <a:gd fmla="*/ 0 h 101" name="T59"/>
              <a:gd fmla="*/ 2147483646 w 96" name="T60"/>
              <a:gd fmla="*/ 390091373 h 101" name="T61"/>
              <a:gd fmla="*/ 907971725 w 96" name="T62"/>
              <a:gd fmla="*/ 390091373 h 101" name="T63"/>
              <a:gd fmla="*/ 648552382 w 96" name="T64"/>
              <a:gd fmla="*/ 0 h 101" name="T65"/>
              <a:gd fmla="*/ 259419342 w 96" name="T66"/>
              <a:gd fmla="*/ 195049718 h 101" name="T67"/>
              <a:gd fmla="*/ 518838685 w 96" name="T68"/>
              <a:gd fmla="*/ 585141091 h 101" name="T69"/>
              <a:gd fmla="*/ 259419342 w 96" name="T70"/>
              <a:gd fmla="*/ 2015486876 h 101" name="T71"/>
              <a:gd fmla="*/ 2147483646 w 96" name="T72"/>
              <a:gd fmla="*/ 715176924 h 101" name="T73"/>
              <a:gd fmla="*/ 907971725 w 96" name="T74"/>
              <a:gd fmla="*/ 390091373 h 101" name="T75"/>
              <a:gd fmla="*/ 2147483646 w 96" name="T76"/>
              <a:gd fmla="*/ 2147483646 h 101" name="T77"/>
              <a:gd fmla="*/ 2147483646 w 96" name="T78"/>
              <a:gd fmla="*/ 2147483646 h 101" name="T79"/>
              <a:gd fmla="*/ 1426810409 w 96" name="T80"/>
              <a:gd fmla="*/ 2147483646 h 101" name="T81"/>
              <a:gd fmla="*/ 1426810409 w 96" name="T82"/>
              <a:gd fmla="*/ 2147483646 h 101" name="T83"/>
              <a:gd fmla="*/ 2147483646 w 96" name="T84"/>
              <a:gd fmla="*/ 2147483646 h 101" name="T85"/>
              <a:gd fmla="*/ 2147483646 w 96" name="T86"/>
              <a:gd fmla="*/ 2147483646 h 101" name="T87"/>
              <a:gd fmla="*/ 2147483646 w 96" name="T88"/>
              <a:gd fmla="*/ 2147483646 h 101" name="T89"/>
              <a:gd fmla="*/ 2147483646 w 96" name="T90"/>
              <a:gd fmla="*/ 2147483646 h 101" name="T91"/>
              <a:gd fmla="*/ 2147483646 w 96" name="T92"/>
              <a:gd fmla="*/ 2147483646 h 101" name="T93"/>
              <a:gd fmla="*/ 2147483646 w 96" name="T94"/>
              <a:gd fmla="*/ 2147483646 h 101" name="T95"/>
              <a:gd fmla="*/ 2147483646 w 96" name="T96"/>
              <a:gd fmla="*/ 2147483646 h 101" name="T97"/>
              <a:gd fmla="*/ 2147483646 w 96" name="T98"/>
              <a:gd fmla="*/ 2147483646 h 101" name="T99"/>
              <a:gd fmla="*/ 2147483646 w 96" name="T100"/>
              <a:gd fmla="*/ 2147483646 h 101" name="T101"/>
              <a:gd fmla="*/ 1167391067 w 96" name="T102"/>
              <a:gd fmla="*/ 2147483646 h 101" name="T103"/>
              <a:gd fmla="*/ 1815935396 w 96" name="T104"/>
              <a:gd fmla="*/ 2147483646 h 101" name="T105"/>
              <a:gd fmla="*/ 2147483646 w 96" name="T106"/>
              <a:gd fmla="*/ 2147483646 h 101" name="T107"/>
              <a:gd fmla="*/ 2147483646 w 96" name="T108"/>
              <a:gd fmla="*/ 2147483646 h 101" name="T109"/>
              <a:gd fmla="*/ 2147483646 w 96" name="T110"/>
              <a:gd fmla="*/ 2147483646 h 101" name="T111"/>
              <a:gd fmla="*/ 2147483646 w 96" name="T112"/>
              <a:gd fmla="*/ 2147483646 h 101" name="T113"/>
              <a:gd fmla="*/ 2147483646 w 96" name="T114"/>
              <a:gd fmla="*/ 1755423273 h 101" name="T115"/>
              <a:gd fmla="*/ 1686229751 w 96" name="T116"/>
              <a:gd fmla="*/ 2147483646 h 101" name="T117"/>
              <a:gd fmla="*/ 1167391067 w 96" name="T118"/>
              <a:gd fmla="*/ 2147483646 h 101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w 96" name="T180"/>
              <a:gd fmla="*/ 0 h 101" name="T181"/>
              <a:gd fmla="*/ 96 w 96" name="T182"/>
              <a:gd fmla="*/ 101 h 101" name="T183"/>
            </a:gdLst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b="T183" l="T180" r="T182" t="T181"/>
            <a:pathLst>
              <a:path h="100" w="96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2783" name="Freeform 10"/>
          <p:cNvSpPr>
            <a:spLocks noEditPoints="1"/>
          </p:cNvSpPr>
          <p:nvPr/>
        </p:nvSpPr>
        <p:spPr bwMode="auto">
          <a:xfrm>
            <a:off x="9836150" y="2292350"/>
            <a:ext cx="744538" cy="844550"/>
          </a:xfrm>
          <a:custGeom>
            <a:gdLst>
              <a:gd fmla="*/ 958112862 w 90" name="T0"/>
              <a:gd fmla="*/ 2147483646 h 102" name="T1"/>
              <a:gd fmla="*/ 2147483646 w 90" name="T2"/>
              <a:gd fmla="*/ 2147483646 h 102" name="T3"/>
              <a:gd fmla="*/ 2147483646 w 90" name="T4"/>
              <a:gd fmla="*/ 2147483646 h 102" name="T5"/>
              <a:gd fmla="*/ 2147483646 w 90" name="T6"/>
              <a:gd fmla="*/ 2147483646 h 102" name="T7"/>
              <a:gd fmla="*/ 2147483646 w 90" name="T8"/>
              <a:gd fmla="*/ 2147483646 h 102" name="T9"/>
              <a:gd fmla="*/ 2147483646 w 90" name="T10"/>
              <a:gd fmla="*/ 2147483646 h 102" name="T11"/>
              <a:gd fmla="*/ 2147483646 w 90" name="T12"/>
              <a:gd fmla="*/ 2147483646 h 102" name="T13"/>
              <a:gd fmla="*/ 2147483646 w 90" name="T14"/>
              <a:gd fmla="*/ 2147483646 h 102" name="T15"/>
              <a:gd fmla="*/ 2147483646 w 90" name="T16"/>
              <a:gd fmla="*/ 2147483646 h 102" name="T17"/>
              <a:gd fmla="*/ 0 w 90" name="T18"/>
              <a:gd fmla="*/ 2147483646 h 102" name="T19"/>
              <a:gd fmla="*/ 0 w 90" name="T20"/>
              <a:gd fmla="*/ 2147483646 h 102" name="T21"/>
              <a:gd fmla="*/ 0 w 90" name="T22"/>
              <a:gd fmla="*/ 2147483646 h 102" name="T23"/>
              <a:gd fmla="*/ 68439587 w 90" name="T24"/>
              <a:gd fmla="*/ 1919587631 h 102" name="T25"/>
              <a:gd fmla="*/ 479060567 w 90" name="T26"/>
              <a:gd fmla="*/ 1371135205 h 102" name="T27"/>
              <a:gd fmla="*/ 547491882 w 90" name="T28"/>
              <a:gd fmla="*/ 1302577617 h 102" name="T29"/>
              <a:gd fmla="*/ 684362784 w 90" name="T30"/>
              <a:gd fmla="*/ 1302577617 h 102" name="T31"/>
              <a:gd fmla="*/ 2053096626 w 90" name="T32"/>
              <a:gd fmla="*/ 1302577617 h 102" name="T33"/>
              <a:gd fmla="*/ 2147483646 w 90" name="T34"/>
              <a:gd fmla="*/ 205672765 h 102" name="T35"/>
              <a:gd fmla="*/ 2147483646 w 90" name="T36"/>
              <a:gd fmla="*/ 0 h 102" name="T37"/>
              <a:gd fmla="*/ 2147483646 w 90" name="T38"/>
              <a:gd fmla="*/ 205672765 h 102" name="T39"/>
              <a:gd fmla="*/ 2147483646 w 90" name="T40"/>
              <a:gd fmla="*/ 1302577617 h 102" name="T41"/>
              <a:gd fmla="*/ 2147483646 w 90" name="T42"/>
              <a:gd fmla="*/ 1302577617 h 102" name="T43"/>
              <a:gd fmla="*/ 2147483646 w 90" name="T44"/>
              <a:gd fmla="*/ 1576807970 h 102" name="T45"/>
              <a:gd fmla="*/ 2147483646 w 90" name="T46"/>
              <a:gd fmla="*/ 2147483646 h 102" name="T47"/>
              <a:gd fmla="*/ 2147483646 w 90" name="T48"/>
              <a:gd fmla="*/ 2147483646 h 102" name="T49"/>
              <a:gd fmla="*/ 2147483646 w 90" name="T50"/>
              <a:gd fmla="*/ 2147483646 h 102" name="T51"/>
              <a:gd fmla="*/ 2147483646 w 90" name="T52"/>
              <a:gd fmla="*/ 2147483646 h 102" name="T53"/>
              <a:gd fmla="*/ 2147483646 w 90" name="T54"/>
              <a:gd fmla="*/ 2147483646 h 102" name="T55"/>
              <a:gd fmla="*/ 2147483646 w 90" name="T56"/>
              <a:gd fmla="*/ 822682779 h 102" name="T57"/>
              <a:gd fmla="*/ 1710915233 w 90" name="T58"/>
              <a:gd fmla="*/ 2147483646 h 102" name="T59"/>
              <a:gd fmla="*/ 889673274 w 90" name="T60"/>
              <a:gd fmla="*/ 2147483646 h 102" name="T61"/>
              <a:gd fmla="*/ 1505604744 w 90" name="T62"/>
              <a:gd fmla="*/ 1919587631 h 102" name="T63"/>
              <a:gd fmla="*/ 752802372 w 90" name="T64"/>
              <a:gd fmla="*/ 1919587631 h 102" name="T65"/>
              <a:gd fmla="*/ 615931469 w 90" name="T66"/>
              <a:gd fmla="*/ 2125260396 h 102" name="T67"/>
              <a:gd fmla="*/ 615931469 w 90" name="T68"/>
              <a:gd fmla="*/ 2147483646 h 102" name="T69"/>
              <a:gd fmla="*/ 684362784 w 90" name="T70"/>
              <a:gd fmla="*/ 2147483646 h 102" name="T71"/>
              <a:gd fmla="*/ 958112862 w 90" name="T72"/>
              <a:gd fmla="*/ 2147483646 h 102" name="T73"/>
              <a:gd fmla="*/ 2147483646 w 90" name="T74"/>
              <a:gd fmla="*/ 2147483646 h 102" name="T75"/>
              <a:gd fmla="*/ 2147483646 w 90" name="T76"/>
              <a:gd fmla="*/ 2147483646 h 102" name="T77"/>
              <a:gd fmla="*/ 2147483646 w 90" name="T78"/>
              <a:gd fmla="*/ 2147483646 h 102" name="T79"/>
              <a:gd fmla="*/ 2147483646 w 90" name="T80"/>
              <a:gd fmla="*/ 2147483646 h 102" name="T81"/>
              <a:gd fmla="*/ 2147483646 w 90" name="T82"/>
              <a:gd fmla="*/ 2147483646 h 102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w 90" name="T126"/>
              <a:gd fmla="*/ 0 h 102" name="T127"/>
              <a:gd fmla="*/ 90 w 90" name="T128"/>
              <a:gd fmla="*/ 102 h 102" name="T129"/>
            </a:gdLst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b="T129" l="T126" r="T128" t="T127"/>
            <a:pathLst>
              <a:path h="102" w="90">
                <a:moveTo>
                  <a:pt x="14" y="40"/>
                </a:moveTo>
                <a:cubicBezTo>
                  <a:pt x="65" y="40"/>
                  <a:pt x="65" y="40"/>
                  <a:pt x="65" y="40"/>
                </a:cubicBezTo>
                <a:cubicBezTo>
                  <a:pt x="72" y="40"/>
                  <a:pt x="79" y="47"/>
                  <a:pt x="79" y="54"/>
                </a:cubicBezTo>
                <a:cubicBezTo>
                  <a:pt x="79" y="63"/>
                  <a:pt x="79" y="63"/>
                  <a:pt x="79" y="63"/>
                </a:cubicBezTo>
                <a:cubicBezTo>
                  <a:pt x="44" y="63"/>
                  <a:pt x="44" y="63"/>
                  <a:pt x="44" y="63"/>
                </a:cubicBezTo>
                <a:cubicBezTo>
                  <a:pt x="44" y="81"/>
                  <a:pt x="44" y="81"/>
                  <a:pt x="44" y="81"/>
                </a:cubicBezTo>
                <a:cubicBezTo>
                  <a:pt x="79" y="81"/>
                  <a:pt x="79" y="81"/>
                  <a:pt x="79" y="81"/>
                </a:cubicBezTo>
                <a:cubicBezTo>
                  <a:pt x="79" y="89"/>
                  <a:pt x="79" y="89"/>
                  <a:pt x="79" y="89"/>
                </a:cubicBezTo>
                <a:cubicBezTo>
                  <a:pt x="79" y="96"/>
                  <a:pt x="72" y="102"/>
                  <a:pt x="65" y="102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6"/>
                  <a:pt x="0" y="35"/>
                  <a:pt x="0" y="35"/>
                </a:cubicBezTo>
                <a:cubicBezTo>
                  <a:pt x="0" y="33"/>
                  <a:pt x="0" y="30"/>
                  <a:pt x="1" y="28"/>
                </a:cubicBezTo>
                <a:cubicBezTo>
                  <a:pt x="3" y="24"/>
                  <a:pt x="5" y="22"/>
                  <a:pt x="7" y="20"/>
                </a:cubicBezTo>
                <a:cubicBezTo>
                  <a:pt x="8" y="19"/>
                  <a:pt x="8" y="19"/>
                  <a:pt x="8" y="19"/>
                </a:cubicBezTo>
                <a:cubicBezTo>
                  <a:pt x="10" y="19"/>
                  <a:pt x="10" y="19"/>
                  <a:pt x="10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45" y="3"/>
                  <a:pt x="45" y="3"/>
                  <a:pt x="45" y="3"/>
                </a:cubicBezTo>
                <a:cubicBezTo>
                  <a:pt x="48" y="0"/>
                  <a:pt x="48" y="0"/>
                  <a:pt x="48" y="0"/>
                </a:cubicBezTo>
                <a:cubicBezTo>
                  <a:pt x="51" y="3"/>
                  <a:pt x="51" y="3"/>
                  <a:pt x="51" y="3"/>
                </a:cubicBezTo>
                <a:cubicBezTo>
                  <a:pt x="70" y="19"/>
                  <a:pt x="70" y="19"/>
                  <a:pt x="70" y="19"/>
                </a:cubicBezTo>
                <a:cubicBezTo>
                  <a:pt x="74" y="19"/>
                  <a:pt x="74" y="19"/>
                  <a:pt x="74" y="19"/>
                </a:cubicBezTo>
                <a:cubicBezTo>
                  <a:pt x="74" y="23"/>
                  <a:pt x="74" y="23"/>
                  <a:pt x="74" y="23"/>
                </a:cubicBezTo>
                <a:cubicBezTo>
                  <a:pt x="87" y="34"/>
                  <a:pt x="87" y="34"/>
                  <a:pt x="87" y="34"/>
                </a:cubicBezTo>
                <a:cubicBezTo>
                  <a:pt x="90" y="37"/>
                  <a:pt x="90" y="37"/>
                  <a:pt x="90" y="37"/>
                </a:cubicBezTo>
                <a:cubicBezTo>
                  <a:pt x="81" y="47"/>
                  <a:pt x="81" y="47"/>
                  <a:pt x="81" y="47"/>
                </a:cubicBezTo>
                <a:cubicBezTo>
                  <a:pt x="75" y="41"/>
                  <a:pt x="75" y="41"/>
                  <a:pt x="75" y="41"/>
                </a:cubicBezTo>
                <a:cubicBezTo>
                  <a:pt x="78" y="38"/>
                  <a:pt x="78" y="38"/>
                  <a:pt x="78" y="38"/>
                </a:cubicBezTo>
                <a:cubicBezTo>
                  <a:pt x="49" y="12"/>
                  <a:pt x="49" y="12"/>
                  <a:pt x="49" y="12"/>
                </a:cubicBezTo>
                <a:cubicBezTo>
                  <a:pt x="25" y="37"/>
                  <a:pt x="25" y="37"/>
                  <a:pt x="25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22" y="28"/>
                  <a:pt x="22" y="28"/>
                  <a:pt x="22" y="28"/>
                </a:cubicBezTo>
                <a:cubicBezTo>
                  <a:pt x="11" y="28"/>
                  <a:pt x="11" y="28"/>
                  <a:pt x="11" y="28"/>
                </a:cubicBezTo>
                <a:cubicBezTo>
                  <a:pt x="10" y="29"/>
                  <a:pt x="10" y="30"/>
                  <a:pt x="9" y="31"/>
                </a:cubicBezTo>
                <a:cubicBezTo>
                  <a:pt x="9" y="32"/>
                  <a:pt x="9" y="33"/>
                  <a:pt x="9" y="34"/>
                </a:cubicBezTo>
                <a:cubicBezTo>
                  <a:pt x="9" y="36"/>
                  <a:pt x="9" y="37"/>
                  <a:pt x="10" y="38"/>
                </a:cubicBezTo>
                <a:cubicBezTo>
                  <a:pt x="11" y="39"/>
                  <a:pt x="12" y="40"/>
                  <a:pt x="14" y="40"/>
                </a:cubicBezTo>
                <a:close/>
                <a:moveTo>
                  <a:pt x="57" y="67"/>
                </a:moveTo>
                <a:cubicBezTo>
                  <a:pt x="53" y="67"/>
                  <a:pt x="51" y="69"/>
                  <a:pt x="51" y="73"/>
                </a:cubicBezTo>
                <a:cubicBezTo>
                  <a:pt x="51" y="76"/>
                  <a:pt x="53" y="79"/>
                  <a:pt x="57" y="79"/>
                </a:cubicBezTo>
                <a:cubicBezTo>
                  <a:pt x="60" y="79"/>
                  <a:pt x="63" y="76"/>
                  <a:pt x="63" y="73"/>
                </a:cubicBezTo>
                <a:cubicBezTo>
                  <a:pt x="63" y="69"/>
                  <a:pt x="60" y="67"/>
                  <a:pt x="57" y="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2784" name="文本框 7"/>
          <p:cNvSpPr txBox="1">
            <a:spLocks noChangeArrowheads="1"/>
          </p:cNvSpPr>
          <p:nvPr/>
        </p:nvSpPr>
        <p:spPr bwMode="auto">
          <a:xfrm>
            <a:off x="955675" y="4117975"/>
            <a:ext cx="2102167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-285750" marL="2857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  <a:buFont charset="2" panose="05000000000000000000" pitchFamily="2" typeface="Wingdings"/>
              <a:buChar char="n"/>
            </a:pPr>
            <a:r>
              <a:rPr altLang="zh-CN" lang="en-US" sz="1600">
                <a:solidFill>
                  <a:srgbClr val="09405E"/>
                </a:solidFill>
                <a:latin charset="0" panose="020b0502040204020203" pitchFamily="34" typeface="Segoe UI"/>
                <a:cs charset="0" panose="020b0502040204020203" pitchFamily="34" typeface="Segoe UI"/>
              </a:rPr>
              <a:t>INPUT YOUR TEXT</a:t>
            </a:r>
          </a:p>
          <a:p>
            <a:pPr eaLnBrk="1" hangingPunct="1">
              <a:lnSpc>
                <a:spcPct val="150000"/>
              </a:lnSpc>
              <a:buFont charset="2" panose="05000000000000000000" pitchFamily="2" typeface="Wingdings"/>
              <a:buChar char="n"/>
            </a:pPr>
            <a:r>
              <a:rPr altLang="zh-CN" lang="en-US" sz="1600">
                <a:solidFill>
                  <a:srgbClr val="09405E"/>
                </a:solidFill>
                <a:latin charset="0" panose="020b0502040204020203" pitchFamily="34" typeface="Segoe UI"/>
                <a:cs charset="0" panose="020b0502040204020203" pitchFamily="34" typeface="Segoe UI"/>
              </a:rPr>
              <a:t>INPUT YOUR TEXT</a:t>
            </a:r>
          </a:p>
          <a:p>
            <a:pPr eaLnBrk="1" hangingPunct="1">
              <a:lnSpc>
                <a:spcPct val="150000"/>
              </a:lnSpc>
              <a:buFont charset="2" panose="05000000000000000000" pitchFamily="2" typeface="Wingdings"/>
              <a:buChar char="n"/>
            </a:pPr>
            <a:r>
              <a:rPr altLang="zh-CN" lang="en-US" sz="1600">
                <a:solidFill>
                  <a:srgbClr val="09405E"/>
                </a:solidFill>
                <a:latin charset="0" panose="020b0502040204020203" pitchFamily="34" typeface="Segoe UI"/>
                <a:cs charset="0" panose="020b0502040204020203" pitchFamily="34" typeface="Segoe UI"/>
              </a:rPr>
              <a:t>INPUT YOUR TEXT</a:t>
            </a:r>
          </a:p>
          <a:p>
            <a:pPr eaLnBrk="1" hangingPunct="1">
              <a:lnSpc>
                <a:spcPct val="150000"/>
              </a:lnSpc>
              <a:buFont charset="2" panose="05000000000000000000" pitchFamily="2" typeface="Wingdings"/>
              <a:buChar char="n"/>
            </a:pPr>
            <a:r>
              <a:rPr altLang="zh-CN" lang="en-US" sz="1600">
                <a:solidFill>
                  <a:srgbClr val="09405E"/>
                </a:solidFill>
                <a:latin charset="0" panose="020b0502040204020203" pitchFamily="34" typeface="Segoe UI"/>
                <a:cs charset="0" panose="020b0502040204020203" pitchFamily="34" typeface="Segoe UI"/>
              </a:rPr>
              <a:t>INPUT YOUR TEXT</a:t>
            </a:r>
          </a:p>
        </p:txBody>
      </p:sp>
      <p:sp>
        <p:nvSpPr>
          <p:cNvPr id="32785" name="文本框 86"/>
          <p:cNvSpPr txBox="1">
            <a:spLocks noChangeArrowheads="1"/>
          </p:cNvSpPr>
          <p:nvPr/>
        </p:nvSpPr>
        <p:spPr bwMode="auto">
          <a:xfrm>
            <a:off x="3690938" y="4117975"/>
            <a:ext cx="2102167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-285750" marL="2857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  <a:buFont charset="2" panose="05000000000000000000" pitchFamily="2" typeface="Wingdings"/>
              <a:buChar char="n"/>
            </a:pPr>
            <a:r>
              <a:rPr altLang="zh-CN" lang="en-US" sz="1600">
                <a:solidFill>
                  <a:srgbClr val="09405E"/>
                </a:solidFill>
                <a:latin charset="0" panose="020b0502040204020203" pitchFamily="34" typeface="Segoe UI"/>
                <a:cs charset="0" panose="020b0502040204020203" pitchFamily="34" typeface="Segoe UI"/>
              </a:rPr>
              <a:t>INPUT YOUR TEXT</a:t>
            </a:r>
          </a:p>
          <a:p>
            <a:pPr eaLnBrk="1" hangingPunct="1">
              <a:lnSpc>
                <a:spcPct val="150000"/>
              </a:lnSpc>
              <a:buFont charset="2" panose="05000000000000000000" pitchFamily="2" typeface="Wingdings"/>
              <a:buChar char="n"/>
            </a:pPr>
            <a:r>
              <a:rPr altLang="zh-CN" lang="en-US" sz="1600">
                <a:solidFill>
                  <a:srgbClr val="09405E"/>
                </a:solidFill>
                <a:latin charset="0" panose="020b0502040204020203" pitchFamily="34" typeface="Segoe UI"/>
                <a:cs charset="0" panose="020b0502040204020203" pitchFamily="34" typeface="Segoe UI"/>
              </a:rPr>
              <a:t>INPUT YOUR TEXT</a:t>
            </a:r>
          </a:p>
          <a:p>
            <a:pPr eaLnBrk="1" hangingPunct="1">
              <a:lnSpc>
                <a:spcPct val="150000"/>
              </a:lnSpc>
              <a:buFont charset="2" panose="05000000000000000000" pitchFamily="2" typeface="Wingdings"/>
              <a:buChar char="n"/>
            </a:pPr>
            <a:r>
              <a:rPr altLang="zh-CN" lang="en-US" sz="1600">
                <a:solidFill>
                  <a:srgbClr val="09405E"/>
                </a:solidFill>
                <a:latin charset="0" panose="020b0502040204020203" pitchFamily="34" typeface="Segoe UI"/>
                <a:cs charset="0" panose="020b0502040204020203" pitchFamily="34" typeface="Segoe UI"/>
              </a:rPr>
              <a:t>INPUT YOUR TEXT</a:t>
            </a:r>
          </a:p>
          <a:p>
            <a:pPr eaLnBrk="1" hangingPunct="1">
              <a:lnSpc>
                <a:spcPct val="150000"/>
              </a:lnSpc>
              <a:buFont charset="2" panose="05000000000000000000" pitchFamily="2" typeface="Wingdings"/>
              <a:buChar char="n"/>
            </a:pPr>
            <a:r>
              <a:rPr altLang="zh-CN" lang="en-US" sz="1600">
                <a:solidFill>
                  <a:srgbClr val="09405E"/>
                </a:solidFill>
                <a:latin charset="0" panose="020b0502040204020203" pitchFamily="34" typeface="Segoe UI"/>
                <a:cs charset="0" panose="020b0502040204020203" pitchFamily="34" typeface="Segoe UI"/>
              </a:rPr>
              <a:t>INPUT YOUR TEXT</a:t>
            </a:r>
          </a:p>
        </p:txBody>
      </p:sp>
      <p:sp>
        <p:nvSpPr>
          <p:cNvPr id="32786" name="文本框 87"/>
          <p:cNvSpPr txBox="1">
            <a:spLocks noChangeArrowheads="1"/>
          </p:cNvSpPr>
          <p:nvPr/>
        </p:nvSpPr>
        <p:spPr bwMode="auto">
          <a:xfrm>
            <a:off x="6396038" y="4117975"/>
            <a:ext cx="2102167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-285750" marL="2857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  <a:buFont charset="2" panose="05000000000000000000" pitchFamily="2" typeface="Wingdings"/>
              <a:buChar char="n"/>
            </a:pPr>
            <a:r>
              <a:rPr altLang="zh-CN" lang="en-US" sz="1600">
                <a:solidFill>
                  <a:srgbClr val="09405E"/>
                </a:solidFill>
                <a:latin charset="0" panose="020b0502040204020203" pitchFamily="34" typeface="Segoe UI"/>
                <a:cs charset="0" panose="020b0502040204020203" pitchFamily="34" typeface="Segoe UI"/>
              </a:rPr>
              <a:t>INPUT YOUR TEXT</a:t>
            </a:r>
          </a:p>
          <a:p>
            <a:pPr eaLnBrk="1" hangingPunct="1">
              <a:lnSpc>
                <a:spcPct val="150000"/>
              </a:lnSpc>
              <a:buFont charset="2" panose="05000000000000000000" pitchFamily="2" typeface="Wingdings"/>
              <a:buChar char="n"/>
            </a:pPr>
            <a:r>
              <a:rPr altLang="zh-CN" lang="en-US" sz="1600">
                <a:solidFill>
                  <a:srgbClr val="09405E"/>
                </a:solidFill>
                <a:latin charset="0" panose="020b0502040204020203" pitchFamily="34" typeface="Segoe UI"/>
                <a:cs charset="0" panose="020b0502040204020203" pitchFamily="34" typeface="Segoe UI"/>
              </a:rPr>
              <a:t>INPUT YOUR TEXT</a:t>
            </a:r>
          </a:p>
          <a:p>
            <a:pPr eaLnBrk="1" hangingPunct="1">
              <a:lnSpc>
                <a:spcPct val="150000"/>
              </a:lnSpc>
              <a:buFont charset="2" panose="05000000000000000000" pitchFamily="2" typeface="Wingdings"/>
              <a:buChar char="n"/>
            </a:pPr>
            <a:r>
              <a:rPr altLang="zh-CN" lang="en-US" sz="1600">
                <a:solidFill>
                  <a:srgbClr val="09405E"/>
                </a:solidFill>
                <a:latin charset="0" panose="020b0502040204020203" pitchFamily="34" typeface="Segoe UI"/>
                <a:cs charset="0" panose="020b0502040204020203" pitchFamily="34" typeface="Segoe UI"/>
              </a:rPr>
              <a:t>INPUT YOUR TEXT</a:t>
            </a:r>
          </a:p>
          <a:p>
            <a:pPr eaLnBrk="1" hangingPunct="1">
              <a:lnSpc>
                <a:spcPct val="150000"/>
              </a:lnSpc>
              <a:buFont charset="2" panose="05000000000000000000" pitchFamily="2" typeface="Wingdings"/>
              <a:buChar char="n"/>
            </a:pPr>
            <a:r>
              <a:rPr altLang="zh-CN" lang="en-US" sz="1600">
                <a:solidFill>
                  <a:srgbClr val="09405E"/>
                </a:solidFill>
                <a:latin charset="0" panose="020b0502040204020203" pitchFamily="34" typeface="Segoe UI"/>
                <a:cs charset="0" panose="020b0502040204020203" pitchFamily="34" typeface="Segoe UI"/>
              </a:rPr>
              <a:t>INPUT YOUR TEXT</a:t>
            </a:r>
          </a:p>
        </p:txBody>
      </p:sp>
      <p:sp>
        <p:nvSpPr>
          <p:cNvPr id="32787" name="文本框 88"/>
          <p:cNvSpPr txBox="1">
            <a:spLocks noChangeArrowheads="1"/>
          </p:cNvSpPr>
          <p:nvPr/>
        </p:nvSpPr>
        <p:spPr bwMode="auto">
          <a:xfrm>
            <a:off x="9104314" y="4117975"/>
            <a:ext cx="2102167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-285750" marL="2857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50000"/>
              </a:lnSpc>
              <a:buFont charset="2" panose="05000000000000000000" pitchFamily="2" typeface="Wingdings"/>
              <a:buChar char="n"/>
            </a:pPr>
            <a:r>
              <a:rPr altLang="zh-CN" lang="en-US" sz="1600">
                <a:solidFill>
                  <a:srgbClr val="09405E"/>
                </a:solidFill>
                <a:latin charset="0" panose="020b0502040204020203" pitchFamily="34" typeface="Segoe UI"/>
                <a:cs charset="0" panose="020b0502040204020203" pitchFamily="34" typeface="Segoe UI"/>
              </a:rPr>
              <a:t>INPUT YOUR TEXT</a:t>
            </a:r>
          </a:p>
          <a:p>
            <a:pPr eaLnBrk="1" hangingPunct="1">
              <a:lnSpc>
                <a:spcPct val="150000"/>
              </a:lnSpc>
              <a:buFont charset="2" panose="05000000000000000000" pitchFamily="2" typeface="Wingdings"/>
              <a:buChar char="n"/>
            </a:pPr>
            <a:r>
              <a:rPr altLang="zh-CN" lang="en-US" sz="1600">
                <a:solidFill>
                  <a:srgbClr val="09405E"/>
                </a:solidFill>
                <a:latin charset="0" panose="020b0502040204020203" pitchFamily="34" typeface="Segoe UI"/>
                <a:cs charset="0" panose="020b0502040204020203" pitchFamily="34" typeface="Segoe UI"/>
              </a:rPr>
              <a:t>INPUT YOUR TEXT</a:t>
            </a:r>
          </a:p>
          <a:p>
            <a:pPr eaLnBrk="1" hangingPunct="1">
              <a:lnSpc>
                <a:spcPct val="150000"/>
              </a:lnSpc>
              <a:buFont charset="2" panose="05000000000000000000" pitchFamily="2" typeface="Wingdings"/>
              <a:buChar char="n"/>
            </a:pPr>
            <a:r>
              <a:rPr altLang="zh-CN" lang="en-US" sz="1600">
                <a:solidFill>
                  <a:srgbClr val="09405E"/>
                </a:solidFill>
                <a:latin charset="0" panose="020b0502040204020203" pitchFamily="34" typeface="Segoe UI"/>
                <a:cs charset="0" panose="020b0502040204020203" pitchFamily="34" typeface="Segoe UI"/>
              </a:rPr>
              <a:t>INPUT YOUR TEXT</a:t>
            </a:r>
          </a:p>
          <a:p>
            <a:pPr eaLnBrk="1" hangingPunct="1">
              <a:lnSpc>
                <a:spcPct val="150000"/>
              </a:lnSpc>
              <a:buFont charset="2" panose="05000000000000000000" pitchFamily="2" typeface="Wingdings"/>
              <a:buChar char="n"/>
            </a:pPr>
            <a:r>
              <a:rPr altLang="zh-CN" lang="en-US" sz="1600">
                <a:solidFill>
                  <a:srgbClr val="09405E"/>
                </a:solidFill>
                <a:latin charset="0" panose="020b0502040204020203" pitchFamily="34" typeface="Segoe UI"/>
                <a:cs charset="0" panose="020b0502040204020203" pitchFamily="34" typeface="Segoe UI"/>
              </a:rPr>
              <a:t>INPUT YOUR TEXT</a:t>
            </a:r>
          </a:p>
        </p:txBody>
      </p:sp>
    </p:spTree>
  </p:cSld>
  <p:clrMapOvr>
    <a:masterClrMapping/>
  </p:clrMapOvr>
  <p:transition spd="med">
    <p:fade/>
  </p:transition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794" name="文本框 2"/>
          <p:cNvSpPr txBox="1">
            <a:spLocks noChangeArrowheads="1"/>
          </p:cNvSpPr>
          <p:nvPr/>
        </p:nvSpPr>
        <p:spPr bwMode="auto">
          <a:xfrm>
            <a:off x="790575" y="128588"/>
            <a:ext cx="4283393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zh-CN" b="1" lang="en-US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01 点击这里输入文章标题</a:t>
            </a:r>
          </a:p>
        </p:txBody>
      </p:sp>
      <p:grpSp>
        <p:nvGrpSpPr>
          <p:cNvPr id="33795" name="Group 3"/>
          <p:cNvGrpSpPr/>
          <p:nvPr/>
        </p:nvGrpSpPr>
        <p:grpSpPr>
          <a:xfrm>
            <a:off x="271463" y="223838"/>
            <a:ext cx="474662" cy="290512"/>
            <a:chExt cx="714375" cy="438150"/>
          </a:xfrm>
        </p:grpSpPr>
        <p:sp>
          <p:nvSpPr>
            <p:cNvPr id="33809" name="燕尾形 4"/>
            <p:cNvSpPr>
              <a:spLocks noChangeArrowheads="1"/>
            </p:cNvSpPr>
            <p:nvPr/>
          </p:nvSpPr>
          <p:spPr bwMode="auto">
            <a:xfrm>
              <a:off x="0" y="0"/>
              <a:ext cx="438150" cy="438150"/>
            </a:xfrm>
            <a:prstGeom prst="chevron">
              <a:avLst>
                <a:gd fmla="val 50000" name="adj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/>
            </a:p>
          </p:txBody>
        </p:sp>
        <p:sp>
          <p:nvSpPr>
            <p:cNvPr id="33810" name="燕尾形 5"/>
            <p:cNvSpPr>
              <a:spLocks noChangeArrowheads="1"/>
            </p:cNvSpPr>
            <p:nvPr/>
          </p:nvSpPr>
          <p:spPr bwMode="auto">
            <a:xfrm>
              <a:off x="276225" y="0"/>
              <a:ext cx="438150" cy="438150"/>
            </a:xfrm>
            <a:prstGeom prst="chevron">
              <a:avLst>
                <a:gd fmla="val 50000" name="adj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/>
            </a:p>
          </p:txBody>
        </p:sp>
      </p:grpSp>
      <p:sp>
        <p:nvSpPr>
          <p:cNvPr id="33796" name="任意多边形 53"/>
          <p:cNvSpPr/>
          <p:nvPr/>
        </p:nvSpPr>
        <p:spPr bwMode="auto">
          <a:xfrm>
            <a:off x="1519238" y="2690813"/>
            <a:ext cx="9153525" cy="0"/>
          </a:xfrm>
          <a:custGeom>
            <a:gdLst>
              <a:gd fmla="*/ 0 w 8374743" name="T0"/>
              <a:gd fmla="*/ 0 h 1349828" name="T1"/>
              <a:gd fmla="*/ 0 w 8374743" name="T2"/>
              <a:gd fmla="*/ 0 h 1349828" name="T3"/>
              <a:gd fmla="*/ 10004727 w 8374743" name="T4"/>
              <a:gd fmla="*/ 0 h 1349828" name="T5"/>
              <a:gd fmla="*/ 0 60000 65536" name="T6"/>
              <a:gd fmla="*/ 0 60000 65536" name="T7"/>
              <a:gd fmla="*/ 0 60000 65536" name="T8"/>
              <a:gd fmla="*/ 0 w 8374743" name="T9"/>
              <a:gd fmla="*/ 0 h 1349828" name="T10"/>
              <a:gd fmla="*/ 8374743 w 8374743" name="T11"/>
              <a:gd fmla="*/ 0 h 1349828" name="T12"/>
            </a:gdLst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b="T12" l="T9" r="T11" t="T10"/>
            <a:pathLst>
              <a:path h="1349828" w="8374742">
                <a:moveTo>
                  <a:pt x="0" y="0"/>
                </a:moveTo>
                <a:lnTo>
                  <a:pt x="0" y="1349828"/>
                </a:lnTo>
                <a:lnTo>
                  <a:pt x="8374743" y="1349828"/>
                </a:lnTo>
              </a:path>
            </a:pathLst>
          </a:custGeom>
          <a:noFill/>
          <a:ln w="25400">
            <a:solidFill>
              <a:srgbClr val="09405E"/>
            </a:solidFill>
            <a:round/>
            <a:headEnd len="med" type="oval" w="med"/>
            <a:tailEnd len="med" type="oval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33797" name="椭圆 54"/>
          <p:cNvSpPr>
            <a:spLocks noChangeArrowheads="1"/>
          </p:cNvSpPr>
          <p:nvPr/>
        </p:nvSpPr>
        <p:spPr bwMode="auto">
          <a:xfrm>
            <a:off x="9491663" y="2595563"/>
            <a:ext cx="179387" cy="177800"/>
          </a:xfrm>
          <a:prstGeom prst="ellipse">
            <a:avLst/>
          </a:prstGeom>
          <a:solidFill>
            <a:schemeClr val="accent2"/>
          </a:solidFill>
          <a:ln w="25400">
            <a:solidFill>
              <a:srgbClr val="FFFFFF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en-US" sz="1300">
              <a:solidFill>
                <a:srgbClr val="FFFFFF"/>
              </a:solidFill>
            </a:endParaRPr>
          </a:p>
        </p:txBody>
      </p:sp>
      <p:sp>
        <p:nvSpPr>
          <p:cNvPr id="33798" name="椭圆形标注 55"/>
          <p:cNvSpPr>
            <a:spLocks noChangeArrowheads="1"/>
          </p:cNvSpPr>
          <p:nvPr/>
        </p:nvSpPr>
        <p:spPr bwMode="auto">
          <a:xfrm flipH="1">
            <a:off x="9018588" y="1844675"/>
            <a:ext cx="720725" cy="493713"/>
          </a:xfrm>
          <a:prstGeom prst="wedgeEllipseCallout">
            <a:avLst>
              <a:gd fmla="val -27060" name="adj1"/>
              <a:gd fmla="val 71625" name="adj2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zh-CN" b="1" lang="en-US" sz="2400">
                <a:solidFill>
                  <a:srgbClr val="FFFFFF"/>
                </a:solidFill>
                <a:latin charset="0" panose="020b0503020202020204" pitchFamily="34" typeface="Agency FB"/>
                <a:ea charset="-122" panose="020b0503020204020204" pitchFamily="34" typeface="微软雅黑"/>
              </a:rPr>
              <a:t>04</a:t>
            </a:r>
          </a:p>
        </p:txBody>
      </p:sp>
      <p:sp>
        <p:nvSpPr>
          <p:cNvPr id="33799" name="椭圆 56"/>
          <p:cNvSpPr>
            <a:spLocks noChangeArrowheads="1"/>
          </p:cNvSpPr>
          <p:nvPr/>
        </p:nvSpPr>
        <p:spPr bwMode="auto">
          <a:xfrm>
            <a:off x="3127375" y="2595563"/>
            <a:ext cx="179388" cy="177800"/>
          </a:xfrm>
          <a:prstGeom prst="ellipse">
            <a:avLst/>
          </a:prstGeom>
          <a:solidFill>
            <a:schemeClr val="accent2"/>
          </a:solidFill>
          <a:ln w="25400">
            <a:solidFill>
              <a:srgbClr val="FFFFFF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en-US" sz="1300">
              <a:solidFill>
                <a:srgbClr val="FFFFFF"/>
              </a:solidFill>
            </a:endParaRPr>
          </a:p>
        </p:txBody>
      </p:sp>
      <p:sp>
        <p:nvSpPr>
          <p:cNvPr id="33800" name="椭圆形标注 57"/>
          <p:cNvSpPr>
            <a:spLocks noChangeArrowheads="1"/>
          </p:cNvSpPr>
          <p:nvPr/>
        </p:nvSpPr>
        <p:spPr bwMode="auto">
          <a:xfrm flipH="1">
            <a:off x="2598738" y="1844675"/>
            <a:ext cx="720725" cy="493713"/>
          </a:xfrm>
          <a:prstGeom prst="wedgeEllipseCallout">
            <a:avLst>
              <a:gd fmla="val -27060" name="adj1"/>
              <a:gd fmla="val 71625" name="adj2"/>
            </a:avLst>
          </a:prstGeom>
          <a:solidFill>
            <a:srgbClr val="09405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zh-CN" b="1" lang="en-US" sz="2400">
                <a:solidFill>
                  <a:srgbClr val="FFFFFF"/>
                </a:solidFill>
                <a:latin charset="0" panose="020b0503020202020204" pitchFamily="34" typeface="Agency FB"/>
                <a:ea charset="-122" panose="020b0503020204020204" pitchFamily="34" typeface="微软雅黑"/>
              </a:rPr>
              <a:t>01</a:t>
            </a:r>
          </a:p>
        </p:txBody>
      </p:sp>
      <p:sp>
        <p:nvSpPr>
          <p:cNvPr id="33801" name="椭圆 58"/>
          <p:cNvSpPr>
            <a:spLocks noChangeArrowheads="1"/>
          </p:cNvSpPr>
          <p:nvPr/>
        </p:nvSpPr>
        <p:spPr bwMode="auto">
          <a:xfrm>
            <a:off x="5233988" y="2595563"/>
            <a:ext cx="179387" cy="177800"/>
          </a:xfrm>
          <a:prstGeom prst="ellipse">
            <a:avLst/>
          </a:prstGeom>
          <a:solidFill>
            <a:schemeClr val="accent2"/>
          </a:solidFill>
          <a:ln w="25400">
            <a:solidFill>
              <a:srgbClr val="FFFFFF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en-US" sz="1300">
              <a:solidFill>
                <a:srgbClr val="FFFFFF"/>
              </a:solidFill>
            </a:endParaRPr>
          </a:p>
        </p:txBody>
      </p:sp>
      <p:sp>
        <p:nvSpPr>
          <p:cNvPr id="33802" name="椭圆形标注 59"/>
          <p:cNvSpPr>
            <a:spLocks noChangeArrowheads="1"/>
          </p:cNvSpPr>
          <p:nvPr/>
        </p:nvSpPr>
        <p:spPr bwMode="auto">
          <a:xfrm flipH="1">
            <a:off x="4749800" y="1844675"/>
            <a:ext cx="720725" cy="493713"/>
          </a:xfrm>
          <a:prstGeom prst="wedgeEllipseCallout">
            <a:avLst>
              <a:gd fmla="val -27060" name="adj1"/>
              <a:gd fmla="val 71625" name="adj2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zh-CN" b="1" lang="en-US" sz="2400">
                <a:solidFill>
                  <a:srgbClr val="FFFFFF"/>
                </a:solidFill>
                <a:latin charset="0" panose="020b0503020202020204" pitchFamily="34" typeface="Agency FB"/>
                <a:ea charset="-122" panose="020b0503020204020204" pitchFamily="34" typeface="微软雅黑"/>
              </a:rPr>
              <a:t>02</a:t>
            </a:r>
          </a:p>
        </p:txBody>
      </p:sp>
      <p:sp>
        <p:nvSpPr>
          <p:cNvPr id="33803" name="椭圆 60"/>
          <p:cNvSpPr>
            <a:spLocks noChangeArrowheads="1"/>
          </p:cNvSpPr>
          <p:nvPr/>
        </p:nvSpPr>
        <p:spPr bwMode="auto">
          <a:xfrm>
            <a:off x="7361238" y="2595563"/>
            <a:ext cx="179387" cy="177800"/>
          </a:xfrm>
          <a:prstGeom prst="ellipse">
            <a:avLst/>
          </a:prstGeom>
          <a:solidFill>
            <a:schemeClr val="accent2"/>
          </a:solidFill>
          <a:ln w="25400">
            <a:solidFill>
              <a:srgbClr val="FFFFFF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en-US" sz="1300">
              <a:solidFill>
                <a:srgbClr val="FFFFFF"/>
              </a:solidFill>
            </a:endParaRPr>
          </a:p>
        </p:txBody>
      </p:sp>
      <p:sp>
        <p:nvSpPr>
          <p:cNvPr id="33804" name="椭圆形标注 61"/>
          <p:cNvSpPr>
            <a:spLocks noChangeArrowheads="1"/>
          </p:cNvSpPr>
          <p:nvPr/>
        </p:nvSpPr>
        <p:spPr bwMode="auto">
          <a:xfrm flipH="1">
            <a:off x="6881813" y="1844675"/>
            <a:ext cx="719137" cy="493713"/>
          </a:xfrm>
          <a:prstGeom prst="wedgeEllipseCallout">
            <a:avLst>
              <a:gd fmla="val -27060" name="adj1"/>
              <a:gd fmla="val 71625" name="adj2"/>
            </a:avLst>
          </a:prstGeom>
          <a:solidFill>
            <a:srgbClr val="09405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zh-CN" b="1" lang="en-US" sz="2400">
                <a:solidFill>
                  <a:srgbClr val="FFFFFF"/>
                </a:solidFill>
                <a:latin charset="0" panose="020b0503020202020204" pitchFamily="34" typeface="Agency FB"/>
                <a:ea charset="-122" panose="020b0503020204020204" pitchFamily="34" typeface="微软雅黑"/>
              </a:rPr>
              <a:t>03</a:t>
            </a:r>
          </a:p>
        </p:txBody>
      </p:sp>
      <p:sp>
        <p:nvSpPr>
          <p:cNvPr id="33805" name="任意多边形 62"/>
          <p:cNvSpPr/>
          <p:nvPr/>
        </p:nvSpPr>
        <p:spPr bwMode="auto">
          <a:xfrm>
            <a:off x="2071688" y="2851150"/>
            <a:ext cx="1774825" cy="2747963"/>
          </a:xfrm>
          <a:custGeom>
            <a:gdLst>
              <a:gd fmla="*/ 2155972 w 1293018" name="T0"/>
              <a:gd fmla="*/ 0 h 2000700" name="T1"/>
              <a:gd fmla="*/ 2352754 w 1293018" name="T2"/>
              <a:gd fmla="*/ 339933 h 2000700" name="T3"/>
              <a:gd fmla="*/ 3005124 w 1293018" name="T4"/>
              <a:gd fmla="*/ 339933 h 2000700" name="T5"/>
              <a:gd fmla="*/ 3343932 w 1293018" name="T6"/>
              <a:gd fmla="*/ 679393 h 2000700" name="T7"/>
              <a:gd fmla="*/ 3343932 w 1293018" name="T8"/>
              <a:gd fmla="*/ 4844584 h 2000700" name="T9"/>
              <a:gd fmla="*/ 3005124 w 1293018" name="T10"/>
              <a:gd fmla="*/ 5184044 h 2000700" name="T11"/>
              <a:gd fmla="*/ 338808 w 1293018" name="T12"/>
              <a:gd fmla="*/ 5184044 h 2000700" name="T13"/>
              <a:gd fmla="*/ 0 w 1293018" name="T14"/>
              <a:gd fmla="*/ 4844584 h 2000700" name="T15"/>
              <a:gd fmla="*/ 0 w 1293018" name="T16"/>
              <a:gd fmla="*/ 679393 h 2000700" name="T17"/>
              <a:gd fmla="*/ 338808 w 1293018" name="T18"/>
              <a:gd fmla="*/ 339933 h 2000700" name="T19"/>
              <a:gd fmla="*/ 1959186 w 1293018" name="T20"/>
              <a:gd fmla="*/ 339933 h 2000700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w 1293018" name="T33"/>
              <a:gd fmla="*/ 0 h 2000700" name="T34"/>
              <a:gd fmla="*/ 1293018 w 1293018" name="T35"/>
              <a:gd fmla="*/ 2000700 h 2000700" name="T36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b="T36" l="T33" r="T35" t="T34"/>
            <a:pathLst>
              <a:path h="2000700" w="1293018">
                <a:moveTo>
                  <a:pt x="833662" y="0"/>
                </a:moveTo>
                <a:lnTo>
                  <a:pt x="909753" y="131192"/>
                </a:lnTo>
                <a:lnTo>
                  <a:pt x="1162009" y="131192"/>
                </a:lnTo>
                <a:cubicBezTo>
                  <a:pt x="1234363" y="131192"/>
                  <a:pt x="1293018" y="189847"/>
                  <a:pt x="1293018" y="262201"/>
                </a:cubicBezTo>
                <a:lnTo>
                  <a:pt x="1293018" y="1869691"/>
                </a:lnTo>
                <a:cubicBezTo>
                  <a:pt x="1293018" y="1942045"/>
                  <a:pt x="1234363" y="2000700"/>
                  <a:pt x="1162009" y="2000700"/>
                </a:cubicBezTo>
                <a:lnTo>
                  <a:pt x="131009" y="2000700"/>
                </a:lnTo>
                <a:cubicBezTo>
                  <a:pt x="58655" y="2000700"/>
                  <a:pt x="0" y="1942045"/>
                  <a:pt x="0" y="1869691"/>
                </a:cubicBezTo>
                <a:lnTo>
                  <a:pt x="0" y="262201"/>
                </a:lnTo>
                <a:cubicBezTo>
                  <a:pt x="0" y="189847"/>
                  <a:pt x="58655" y="131192"/>
                  <a:pt x="131009" y="131192"/>
                </a:cubicBezTo>
                <a:lnTo>
                  <a:pt x="757570" y="131192"/>
                </a:lnTo>
                <a:lnTo>
                  <a:pt x="833662" y="0"/>
                </a:lnTo>
                <a:close/>
              </a:path>
            </a:pathLst>
          </a:custGeom>
          <a:solidFill>
            <a:srgbClr val="09405E"/>
          </a:solidFill>
          <a:ln w="3175">
            <a:solidFill>
              <a:schemeClr val="bg1"/>
            </a:solidFill>
            <a:miter lim="800000"/>
          </a:ln>
          <a:effectLst>
            <a:outerShdw algn="ctr" dir="2700000" dist="38100" rotWithShape="0">
              <a:srgbClr val="000000">
                <a:alpha val="18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50000"/>
              </a:lnSpc>
              <a:buFont charset="0" panose="020b0604020202020204" pitchFamily="34" typeface="Arial"/>
              <a:buNone/>
            </a:pPr>
            <a:r>
              <a:rPr altLang="en-US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此处输入文本</a:t>
            </a:r>
          </a:p>
          <a:p>
            <a:pPr algn="ctr" eaLnBrk="1" hangingPunct="1">
              <a:lnSpc>
                <a:spcPct val="150000"/>
              </a:lnSpc>
              <a:buFont charset="0" panose="020b0604020202020204" pitchFamily="34" typeface="Arial"/>
              <a:buNone/>
            </a:pPr>
            <a:r>
              <a:rPr altLang="en-US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此处输入文本</a:t>
            </a:r>
          </a:p>
          <a:p>
            <a:pPr algn="ctr" eaLnBrk="1" hangingPunct="1">
              <a:lnSpc>
                <a:spcPct val="150000"/>
              </a:lnSpc>
              <a:buFont charset="0" panose="020b0604020202020204" pitchFamily="34" typeface="Arial"/>
              <a:buNone/>
            </a:pPr>
            <a:r>
              <a:rPr altLang="en-US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此处输入文本</a:t>
            </a:r>
          </a:p>
        </p:txBody>
      </p:sp>
      <p:sp>
        <p:nvSpPr>
          <p:cNvPr id="33806" name="任意多边形 63"/>
          <p:cNvSpPr/>
          <p:nvPr/>
        </p:nvSpPr>
        <p:spPr bwMode="auto">
          <a:xfrm>
            <a:off x="4222750" y="2851150"/>
            <a:ext cx="1774825" cy="2747963"/>
          </a:xfrm>
          <a:custGeom>
            <a:gdLst>
              <a:gd fmla="*/ 2155972 w 1293018" name="T0"/>
              <a:gd fmla="*/ 0 h 2000700" name="T1"/>
              <a:gd fmla="*/ 2352754 w 1293018" name="T2"/>
              <a:gd fmla="*/ 339933 h 2000700" name="T3"/>
              <a:gd fmla="*/ 3005124 w 1293018" name="T4"/>
              <a:gd fmla="*/ 339933 h 2000700" name="T5"/>
              <a:gd fmla="*/ 3343932 w 1293018" name="T6"/>
              <a:gd fmla="*/ 679393 h 2000700" name="T7"/>
              <a:gd fmla="*/ 3343932 w 1293018" name="T8"/>
              <a:gd fmla="*/ 4844584 h 2000700" name="T9"/>
              <a:gd fmla="*/ 3005124 w 1293018" name="T10"/>
              <a:gd fmla="*/ 5184044 h 2000700" name="T11"/>
              <a:gd fmla="*/ 338808 w 1293018" name="T12"/>
              <a:gd fmla="*/ 5184044 h 2000700" name="T13"/>
              <a:gd fmla="*/ 0 w 1293018" name="T14"/>
              <a:gd fmla="*/ 4844584 h 2000700" name="T15"/>
              <a:gd fmla="*/ 0 w 1293018" name="T16"/>
              <a:gd fmla="*/ 679393 h 2000700" name="T17"/>
              <a:gd fmla="*/ 338808 w 1293018" name="T18"/>
              <a:gd fmla="*/ 339933 h 2000700" name="T19"/>
              <a:gd fmla="*/ 1959186 w 1293018" name="T20"/>
              <a:gd fmla="*/ 339933 h 2000700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w 1293018" name="T33"/>
              <a:gd fmla="*/ 0 h 2000700" name="T34"/>
              <a:gd fmla="*/ 1293018 w 1293018" name="T35"/>
              <a:gd fmla="*/ 2000700 h 2000700" name="T36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b="T36" l="T33" r="T35" t="T34"/>
            <a:pathLst>
              <a:path h="2000700" w="1293018">
                <a:moveTo>
                  <a:pt x="833662" y="0"/>
                </a:moveTo>
                <a:lnTo>
                  <a:pt x="909753" y="131192"/>
                </a:lnTo>
                <a:lnTo>
                  <a:pt x="1162009" y="131192"/>
                </a:lnTo>
                <a:cubicBezTo>
                  <a:pt x="1234363" y="131192"/>
                  <a:pt x="1293018" y="189847"/>
                  <a:pt x="1293018" y="262201"/>
                </a:cubicBezTo>
                <a:lnTo>
                  <a:pt x="1293018" y="1869691"/>
                </a:lnTo>
                <a:cubicBezTo>
                  <a:pt x="1293018" y="1942045"/>
                  <a:pt x="1234363" y="2000700"/>
                  <a:pt x="1162009" y="2000700"/>
                </a:cubicBezTo>
                <a:lnTo>
                  <a:pt x="131009" y="2000700"/>
                </a:lnTo>
                <a:cubicBezTo>
                  <a:pt x="58655" y="2000700"/>
                  <a:pt x="0" y="1942045"/>
                  <a:pt x="0" y="1869691"/>
                </a:cubicBezTo>
                <a:lnTo>
                  <a:pt x="0" y="262201"/>
                </a:lnTo>
                <a:cubicBezTo>
                  <a:pt x="0" y="189847"/>
                  <a:pt x="58655" y="131192"/>
                  <a:pt x="131009" y="131192"/>
                </a:cubicBezTo>
                <a:lnTo>
                  <a:pt x="757570" y="131192"/>
                </a:lnTo>
                <a:lnTo>
                  <a:pt x="833662" y="0"/>
                </a:lnTo>
                <a:close/>
              </a:path>
            </a:pathLst>
          </a:custGeom>
          <a:solidFill>
            <a:srgbClr val="094162"/>
          </a:solidFill>
          <a:ln w="3175">
            <a:solidFill>
              <a:schemeClr val="bg1"/>
            </a:solidFill>
            <a:miter lim="800000"/>
          </a:ln>
          <a:effectLst>
            <a:outerShdw algn="ctr" dir="2700000" dist="38100" rotWithShape="0">
              <a:srgbClr val="000000">
                <a:alpha val="18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50000"/>
              </a:lnSpc>
              <a:buFont charset="0" panose="020b0604020202020204" pitchFamily="34" typeface="Arial"/>
              <a:buNone/>
            </a:pPr>
            <a:r>
              <a:rPr altLang="en-US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此处输入文本</a:t>
            </a:r>
          </a:p>
          <a:p>
            <a:pPr algn="ctr" eaLnBrk="1" hangingPunct="1">
              <a:lnSpc>
                <a:spcPct val="150000"/>
              </a:lnSpc>
              <a:buFont charset="0" panose="020b0604020202020204" pitchFamily="34" typeface="Arial"/>
              <a:buNone/>
            </a:pPr>
            <a:r>
              <a:rPr altLang="en-US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此处输入文本</a:t>
            </a:r>
          </a:p>
          <a:p>
            <a:pPr algn="ctr" eaLnBrk="1" hangingPunct="1">
              <a:lnSpc>
                <a:spcPct val="150000"/>
              </a:lnSpc>
              <a:buFont charset="0" panose="020b0604020202020204" pitchFamily="34" typeface="Arial"/>
              <a:buNone/>
            </a:pPr>
            <a:r>
              <a:rPr altLang="en-US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此处输入文本</a:t>
            </a:r>
          </a:p>
        </p:txBody>
      </p:sp>
      <p:sp>
        <p:nvSpPr>
          <p:cNvPr id="33807" name="任意多边形 64"/>
          <p:cNvSpPr/>
          <p:nvPr/>
        </p:nvSpPr>
        <p:spPr bwMode="auto">
          <a:xfrm>
            <a:off x="6353175" y="2851150"/>
            <a:ext cx="1776413" cy="2747963"/>
          </a:xfrm>
          <a:custGeom>
            <a:gdLst>
              <a:gd fmla="*/ 2161764 w 1293018" name="T0"/>
              <a:gd fmla="*/ 0 h 2000700" name="T1"/>
              <a:gd fmla="*/ 2359074 w 1293018" name="T2"/>
              <a:gd fmla="*/ 339933 h 2000700" name="T3"/>
              <a:gd fmla="*/ 3013197 w 1293018" name="T4"/>
              <a:gd fmla="*/ 339933 h 2000700" name="T5"/>
              <a:gd fmla="*/ 3352916 w 1293018" name="T6"/>
              <a:gd fmla="*/ 679393 h 2000700" name="T7"/>
              <a:gd fmla="*/ 3352916 w 1293018" name="T8"/>
              <a:gd fmla="*/ 4844584 h 2000700" name="T9"/>
              <a:gd fmla="*/ 3013197 w 1293018" name="T10"/>
              <a:gd fmla="*/ 5184044 h 2000700" name="T11"/>
              <a:gd fmla="*/ 339719 w 1293018" name="T12"/>
              <a:gd fmla="*/ 5184044 h 2000700" name="T13"/>
              <a:gd fmla="*/ 0 w 1293018" name="T14"/>
              <a:gd fmla="*/ 4844584 h 2000700" name="T15"/>
              <a:gd fmla="*/ 0 w 1293018" name="T16"/>
              <a:gd fmla="*/ 679393 h 2000700" name="T17"/>
              <a:gd fmla="*/ 339719 w 1293018" name="T18"/>
              <a:gd fmla="*/ 339933 h 2000700" name="T19"/>
              <a:gd fmla="*/ 1964450 w 1293018" name="T20"/>
              <a:gd fmla="*/ 339933 h 2000700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w 1293018" name="T33"/>
              <a:gd fmla="*/ 0 h 2000700" name="T34"/>
              <a:gd fmla="*/ 1293018 w 1293018" name="T35"/>
              <a:gd fmla="*/ 2000700 h 2000700" name="T36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b="T36" l="T33" r="T35" t="T34"/>
            <a:pathLst>
              <a:path h="2000700" w="1293018">
                <a:moveTo>
                  <a:pt x="833662" y="0"/>
                </a:moveTo>
                <a:lnTo>
                  <a:pt x="909753" y="131192"/>
                </a:lnTo>
                <a:lnTo>
                  <a:pt x="1162009" y="131192"/>
                </a:lnTo>
                <a:cubicBezTo>
                  <a:pt x="1234363" y="131192"/>
                  <a:pt x="1293018" y="189847"/>
                  <a:pt x="1293018" y="262201"/>
                </a:cubicBezTo>
                <a:lnTo>
                  <a:pt x="1293018" y="1869691"/>
                </a:lnTo>
                <a:cubicBezTo>
                  <a:pt x="1293018" y="1942045"/>
                  <a:pt x="1234363" y="2000700"/>
                  <a:pt x="1162009" y="2000700"/>
                </a:cubicBezTo>
                <a:lnTo>
                  <a:pt x="131009" y="2000700"/>
                </a:lnTo>
                <a:cubicBezTo>
                  <a:pt x="58655" y="2000700"/>
                  <a:pt x="0" y="1942045"/>
                  <a:pt x="0" y="1869691"/>
                </a:cubicBezTo>
                <a:lnTo>
                  <a:pt x="0" y="262201"/>
                </a:lnTo>
                <a:cubicBezTo>
                  <a:pt x="0" y="189847"/>
                  <a:pt x="58655" y="131192"/>
                  <a:pt x="131009" y="131192"/>
                </a:cubicBezTo>
                <a:lnTo>
                  <a:pt x="757570" y="131192"/>
                </a:lnTo>
                <a:lnTo>
                  <a:pt x="833662" y="0"/>
                </a:lnTo>
                <a:close/>
              </a:path>
            </a:pathLst>
          </a:custGeom>
          <a:solidFill>
            <a:srgbClr val="09405E"/>
          </a:solidFill>
          <a:ln w="3175">
            <a:solidFill>
              <a:schemeClr val="bg1"/>
            </a:solidFill>
            <a:miter lim="800000"/>
          </a:ln>
          <a:effectLst>
            <a:outerShdw algn="ctr" dir="2700000" dist="38100" rotWithShape="0">
              <a:srgbClr val="000000">
                <a:alpha val="18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50000"/>
              </a:lnSpc>
              <a:buFont charset="0" panose="020b0604020202020204" pitchFamily="34" typeface="Arial"/>
              <a:buNone/>
            </a:pPr>
            <a:r>
              <a:rPr altLang="en-US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此处输入文本</a:t>
            </a:r>
          </a:p>
          <a:p>
            <a:pPr algn="ctr" eaLnBrk="1" hangingPunct="1">
              <a:lnSpc>
                <a:spcPct val="150000"/>
              </a:lnSpc>
              <a:buFont charset="0" panose="020b0604020202020204" pitchFamily="34" typeface="Arial"/>
              <a:buNone/>
            </a:pPr>
            <a:r>
              <a:rPr altLang="en-US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此处输入文本</a:t>
            </a:r>
          </a:p>
          <a:p>
            <a:pPr algn="ctr" eaLnBrk="1" hangingPunct="1">
              <a:lnSpc>
                <a:spcPct val="150000"/>
              </a:lnSpc>
              <a:buFont charset="0" panose="020b0604020202020204" pitchFamily="34" typeface="Arial"/>
              <a:buNone/>
            </a:pPr>
            <a:r>
              <a:rPr altLang="en-US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此处输入文本</a:t>
            </a:r>
          </a:p>
        </p:txBody>
      </p:sp>
      <p:sp>
        <p:nvSpPr>
          <p:cNvPr id="33808" name="任意多边形 65"/>
          <p:cNvSpPr/>
          <p:nvPr/>
        </p:nvSpPr>
        <p:spPr bwMode="auto">
          <a:xfrm>
            <a:off x="8485188" y="2851150"/>
            <a:ext cx="1774825" cy="2747963"/>
          </a:xfrm>
          <a:custGeom>
            <a:gdLst>
              <a:gd fmla="*/ 2155972 w 1293018" name="T0"/>
              <a:gd fmla="*/ 0 h 2000700" name="T1"/>
              <a:gd fmla="*/ 2352754 w 1293018" name="T2"/>
              <a:gd fmla="*/ 339933 h 2000700" name="T3"/>
              <a:gd fmla="*/ 3005124 w 1293018" name="T4"/>
              <a:gd fmla="*/ 339933 h 2000700" name="T5"/>
              <a:gd fmla="*/ 3343932 w 1293018" name="T6"/>
              <a:gd fmla="*/ 679393 h 2000700" name="T7"/>
              <a:gd fmla="*/ 3343932 w 1293018" name="T8"/>
              <a:gd fmla="*/ 4844584 h 2000700" name="T9"/>
              <a:gd fmla="*/ 3005124 w 1293018" name="T10"/>
              <a:gd fmla="*/ 5184044 h 2000700" name="T11"/>
              <a:gd fmla="*/ 338808 w 1293018" name="T12"/>
              <a:gd fmla="*/ 5184044 h 2000700" name="T13"/>
              <a:gd fmla="*/ 0 w 1293018" name="T14"/>
              <a:gd fmla="*/ 4844584 h 2000700" name="T15"/>
              <a:gd fmla="*/ 0 w 1293018" name="T16"/>
              <a:gd fmla="*/ 679393 h 2000700" name="T17"/>
              <a:gd fmla="*/ 338808 w 1293018" name="T18"/>
              <a:gd fmla="*/ 339933 h 2000700" name="T19"/>
              <a:gd fmla="*/ 1959186 w 1293018" name="T20"/>
              <a:gd fmla="*/ 339933 h 2000700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w 1293018" name="T33"/>
              <a:gd fmla="*/ 0 h 2000700" name="T34"/>
              <a:gd fmla="*/ 1293018 w 1293018" name="T35"/>
              <a:gd fmla="*/ 2000700 h 2000700" name="T36"/>
            </a:gdLst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b="T36" l="T33" r="T35" t="T34"/>
            <a:pathLst>
              <a:path h="2000700" w="1293018">
                <a:moveTo>
                  <a:pt x="833662" y="0"/>
                </a:moveTo>
                <a:lnTo>
                  <a:pt x="909753" y="131192"/>
                </a:lnTo>
                <a:lnTo>
                  <a:pt x="1162009" y="131192"/>
                </a:lnTo>
                <a:cubicBezTo>
                  <a:pt x="1234363" y="131192"/>
                  <a:pt x="1293018" y="189847"/>
                  <a:pt x="1293018" y="262201"/>
                </a:cubicBezTo>
                <a:lnTo>
                  <a:pt x="1293018" y="1869691"/>
                </a:lnTo>
                <a:cubicBezTo>
                  <a:pt x="1293018" y="1942045"/>
                  <a:pt x="1234363" y="2000700"/>
                  <a:pt x="1162009" y="2000700"/>
                </a:cubicBezTo>
                <a:lnTo>
                  <a:pt x="131009" y="2000700"/>
                </a:lnTo>
                <a:cubicBezTo>
                  <a:pt x="58655" y="2000700"/>
                  <a:pt x="0" y="1942045"/>
                  <a:pt x="0" y="1869691"/>
                </a:cubicBezTo>
                <a:lnTo>
                  <a:pt x="0" y="262201"/>
                </a:lnTo>
                <a:cubicBezTo>
                  <a:pt x="0" y="189847"/>
                  <a:pt x="58655" y="131192"/>
                  <a:pt x="131009" y="131192"/>
                </a:cubicBezTo>
                <a:lnTo>
                  <a:pt x="757570" y="131192"/>
                </a:lnTo>
                <a:lnTo>
                  <a:pt x="833662" y="0"/>
                </a:lnTo>
                <a:close/>
              </a:path>
            </a:pathLst>
          </a:custGeom>
          <a:solidFill>
            <a:srgbClr val="094162"/>
          </a:solidFill>
          <a:ln w="3175">
            <a:solidFill>
              <a:schemeClr val="bg1"/>
            </a:solidFill>
            <a:miter lim="800000"/>
          </a:ln>
          <a:effectLst>
            <a:outerShdw algn="ctr" dir="2700000" dist="38100" rotWithShape="0">
              <a:srgbClr val="000000">
                <a:alpha val="18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50000"/>
              </a:lnSpc>
              <a:buFont charset="0" panose="020b0604020202020204" pitchFamily="34" typeface="Arial"/>
              <a:buNone/>
            </a:pPr>
            <a:r>
              <a:rPr altLang="en-US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此处输入文本</a:t>
            </a:r>
          </a:p>
          <a:p>
            <a:pPr algn="ctr" eaLnBrk="1" hangingPunct="1">
              <a:lnSpc>
                <a:spcPct val="150000"/>
              </a:lnSpc>
              <a:buFont charset="0" panose="020b0604020202020204" pitchFamily="34" typeface="Arial"/>
              <a:buNone/>
            </a:pPr>
            <a:r>
              <a:rPr altLang="en-US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此处输入文本</a:t>
            </a:r>
          </a:p>
          <a:p>
            <a:pPr algn="ctr" eaLnBrk="1" hangingPunct="1">
              <a:lnSpc>
                <a:spcPct val="150000"/>
              </a:lnSpc>
              <a:buFont charset="0" panose="020b0604020202020204" pitchFamily="34" typeface="Arial"/>
              <a:buNone/>
            </a:pPr>
            <a:r>
              <a:rPr altLang="en-US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此处输入文本</a:t>
            </a:r>
          </a:p>
        </p:txBody>
      </p:sp>
    </p:spTree>
  </p:cSld>
  <p:clrMapOvr>
    <a:masterClrMapping/>
  </p:clrMapOvr>
  <p:transition spd="med">
    <p:fade/>
  </p:transition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4818" name="文本框 2"/>
          <p:cNvSpPr txBox="1">
            <a:spLocks noChangeArrowheads="1"/>
          </p:cNvSpPr>
          <p:nvPr/>
        </p:nvSpPr>
        <p:spPr bwMode="auto">
          <a:xfrm>
            <a:off x="790575" y="128588"/>
            <a:ext cx="4283393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zh-CN" b="1" lang="en-US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01 点击这里输入文章标题</a:t>
            </a:r>
          </a:p>
        </p:txBody>
      </p:sp>
      <p:grpSp>
        <p:nvGrpSpPr>
          <p:cNvPr id="34819" name="Group 3"/>
          <p:cNvGrpSpPr/>
          <p:nvPr/>
        </p:nvGrpSpPr>
        <p:grpSpPr>
          <a:xfrm>
            <a:off x="271463" y="223838"/>
            <a:ext cx="474662" cy="290512"/>
            <a:chExt cx="714375" cy="438150"/>
          </a:xfrm>
        </p:grpSpPr>
        <p:sp>
          <p:nvSpPr>
            <p:cNvPr id="34829" name="燕尾形 4"/>
            <p:cNvSpPr>
              <a:spLocks noChangeArrowheads="1"/>
            </p:cNvSpPr>
            <p:nvPr/>
          </p:nvSpPr>
          <p:spPr bwMode="auto">
            <a:xfrm>
              <a:off x="0" y="0"/>
              <a:ext cx="438150" cy="438150"/>
            </a:xfrm>
            <a:prstGeom prst="chevron">
              <a:avLst>
                <a:gd fmla="val 50000" name="adj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/>
            </a:p>
          </p:txBody>
        </p:sp>
        <p:sp>
          <p:nvSpPr>
            <p:cNvPr id="34830" name="燕尾形 5"/>
            <p:cNvSpPr>
              <a:spLocks noChangeArrowheads="1"/>
            </p:cNvSpPr>
            <p:nvPr/>
          </p:nvSpPr>
          <p:spPr bwMode="auto">
            <a:xfrm>
              <a:off x="276225" y="0"/>
              <a:ext cx="438150" cy="438150"/>
            </a:xfrm>
            <a:prstGeom prst="chevron">
              <a:avLst>
                <a:gd fmla="val 50000" name="adj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/>
            </a:p>
          </p:txBody>
        </p:sp>
      </p:grpSp>
      <p:sp>
        <p:nvSpPr>
          <p:cNvPr id="34820" name="箭头1"/>
          <p:cNvSpPr>
            <a:spLocks noChangeAspect="1"/>
          </p:cNvSpPr>
          <p:nvPr/>
        </p:nvSpPr>
        <p:spPr bwMode="auto">
          <a:xfrm>
            <a:off x="6130925" y="1890713"/>
            <a:ext cx="1739900" cy="2003425"/>
          </a:xfrm>
          <a:custGeom>
            <a:gdLst>
              <a:gd fmla="*/ 66738974 w 1260" name="T0"/>
              <a:gd fmla="*/ 1906775 h 1451" name="T1"/>
              <a:gd fmla="*/ 190680612 w 1260" name="T2"/>
              <a:gd fmla="*/ 11437886 h 1451" name="T3"/>
              <a:gd fmla="*/ 308902675 w 1260" name="T4"/>
              <a:gd fmla="*/ 24782547 h 1451" name="T5"/>
              <a:gd fmla="*/ 429031723 w 1260" name="T6"/>
              <a:gd fmla="*/ 43847531 h 1451" name="T7"/>
              <a:gd fmla="*/ 543441195 w 1260" name="T8"/>
              <a:gd fmla="*/ 70536852 h 1451" name="T9"/>
              <a:gd fmla="*/ 657849286 w 1260" name="T10"/>
              <a:gd fmla="*/ 101038342 h 1451" name="T11"/>
              <a:gd fmla="*/ 770351772 w 1260" name="T12"/>
              <a:gd fmla="*/ 137260156 h 1451" name="T13"/>
              <a:gd fmla="*/ 879038906 w 1260" name="T14"/>
              <a:gd fmla="*/ 179200912 h 1451" name="T15"/>
              <a:gd fmla="*/ 985820436 w 1260" name="T16"/>
              <a:gd fmla="*/ 226860612 h 1451" name="T17"/>
              <a:gd fmla="*/ 1090694979 w 1260" name="T18"/>
              <a:gd fmla="*/ 276425706 h 1451" name="T19"/>
              <a:gd fmla="*/ 1191756933 w 1260" name="T20"/>
              <a:gd fmla="*/ 333617897 h 1451" name="T21"/>
              <a:gd fmla="*/ 1289003534 w 1260" name="T22"/>
              <a:gd fmla="*/ 392715483 h 1451" name="T23"/>
              <a:gd fmla="*/ 1384344531 w 1260" name="T24"/>
              <a:gd fmla="*/ 457533393 h 1451" name="T25"/>
              <a:gd fmla="*/ 1475871556 w 1260" name="T26"/>
              <a:gd fmla="*/ 528068864 h 1451" name="T27"/>
              <a:gd fmla="*/ 1563584610 w 1260" name="T28"/>
              <a:gd fmla="*/ 602419266 h 1451" name="T29"/>
              <a:gd fmla="*/ 1651297664 w 1260" name="T30"/>
              <a:gd fmla="*/ 678673681 h 1451" name="T31"/>
              <a:gd fmla="*/ 1731384156 w 1260" name="T32"/>
              <a:gd fmla="*/ 758743025 h 1451" name="T33"/>
              <a:gd fmla="*/ 1807656677 w 1260" name="T34"/>
              <a:gd fmla="*/ 846436707 h 1451" name="T35"/>
              <a:gd fmla="*/ 1880115227 w 1260" name="T36"/>
              <a:gd fmla="*/ 934130389 h 1451" name="T37"/>
              <a:gd fmla="*/ 1950666791 w 1260" name="T38"/>
              <a:gd fmla="*/ 1025636239 h 1451" name="T39"/>
              <a:gd fmla="*/ 2015498779 w 1260" name="T40"/>
              <a:gd fmla="*/ 1122862413 h 1451" name="T41"/>
              <a:gd fmla="*/ 2074609810 w 1260" name="T42"/>
              <a:gd fmla="*/ 1220088586 h 1451" name="T43"/>
              <a:gd fmla="*/ 2129906870 w 1260" name="T44"/>
              <a:gd fmla="*/ 1321126929 h 1451" name="T45"/>
              <a:gd fmla="*/ 2147483646 w 1260" name="T46"/>
              <a:gd fmla="*/ 1425978820 h 1451" name="T47"/>
              <a:gd fmla="*/ 2147483646 w 1260" name="T48"/>
              <a:gd fmla="*/ 1532736105 h 1451" name="T49"/>
              <a:gd fmla="*/ 2147483646 w 1260" name="T50"/>
              <a:gd fmla="*/ 1641400165 h 1451" name="T51"/>
              <a:gd fmla="*/ 2147483646 w 1260" name="T52"/>
              <a:gd fmla="*/ 1755783168 h 1451" name="T53"/>
              <a:gd fmla="*/ 2147483646 w 1260" name="T54"/>
              <a:gd fmla="*/ 1868260777 h 1451" name="T55"/>
              <a:gd fmla="*/ 2147483646 w 1260" name="T56"/>
              <a:gd fmla="*/ 1986455949 h 1451" name="T57"/>
              <a:gd fmla="*/ 2147483646 w 1260" name="T58"/>
              <a:gd fmla="*/ 2104652501 h 1451" name="T59"/>
              <a:gd fmla="*/ 2147483646 w 1260" name="T60"/>
              <a:gd fmla="*/ 2147483646 h 1451" name="T61"/>
              <a:gd fmla="*/ 2147483646 w 1260" name="T62"/>
              <a:gd fmla="*/ 2147483646 h 1451" name="T63"/>
              <a:gd fmla="*/ 1756172208 w 1260" name="T64"/>
              <a:gd fmla="*/ 2147483646 h 1451" name="T65"/>
              <a:gd fmla="*/ 1186035976 w 1260" name="T66"/>
              <a:gd fmla="*/ 2147483646 h 1451" name="T67"/>
              <a:gd fmla="*/ 1174595443 w 1260" name="T68"/>
              <a:gd fmla="*/ 2147483646 h 1451" name="T69"/>
              <a:gd fmla="*/ 1159340939 w 1260" name="T70"/>
              <a:gd fmla="*/ 2147483646 h 1451" name="T71"/>
              <a:gd fmla="*/ 1138365478 w 1260" name="T72"/>
              <a:gd fmla="*/ 2089401066 h 1451" name="T73"/>
              <a:gd fmla="*/ 1121203988 w 1260" name="T74"/>
              <a:gd fmla="*/ 2034115648 h 1451" name="T75"/>
              <a:gd fmla="*/ 1090694979 w 1260" name="T76"/>
              <a:gd fmla="*/ 1954047684 h 1451" name="T77"/>
              <a:gd fmla="*/ 1065906928 w 1260" name="T78"/>
              <a:gd fmla="*/ 1902575816 h 1451" name="T79"/>
              <a:gd fmla="*/ 1027771358 w 1260" name="T80"/>
              <a:gd fmla="*/ 1828226795 h 1451" name="T81"/>
              <a:gd fmla="*/ 997262349 w 1260" name="T82"/>
              <a:gd fmla="*/ 1780567096 h 1451" name="T83"/>
              <a:gd fmla="*/ 949591851 w 1260" name="T84"/>
              <a:gd fmla="*/ 1711937018 h 1451" name="T85"/>
              <a:gd fmla="*/ 915268872 w 1260" name="T86"/>
              <a:gd fmla="*/ 1666182712 h 1451" name="T87"/>
              <a:gd fmla="*/ 879038906 w 1260" name="T88"/>
              <a:gd fmla="*/ 1624243336 h 1451" name="T89"/>
              <a:gd fmla="*/ 821834861 w 1260" name="T90"/>
              <a:gd fmla="*/ 1565144370 h 1451" name="T91"/>
              <a:gd fmla="*/ 760816844 w 1260" name="T92"/>
              <a:gd fmla="*/ 1507953559 h 1451" name="T93"/>
              <a:gd fmla="*/ 715053331 w 1260" name="T94"/>
              <a:gd fmla="*/ 1473638520 h 1451" name="T95"/>
              <a:gd fmla="*/ 671196804 w 1260" name="T96"/>
              <a:gd fmla="*/ 1439323481 h 1451" name="T97"/>
              <a:gd fmla="*/ 625433292 w 1260" name="T98"/>
              <a:gd fmla="*/ 1408820610 h 1451" name="T99"/>
              <a:gd fmla="*/ 552974742 w 1260" name="T100"/>
              <a:gd fmla="*/ 1364974460 h 1451" name="T101"/>
              <a:gd fmla="*/ 503397258 w 1260" name="T102"/>
              <a:gd fmla="*/ 1338285139 h 1451" name="T103"/>
              <a:gd fmla="*/ 425219132 w 1260" name="T104"/>
              <a:gd fmla="*/ 1303970100 h 1451" name="T105"/>
              <a:gd fmla="*/ 345132640 w 1260" name="T106"/>
              <a:gd fmla="*/ 1275374004 h 1451" name="T107"/>
              <a:gd fmla="*/ 261233557 w 1260" name="T108"/>
              <a:gd fmla="*/ 1250590076 h 1451" name="T109"/>
              <a:gd fmla="*/ 205935116 w 1260" name="T110"/>
              <a:gd fmla="*/ 1237245416 h 1451" name="T111"/>
              <a:gd fmla="*/ 120129048 w 1260" name="T112"/>
              <a:gd fmla="*/ 1223900755 h 1451" name="T113"/>
              <a:gd fmla="*/ 59111031 w 1260" name="T114"/>
              <a:gd fmla="*/ 1218181812 h 1451" name="T115"/>
              <a:gd fmla="*/ 0 w 1260" name="T116"/>
              <a:gd fmla="*/ 1214369643 h 1451" name="T117"/>
              <a:gd fmla="*/ 5720957 w 1260" name="T118"/>
              <a:gd fmla="*/ 0 h 1451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w 1260" name="T180"/>
              <a:gd fmla="*/ 0 h 1451" name="T181"/>
              <a:gd fmla="*/ 1260 w 1260" name="T182"/>
              <a:gd fmla="*/ 1451 h 1451" name="T183"/>
            </a:gdLst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b="T183" l="T180" r="T182" t="T181"/>
            <a:pathLst>
              <a:path h="1451" w="1260">
                <a:moveTo>
                  <a:pt x="3" y="0"/>
                </a:moveTo>
                <a:lnTo>
                  <a:pt x="35" y="1"/>
                </a:lnTo>
                <a:lnTo>
                  <a:pt x="68" y="3"/>
                </a:lnTo>
                <a:lnTo>
                  <a:pt x="100" y="6"/>
                </a:lnTo>
                <a:lnTo>
                  <a:pt x="131" y="9"/>
                </a:lnTo>
                <a:lnTo>
                  <a:pt x="162" y="13"/>
                </a:lnTo>
                <a:lnTo>
                  <a:pt x="193" y="18"/>
                </a:lnTo>
                <a:lnTo>
                  <a:pt x="225" y="23"/>
                </a:lnTo>
                <a:lnTo>
                  <a:pt x="255" y="30"/>
                </a:lnTo>
                <a:lnTo>
                  <a:pt x="285" y="37"/>
                </a:lnTo>
                <a:lnTo>
                  <a:pt x="315" y="44"/>
                </a:lnTo>
                <a:lnTo>
                  <a:pt x="345" y="53"/>
                </a:lnTo>
                <a:lnTo>
                  <a:pt x="374" y="62"/>
                </a:lnTo>
                <a:lnTo>
                  <a:pt x="404" y="72"/>
                </a:lnTo>
                <a:lnTo>
                  <a:pt x="433" y="83"/>
                </a:lnTo>
                <a:lnTo>
                  <a:pt x="461" y="94"/>
                </a:lnTo>
                <a:lnTo>
                  <a:pt x="489" y="106"/>
                </a:lnTo>
                <a:lnTo>
                  <a:pt x="517" y="119"/>
                </a:lnTo>
                <a:lnTo>
                  <a:pt x="545" y="132"/>
                </a:lnTo>
                <a:lnTo>
                  <a:pt x="572" y="145"/>
                </a:lnTo>
                <a:lnTo>
                  <a:pt x="599" y="160"/>
                </a:lnTo>
                <a:lnTo>
                  <a:pt x="625" y="175"/>
                </a:lnTo>
                <a:lnTo>
                  <a:pt x="651" y="190"/>
                </a:lnTo>
                <a:lnTo>
                  <a:pt x="676" y="206"/>
                </a:lnTo>
                <a:lnTo>
                  <a:pt x="702" y="223"/>
                </a:lnTo>
                <a:lnTo>
                  <a:pt x="726" y="240"/>
                </a:lnTo>
                <a:lnTo>
                  <a:pt x="751" y="259"/>
                </a:lnTo>
                <a:lnTo>
                  <a:pt x="774" y="277"/>
                </a:lnTo>
                <a:lnTo>
                  <a:pt x="798" y="296"/>
                </a:lnTo>
                <a:lnTo>
                  <a:pt x="820" y="316"/>
                </a:lnTo>
                <a:lnTo>
                  <a:pt x="843" y="336"/>
                </a:lnTo>
                <a:lnTo>
                  <a:pt x="866" y="356"/>
                </a:lnTo>
                <a:lnTo>
                  <a:pt x="887" y="377"/>
                </a:lnTo>
                <a:lnTo>
                  <a:pt x="908" y="398"/>
                </a:lnTo>
                <a:lnTo>
                  <a:pt x="928" y="421"/>
                </a:lnTo>
                <a:lnTo>
                  <a:pt x="948" y="444"/>
                </a:lnTo>
                <a:lnTo>
                  <a:pt x="967" y="467"/>
                </a:lnTo>
                <a:lnTo>
                  <a:pt x="986" y="490"/>
                </a:lnTo>
                <a:lnTo>
                  <a:pt x="1004" y="514"/>
                </a:lnTo>
                <a:lnTo>
                  <a:pt x="1023" y="538"/>
                </a:lnTo>
                <a:lnTo>
                  <a:pt x="1040" y="564"/>
                </a:lnTo>
                <a:lnTo>
                  <a:pt x="1057" y="589"/>
                </a:lnTo>
                <a:lnTo>
                  <a:pt x="1073" y="614"/>
                </a:lnTo>
                <a:lnTo>
                  <a:pt x="1088" y="640"/>
                </a:lnTo>
                <a:lnTo>
                  <a:pt x="1103" y="666"/>
                </a:lnTo>
                <a:lnTo>
                  <a:pt x="1117" y="693"/>
                </a:lnTo>
                <a:lnTo>
                  <a:pt x="1131" y="720"/>
                </a:lnTo>
                <a:lnTo>
                  <a:pt x="1144" y="748"/>
                </a:lnTo>
                <a:lnTo>
                  <a:pt x="1156" y="776"/>
                </a:lnTo>
                <a:lnTo>
                  <a:pt x="1168" y="804"/>
                </a:lnTo>
                <a:lnTo>
                  <a:pt x="1180" y="833"/>
                </a:lnTo>
                <a:lnTo>
                  <a:pt x="1190" y="861"/>
                </a:lnTo>
                <a:lnTo>
                  <a:pt x="1200" y="891"/>
                </a:lnTo>
                <a:lnTo>
                  <a:pt x="1209" y="921"/>
                </a:lnTo>
                <a:lnTo>
                  <a:pt x="1217" y="950"/>
                </a:lnTo>
                <a:lnTo>
                  <a:pt x="1224" y="980"/>
                </a:lnTo>
                <a:lnTo>
                  <a:pt x="1231" y="1010"/>
                </a:lnTo>
                <a:lnTo>
                  <a:pt x="1237" y="1042"/>
                </a:lnTo>
                <a:lnTo>
                  <a:pt x="1243" y="1073"/>
                </a:lnTo>
                <a:lnTo>
                  <a:pt x="1248" y="1104"/>
                </a:lnTo>
                <a:lnTo>
                  <a:pt x="1252" y="1135"/>
                </a:lnTo>
                <a:lnTo>
                  <a:pt x="1255" y="1166"/>
                </a:lnTo>
                <a:lnTo>
                  <a:pt x="1257" y="1198"/>
                </a:lnTo>
                <a:lnTo>
                  <a:pt x="1259" y="1231"/>
                </a:lnTo>
                <a:lnTo>
                  <a:pt x="1260" y="1263"/>
                </a:lnTo>
                <a:lnTo>
                  <a:pt x="921" y="1451"/>
                </a:lnTo>
                <a:lnTo>
                  <a:pt x="622" y="1246"/>
                </a:lnTo>
                <a:lnTo>
                  <a:pt x="622" y="1231"/>
                </a:lnTo>
                <a:lnTo>
                  <a:pt x="620" y="1215"/>
                </a:lnTo>
                <a:lnTo>
                  <a:pt x="616" y="1184"/>
                </a:lnTo>
                <a:lnTo>
                  <a:pt x="611" y="1154"/>
                </a:lnTo>
                <a:lnTo>
                  <a:pt x="608" y="1139"/>
                </a:lnTo>
                <a:lnTo>
                  <a:pt x="605" y="1125"/>
                </a:lnTo>
                <a:lnTo>
                  <a:pt x="597" y="1096"/>
                </a:lnTo>
                <a:lnTo>
                  <a:pt x="593" y="1082"/>
                </a:lnTo>
                <a:lnTo>
                  <a:pt x="588" y="1067"/>
                </a:lnTo>
                <a:lnTo>
                  <a:pt x="577" y="1039"/>
                </a:lnTo>
                <a:lnTo>
                  <a:pt x="572" y="1025"/>
                </a:lnTo>
                <a:lnTo>
                  <a:pt x="566" y="1012"/>
                </a:lnTo>
                <a:lnTo>
                  <a:pt x="559" y="998"/>
                </a:lnTo>
                <a:lnTo>
                  <a:pt x="553" y="985"/>
                </a:lnTo>
                <a:lnTo>
                  <a:pt x="539" y="959"/>
                </a:lnTo>
                <a:lnTo>
                  <a:pt x="530" y="947"/>
                </a:lnTo>
                <a:lnTo>
                  <a:pt x="523" y="934"/>
                </a:lnTo>
                <a:lnTo>
                  <a:pt x="506" y="910"/>
                </a:lnTo>
                <a:lnTo>
                  <a:pt x="498" y="898"/>
                </a:lnTo>
                <a:lnTo>
                  <a:pt x="489" y="887"/>
                </a:lnTo>
                <a:lnTo>
                  <a:pt x="480" y="874"/>
                </a:lnTo>
                <a:lnTo>
                  <a:pt x="471" y="863"/>
                </a:lnTo>
                <a:lnTo>
                  <a:pt x="461" y="852"/>
                </a:lnTo>
                <a:lnTo>
                  <a:pt x="451" y="841"/>
                </a:lnTo>
                <a:lnTo>
                  <a:pt x="431" y="821"/>
                </a:lnTo>
                <a:lnTo>
                  <a:pt x="410" y="801"/>
                </a:lnTo>
                <a:lnTo>
                  <a:pt x="399" y="791"/>
                </a:lnTo>
                <a:lnTo>
                  <a:pt x="388" y="782"/>
                </a:lnTo>
                <a:lnTo>
                  <a:pt x="375" y="773"/>
                </a:lnTo>
                <a:lnTo>
                  <a:pt x="364" y="764"/>
                </a:lnTo>
                <a:lnTo>
                  <a:pt x="352" y="755"/>
                </a:lnTo>
                <a:lnTo>
                  <a:pt x="340" y="747"/>
                </a:lnTo>
                <a:lnTo>
                  <a:pt x="328" y="739"/>
                </a:lnTo>
                <a:lnTo>
                  <a:pt x="315" y="731"/>
                </a:lnTo>
                <a:lnTo>
                  <a:pt x="290" y="716"/>
                </a:lnTo>
                <a:lnTo>
                  <a:pt x="277" y="709"/>
                </a:lnTo>
                <a:lnTo>
                  <a:pt x="264" y="702"/>
                </a:lnTo>
                <a:lnTo>
                  <a:pt x="237" y="690"/>
                </a:lnTo>
                <a:lnTo>
                  <a:pt x="223" y="684"/>
                </a:lnTo>
                <a:lnTo>
                  <a:pt x="209" y="678"/>
                </a:lnTo>
                <a:lnTo>
                  <a:pt x="181" y="669"/>
                </a:lnTo>
                <a:lnTo>
                  <a:pt x="152" y="660"/>
                </a:lnTo>
                <a:lnTo>
                  <a:pt x="137" y="656"/>
                </a:lnTo>
                <a:lnTo>
                  <a:pt x="123" y="653"/>
                </a:lnTo>
                <a:lnTo>
                  <a:pt x="108" y="649"/>
                </a:lnTo>
                <a:lnTo>
                  <a:pt x="93" y="647"/>
                </a:lnTo>
                <a:lnTo>
                  <a:pt x="63" y="642"/>
                </a:lnTo>
                <a:lnTo>
                  <a:pt x="47" y="640"/>
                </a:lnTo>
                <a:lnTo>
                  <a:pt x="31" y="639"/>
                </a:lnTo>
                <a:lnTo>
                  <a:pt x="16" y="638"/>
                </a:lnTo>
                <a:lnTo>
                  <a:pt x="0" y="637"/>
                </a:lnTo>
                <a:lnTo>
                  <a:pt x="197" y="348"/>
                </a:lnTo>
                <a:lnTo>
                  <a:pt x="3" y="0"/>
                </a:lnTo>
                <a:close/>
              </a:path>
            </a:pathLst>
          </a:custGeom>
          <a:solidFill>
            <a:srgbClr val="09405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lIns="0" rIns="0"/>
          <a:lstStyle/>
          <a:p>
            <a:endParaRPr altLang="en-US" lang="zh-CN"/>
          </a:p>
        </p:txBody>
      </p:sp>
      <p:sp>
        <p:nvSpPr>
          <p:cNvPr id="34821" name="箭头4"/>
          <p:cNvSpPr>
            <a:spLocks noChangeAspect="1"/>
          </p:cNvSpPr>
          <p:nvPr/>
        </p:nvSpPr>
        <p:spPr bwMode="auto">
          <a:xfrm>
            <a:off x="4333875" y="1892300"/>
            <a:ext cx="1974850" cy="1828800"/>
          </a:xfrm>
          <a:custGeom>
            <a:gdLst>
              <a:gd fmla="*/ 1213188582 w 1431" name="T0"/>
              <a:gd fmla="*/ 2147483646 h 1325" name="T1"/>
              <a:gd fmla="*/ 1213188582 w 1431" name="T2"/>
              <a:gd fmla="*/ 2147483646 h 1325" name="T3"/>
              <a:gd fmla="*/ 1218901985 w 1431" name="T4"/>
              <a:gd fmla="*/ 2147483646 h 1325" name="T5"/>
              <a:gd fmla="*/ 1230330170 w 1431" name="T6"/>
              <a:gd fmla="*/ 2147483646 h 1325" name="T7"/>
              <a:gd fmla="*/ 1247470377 w 1431" name="T8"/>
              <a:gd fmla="*/ 2143153467 h 1325" name="T9"/>
              <a:gd fmla="*/ 1262706118 w 1431" name="T10"/>
              <a:gd fmla="*/ 2086002432 h 1325" name="T11"/>
              <a:gd fmla="*/ 1291274510 w 1431" name="T12"/>
              <a:gd fmla="*/ 2004085994 h 1325" name="T13"/>
              <a:gd fmla="*/ 1312225033 w 1431" name="T14"/>
              <a:gd fmla="*/ 1950745764 h 1325" name="T15"/>
              <a:gd fmla="*/ 1348411295 w 1431" name="T16"/>
              <a:gd fmla="*/ 1872640132 h 1325" name="T17"/>
              <a:gd fmla="*/ 1378882776 w 1431" name="T18"/>
              <a:gd fmla="*/ 1823109326 h 1325" name="T19"/>
              <a:gd fmla="*/ 1407451168 w 1431" name="T20"/>
              <a:gd fmla="*/ 1775483234 h 1325" name="T21"/>
              <a:gd fmla="*/ 1439828496 w 1431" name="T22"/>
              <a:gd fmla="*/ 1727857141 h 1325" name="T23"/>
              <a:gd fmla="*/ 1472205823 w 1431" name="T24"/>
              <a:gd fmla="*/ 1684041854 h 1325" name="T25"/>
              <a:gd fmla="*/ 1508392086 w 1431" name="T26"/>
              <a:gd fmla="*/ 1638321854 h 1325" name="T27"/>
              <a:gd fmla="*/ 1565527491 w 1431" name="T28"/>
              <a:gd fmla="*/ 1575455301 h 1325" name="T29"/>
              <a:gd fmla="*/ 1605522689 w 1431" name="T30"/>
              <a:gd fmla="*/ 1537355531 h 1325" name="T31"/>
              <a:gd fmla="*/ 1670277344 w 1431" name="T32"/>
              <a:gd fmla="*/ 1482109208 h 1325" name="T33"/>
              <a:gd fmla="*/ 1715985944 w 1431" name="T34"/>
              <a:gd fmla="*/ 1447818863 h 1325" name="T35"/>
              <a:gd fmla="*/ 1786454002 w 1431" name="T36"/>
              <a:gd fmla="*/ 1400192770 h 1325" name="T37"/>
              <a:gd fmla="*/ 1858826527 w 1431" name="T38"/>
              <a:gd fmla="*/ 1354472770 h 1325" name="T39"/>
              <a:gd fmla="*/ 1910248530 w 1431" name="T40"/>
              <a:gd fmla="*/ 1329707368 h 1325" name="T41"/>
              <a:gd fmla="*/ 1961670533 w 1431" name="T42"/>
              <a:gd fmla="*/ 1306846678 h 1325" name="T43"/>
              <a:gd fmla="*/ 2016902851 w 1431" name="T44"/>
              <a:gd fmla="*/ 1285892080 h 1325" name="T45"/>
              <a:gd fmla="*/ 2127366106 w 1431" name="T46"/>
              <a:gd fmla="*/ 1251601735 h 1325" name="T47"/>
              <a:gd fmla="*/ 2147483646 w 1431" name="T48"/>
              <a:gd fmla="*/ 1236361275 h 1325" name="T49"/>
              <a:gd fmla="*/ 2147483646 w 1431" name="T50"/>
              <a:gd fmla="*/ 1223025528 h 1325" name="T51"/>
              <a:gd fmla="*/ 2147483646 w 1431" name="T52"/>
              <a:gd fmla="*/ 1215405298 h 1325" name="T53"/>
              <a:gd fmla="*/ 2147483646 w 1431" name="T54"/>
              <a:gd fmla="*/ 636278856 h 1325" name="T55"/>
              <a:gd fmla="*/ 2147483646 w 1431" name="T56"/>
              <a:gd fmla="*/ 1904712 h 1325" name="T57"/>
              <a:gd fmla="*/ 2147483646 w 1431" name="T58"/>
              <a:gd fmla="*/ 11429655 h 1325" name="T59"/>
              <a:gd fmla="*/ 2056898048 w 1431" name="T60"/>
              <a:gd fmla="*/ 28574827 h 1325" name="T61"/>
              <a:gd fmla="*/ 1938816923 w 1431" name="T62"/>
              <a:gd fmla="*/ 49530805 h 1325" name="T63"/>
              <a:gd fmla="*/ 1822640265 w 1431" name="T64"/>
              <a:gd fmla="*/ 76200920 h 1325" name="T65"/>
              <a:gd fmla="*/ 1710272542 w 1431" name="T66"/>
              <a:gd fmla="*/ 108586553 h 1325" name="T67"/>
              <a:gd fmla="*/ 1597904819 w 1431" name="T68"/>
              <a:gd fmla="*/ 144781610 h 1325" name="T69"/>
              <a:gd fmla="*/ 1491250498 w 1431" name="T70"/>
              <a:gd fmla="*/ 190502990 h 1325" name="T71"/>
              <a:gd fmla="*/ 1386502026 w 1431" name="T72"/>
              <a:gd fmla="*/ 238127703 h 1325" name="T73"/>
              <a:gd fmla="*/ 1281752173 w 1431" name="T74"/>
              <a:gd fmla="*/ 289563221 h 1325" name="T75"/>
              <a:gd fmla="*/ 1180811255 w 1431" name="T76"/>
              <a:gd fmla="*/ 346714256 h 1325" name="T77"/>
              <a:gd fmla="*/ 1085585119 w 1431" name="T78"/>
              <a:gd fmla="*/ 407674716 h 1325" name="T79"/>
              <a:gd fmla="*/ 990357604 w 1431" name="T80"/>
              <a:gd fmla="*/ 476256786 h 1325" name="T81"/>
              <a:gd fmla="*/ 898940404 w 1431" name="T82"/>
              <a:gd fmla="*/ 546742189 h 1325" name="T83"/>
              <a:gd fmla="*/ 813236606 w 1431" name="T84"/>
              <a:gd fmla="*/ 619133684 h 1325" name="T85"/>
              <a:gd fmla="*/ 727532808 w 1431" name="T86"/>
              <a:gd fmla="*/ 697239317 h 1325" name="T87"/>
              <a:gd fmla="*/ 649446880 w 1431" name="T88"/>
              <a:gd fmla="*/ 781060467 h 1325" name="T89"/>
              <a:gd fmla="*/ 573265420 w 1431" name="T90"/>
              <a:gd fmla="*/ 866786329 h 1325" name="T91"/>
              <a:gd fmla="*/ 500892895 w 1431" name="T92"/>
              <a:gd fmla="*/ 956322997 h 1325" name="T93"/>
              <a:gd fmla="*/ 432329304 w 1431" name="T94"/>
              <a:gd fmla="*/ 1047764377 h 1325" name="T95"/>
              <a:gd fmla="*/ 369479116 w 1431" name="T96"/>
              <a:gd fmla="*/ 1146824607 h 1325" name="T97"/>
              <a:gd fmla="*/ 310439244 w 1431" name="T98"/>
              <a:gd fmla="*/ 1243981505 h 1325" name="T99"/>
              <a:gd fmla="*/ 257112774 w 1431" name="T100"/>
              <a:gd fmla="*/ 1346852540 h 1325" name="T101"/>
              <a:gd fmla="*/ 207593858 w 1431" name="T102"/>
              <a:gd fmla="*/ 1451629668 h 1325" name="T103"/>
              <a:gd fmla="*/ 163789726 w 1431" name="T104"/>
              <a:gd fmla="*/ 1560214841 h 1325" name="T105"/>
              <a:gd fmla="*/ 121890060 w 1431" name="T106"/>
              <a:gd fmla="*/ 1668801394 h 1325" name="T107"/>
              <a:gd fmla="*/ 89512733 w 1431" name="T108"/>
              <a:gd fmla="*/ 1783103464 h 1325" name="T109"/>
              <a:gd fmla="*/ 59041253 w 1431" name="T110"/>
              <a:gd fmla="*/ 1897405534 h 1325" name="T111"/>
              <a:gd fmla="*/ 36186263 w 1431" name="T112"/>
              <a:gd fmla="*/ 2015517029 h 1325" name="T113"/>
              <a:gd fmla="*/ 19044675 w 1431" name="T114"/>
              <a:gd fmla="*/ 2133628525 h 1325" name="T115"/>
              <a:gd fmla="*/ 7617870 w 1431" name="T116"/>
              <a:gd fmla="*/ 2147483646 h 1325" name="T117"/>
              <a:gd fmla="*/ 1904468 w 1431" name="T118"/>
              <a:gd fmla="*/ 2147483646 h 1325" name="T119"/>
              <a:gd fmla="*/ 1904468 w 1431" name="T120"/>
              <a:gd fmla="*/ 2147483646 h 1325" name="T121"/>
              <a:gd fmla="*/ 638018695 w 1431" name="T122"/>
              <a:gd fmla="*/ 2147483646 h 1325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  <a:gd fmla="*/ 0 w 1431" name="T186"/>
              <a:gd fmla="*/ 0 h 1325" name="T187"/>
              <a:gd fmla="*/ 1431 w 1431" name="T188"/>
              <a:gd fmla="*/ 1325 h 1325" name="T189"/>
            </a:gdLst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b="T189" l="T186" r="T188" t="T187"/>
            <a:pathLst>
              <a:path h="1325" w="1431">
                <a:moveTo>
                  <a:pt x="638" y="1324"/>
                </a:moveTo>
                <a:lnTo>
                  <a:pt x="637" y="1302"/>
                </a:lnTo>
                <a:lnTo>
                  <a:pt x="637" y="1280"/>
                </a:lnTo>
                <a:lnTo>
                  <a:pt x="637" y="1248"/>
                </a:lnTo>
                <a:lnTo>
                  <a:pt x="638" y="1232"/>
                </a:lnTo>
                <a:lnTo>
                  <a:pt x="640" y="1217"/>
                </a:lnTo>
                <a:lnTo>
                  <a:pt x="644" y="1185"/>
                </a:lnTo>
                <a:lnTo>
                  <a:pt x="646" y="1170"/>
                </a:lnTo>
                <a:lnTo>
                  <a:pt x="649" y="1154"/>
                </a:lnTo>
                <a:lnTo>
                  <a:pt x="655" y="1125"/>
                </a:lnTo>
                <a:lnTo>
                  <a:pt x="659" y="1110"/>
                </a:lnTo>
                <a:lnTo>
                  <a:pt x="663" y="1095"/>
                </a:lnTo>
                <a:lnTo>
                  <a:pt x="673" y="1067"/>
                </a:lnTo>
                <a:lnTo>
                  <a:pt x="678" y="1052"/>
                </a:lnTo>
                <a:lnTo>
                  <a:pt x="683" y="1038"/>
                </a:lnTo>
                <a:lnTo>
                  <a:pt x="689" y="1024"/>
                </a:lnTo>
                <a:lnTo>
                  <a:pt x="695" y="1010"/>
                </a:lnTo>
                <a:lnTo>
                  <a:pt x="708" y="983"/>
                </a:lnTo>
                <a:lnTo>
                  <a:pt x="715" y="970"/>
                </a:lnTo>
                <a:lnTo>
                  <a:pt x="724" y="957"/>
                </a:lnTo>
                <a:lnTo>
                  <a:pt x="731" y="944"/>
                </a:lnTo>
                <a:lnTo>
                  <a:pt x="739" y="932"/>
                </a:lnTo>
                <a:lnTo>
                  <a:pt x="747" y="920"/>
                </a:lnTo>
                <a:lnTo>
                  <a:pt x="756" y="907"/>
                </a:lnTo>
                <a:lnTo>
                  <a:pt x="764" y="895"/>
                </a:lnTo>
                <a:lnTo>
                  <a:pt x="773" y="884"/>
                </a:lnTo>
                <a:lnTo>
                  <a:pt x="783" y="871"/>
                </a:lnTo>
                <a:lnTo>
                  <a:pt x="792" y="860"/>
                </a:lnTo>
                <a:lnTo>
                  <a:pt x="812" y="838"/>
                </a:lnTo>
                <a:lnTo>
                  <a:pt x="822" y="827"/>
                </a:lnTo>
                <a:lnTo>
                  <a:pt x="832" y="817"/>
                </a:lnTo>
                <a:lnTo>
                  <a:pt x="843" y="807"/>
                </a:lnTo>
                <a:lnTo>
                  <a:pt x="854" y="797"/>
                </a:lnTo>
                <a:lnTo>
                  <a:pt x="877" y="778"/>
                </a:lnTo>
                <a:lnTo>
                  <a:pt x="889" y="769"/>
                </a:lnTo>
                <a:lnTo>
                  <a:pt x="901" y="760"/>
                </a:lnTo>
                <a:lnTo>
                  <a:pt x="925" y="743"/>
                </a:lnTo>
                <a:lnTo>
                  <a:pt x="938" y="735"/>
                </a:lnTo>
                <a:lnTo>
                  <a:pt x="951" y="727"/>
                </a:lnTo>
                <a:lnTo>
                  <a:pt x="976" y="711"/>
                </a:lnTo>
                <a:lnTo>
                  <a:pt x="990" y="705"/>
                </a:lnTo>
                <a:lnTo>
                  <a:pt x="1003" y="698"/>
                </a:lnTo>
                <a:lnTo>
                  <a:pt x="1017" y="692"/>
                </a:lnTo>
                <a:lnTo>
                  <a:pt x="1030" y="686"/>
                </a:lnTo>
                <a:lnTo>
                  <a:pt x="1045" y="680"/>
                </a:lnTo>
                <a:lnTo>
                  <a:pt x="1059" y="675"/>
                </a:lnTo>
                <a:lnTo>
                  <a:pt x="1088" y="665"/>
                </a:lnTo>
                <a:lnTo>
                  <a:pt x="1117" y="657"/>
                </a:lnTo>
                <a:lnTo>
                  <a:pt x="1132" y="653"/>
                </a:lnTo>
                <a:lnTo>
                  <a:pt x="1147" y="649"/>
                </a:lnTo>
                <a:lnTo>
                  <a:pt x="1177" y="644"/>
                </a:lnTo>
                <a:lnTo>
                  <a:pt x="1192" y="642"/>
                </a:lnTo>
                <a:lnTo>
                  <a:pt x="1209" y="640"/>
                </a:lnTo>
                <a:lnTo>
                  <a:pt x="1224" y="638"/>
                </a:lnTo>
                <a:lnTo>
                  <a:pt x="1240" y="637"/>
                </a:lnTo>
                <a:lnTo>
                  <a:pt x="1431" y="334"/>
                </a:lnTo>
                <a:lnTo>
                  <a:pt x="1239" y="0"/>
                </a:lnTo>
                <a:lnTo>
                  <a:pt x="1207" y="1"/>
                </a:lnTo>
                <a:lnTo>
                  <a:pt x="1174" y="3"/>
                </a:lnTo>
                <a:lnTo>
                  <a:pt x="1142" y="6"/>
                </a:lnTo>
                <a:lnTo>
                  <a:pt x="1111" y="10"/>
                </a:lnTo>
                <a:lnTo>
                  <a:pt x="1080" y="15"/>
                </a:lnTo>
                <a:lnTo>
                  <a:pt x="1049" y="20"/>
                </a:lnTo>
                <a:lnTo>
                  <a:pt x="1018" y="26"/>
                </a:lnTo>
                <a:lnTo>
                  <a:pt x="987" y="32"/>
                </a:lnTo>
                <a:lnTo>
                  <a:pt x="957" y="40"/>
                </a:lnTo>
                <a:lnTo>
                  <a:pt x="928" y="48"/>
                </a:lnTo>
                <a:lnTo>
                  <a:pt x="898" y="57"/>
                </a:lnTo>
                <a:lnTo>
                  <a:pt x="868" y="66"/>
                </a:lnTo>
                <a:lnTo>
                  <a:pt x="839" y="76"/>
                </a:lnTo>
                <a:lnTo>
                  <a:pt x="811" y="88"/>
                </a:lnTo>
                <a:lnTo>
                  <a:pt x="783" y="100"/>
                </a:lnTo>
                <a:lnTo>
                  <a:pt x="755" y="112"/>
                </a:lnTo>
                <a:lnTo>
                  <a:pt x="728" y="125"/>
                </a:lnTo>
                <a:lnTo>
                  <a:pt x="699" y="138"/>
                </a:lnTo>
                <a:lnTo>
                  <a:pt x="673" y="152"/>
                </a:lnTo>
                <a:lnTo>
                  <a:pt x="646" y="167"/>
                </a:lnTo>
                <a:lnTo>
                  <a:pt x="620" y="182"/>
                </a:lnTo>
                <a:lnTo>
                  <a:pt x="595" y="198"/>
                </a:lnTo>
                <a:lnTo>
                  <a:pt x="570" y="214"/>
                </a:lnTo>
                <a:lnTo>
                  <a:pt x="544" y="231"/>
                </a:lnTo>
                <a:lnTo>
                  <a:pt x="520" y="250"/>
                </a:lnTo>
                <a:lnTo>
                  <a:pt x="496" y="268"/>
                </a:lnTo>
                <a:lnTo>
                  <a:pt x="472" y="287"/>
                </a:lnTo>
                <a:lnTo>
                  <a:pt x="449" y="306"/>
                </a:lnTo>
                <a:lnTo>
                  <a:pt x="427" y="325"/>
                </a:lnTo>
                <a:lnTo>
                  <a:pt x="405" y="346"/>
                </a:lnTo>
                <a:lnTo>
                  <a:pt x="382" y="366"/>
                </a:lnTo>
                <a:lnTo>
                  <a:pt x="361" y="388"/>
                </a:lnTo>
                <a:lnTo>
                  <a:pt x="341" y="410"/>
                </a:lnTo>
                <a:lnTo>
                  <a:pt x="320" y="433"/>
                </a:lnTo>
                <a:lnTo>
                  <a:pt x="301" y="455"/>
                </a:lnTo>
                <a:lnTo>
                  <a:pt x="282" y="478"/>
                </a:lnTo>
                <a:lnTo>
                  <a:pt x="263" y="502"/>
                </a:lnTo>
                <a:lnTo>
                  <a:pt x="245" y="526"/>
                </a:lnTo>
                <a:lnTo>
                  <a:pt x="227" y="550"/>
                </a:lnTo>
                <a:lnTo>
                  <a:pt x="210" y="576"/>
                </a:lnTo>
                <a:lnTo>
                  <a:pt x="194" y="602"/>
                </a:lnTo>
                <a:lnTo>
                  <a:pt x="178" y="627"/>
                </a:lnTo>
                <a:lnTo>
                  <a:pt x="163" y="653"/>
                </a:lnTo>
                <a:lnTo>
                  <a:pt x="149" y="680"/>
                </a:lnTo>
                <a:lnTo>
                  <a:pt x="135" y="707"/>
                </a:lnTo>
                <a:lnTo>
                  <a:pt x="122" y="735"/>
                </a:lnTo>
                <a:lnTo>
                  <a:pt x="109" y="762"/>
                </a:lnTo>
                <a:lnTo>
                  <a:pt x="97" y="790"/>
                </a:lnTo>
                <a:lnTo>
                  <a:pt x="86" y="819"/>
                </a:lnTo>
                <a:lnTo>
                  <a:pt x="74" y="847"/>
                </a:lnTo>
                <a:lnTo>
                  <a:pt x="64" y="876"/>
                </a:lnTo>
                <a:lnTo>
                  <a:pt x="55" y="906"/>
                </a:lnTo>
                <a:lnTo>
                  <a:pt x="47" y="936"/>
                </a:lnTo>
                <a:lnTo>
                  <a:pt x="39" y="966"/>
                </a:lnTo>
                <a:lnTo>
                  <a:pt x="31" y="996"/>
                </a:lnTo>
                <a:lnTo>
                  <a:pt x="25" y="1026"/>
                </a:lnTo>
                <a:lnTo>
                  <a:pt x="19" y="1058"/>
                </a:lnTo>
                <a:lnTo>
                  <a:pt x="14" y="1089"/>
                </a:lnTo>
                <a:lnTo>
                  <a:pt x="10" y="1120"/>
                </a:lnTo>
                <a:lnTo>
                  <a:pt x="6" y="1151"/>
                </a:lnTo>
                <a:lnTo>
                  <a:pt x="4" y="1183"/>
                </a:lnTo>
                <a:lnTo>
                  <a:pt x="2" y="1215"/>
                </a:lnTo>
                <a:lnTo>
                  <a:pt x="1" y="1247"/>
                </a:lnTo>
                <a:lnTo>
                  <a:pt x="0" y="1280"/>
                </a:lnTo>
                <a:lnTo>
                  <a:pt x="1" y="1302"/>
                </a:lnTo>
                <a:lnTo>
                  <a:pt x="2" y="1325"/>
                </a:lnTo>
                <a:lnTo>
                  <a:pt x="335" y="1129"/>
                </a:lnTo>
                <a:lnTo>
                  <a:pt x="638" y="132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34822" name="箭头3"/>
          <p:cNvSpPr>
            <a:spLocks noChangeAspect="1"/>
          </p:cNvSpPr>
          <p:nvPr/>
        </p:nvSpPr>
        <p:spPr bwMode="auto">
          <a:xfrm>
            <a:off x="4338638" y="3543300"/>
            <a:ext cx="1790700" cy="1884363"/>
          </a:xfrm>
          <a:custGeom>
            <a:gdLst>
              <a:gd fmla="*/ 2095640308 w 1295" name="T0"/>
              <a:gd fmla="*/ 1952432160 h 1364" name="T1"/>
              <a:gd fmla="*/ 2147483646 w 1295" name="T2"/>
              <a:gd fmla="*/ 1389413783 h 1364" name="T3"/>
              <a:gd fmla="*/ 2147483646 w 1295" name="T4"/>
              <a:gd fmla="*/ 1385596705 h 1364" name="T5"/>
              <a:gd fmla="*/ 2147483646 w 1295" name="T6"/>
              <a:gd fmla="*/ 1377962548 h 1364" name="T7"/>
              <a:gd fmla="*/ 2147483646 w 1295" name="T8"/>
              <a:gd fmla="*/ 1356969307 h 1364" name="T9"/>
              <a:gd fmla="*/ 2109024235 w 1295" name="T10"/>
              <a:gd fmla="*/ 1343608842 h 1364" name="T11"/>
              <a:gd fmla="*/ 2007684443 w 1295" name="T12"/>
              <a:gd fmla="*/ 1311164366 h 1364" name="T13"/>
              <a:gd fmla="*/ 1956058354 w 1295" name="T14"/>
              <a:gd fmla="*/ 1292078974 h 1364" name="T15"/>
              <a:gd fmla="*/ 1860454333 w 1295" name="T16"/>
              <a:gd fmla="*/ 1246274033 h 1364" name="T17"/>
              <a:gd fmla="*/ 1814564016 w 1295" name="T18"/>
              <a:gd fmla="*/ 1217646635 h 1364" name="T19"/>
              <a:gd fmla="*/ 1724695766 w 1295" name="T20"/>
              <a:gd fmla="*/ 1160390459 h 1364" name="T21"/>
              <a:gd fmla="*/ 1682630218 w 1295" name="T22"/>
              <a:gd fmla="*/ 1127944602 h 1364" name="T23"/>
              <a:gd fmla="*/ 1600411506 w 1295" name="T24"/>
              <a:gd fmla="*/ 1061146420 h 1364" name="T25"/>
              <a:gd fmla="*/ 1527751953 w 1295" name="T26"/>
              <a:gd fmla="*/ 986712700 h 1364" name="T27"/>
              <a:gd fmla="*/ 1493334560 w 1295" name="T28"/>
              <a:gd fmla="*/ 946634067 h 1364" name="T29"/>
              <a:gd fmla="*/ 1428324545 w 1295" name="T30"/>
              <a:gd fmla="*/ 860750494 h 1364" name="T31"/>
              <a:gd fmla="*/ 1386257614 w 1295" name="T32"/>
              <a:gd fmla="*/ 795860160 h 1364" name="T33"/>
              <a:gd fmla="*/ 1344192066 w 1295" name="T34"/>
              <a:gd fmla="*/ 725243519 h 1364" name="T35"/>
              <a:gd fmla="*/ 1300214134 w 1295" name="T36"/>
              <a:gd fmla="*/ 629816558 h 1364" name="T37"/>
              <a:gd fmla="*/ 1281094436 w 1295" name="T38"/>
              <a:gd fmla="*/ 578286690 h 1364" name="T39"/>
              <a:gd fmla="*/ 1256236201 w 1295" name="T40"/>
              <a:gd fmla="*/ 501945122 h 1364" name="T41"/>
              <a:gd fmla="*/ 1235204118 w 1295" name="T42"/>
              <a:gd fmla="*/ 421786475 h 1364" name="T43"/>
              <a:gd fmla="*/ 615689675 w 1295" name="T44"/>
              <a:gd fmla="*/ 0 h 1364" name="T45"/>
              <a:gd fmla="*/ 3824769 w 1295" name="T46"/>
              <a:gd fmla="*/ 423695705 h 1364" name="T47"/>
              <a:gd fmla="*/ 19121081 w 1295" name="T48"/>
              <a:gd fmla="*/ 538206676 h 1364" name="T49"/>
              <a:gd fmla="*/ 40153163 w 1295" name="T50"/>
              <a:gd fmla="*/ 654628259 h 1364" name="T51"/>
              <a:gd fmla="*/ 66922400 w 1295" name="T52"/>
              <a:gd fmla="*/ 765323533 h 1364" name="T53"/>
              <a:gd fmla="*/ 97516406 w 1295" name="T54"/>
              <a:gd fmla="*/ 874109577 h 1364" name="T55"/>
              <a:gd fmla="*/ 131933798 w 1295" name="T56"/>
              <a:gd fmla="*/ 984804852 h 1364" name="T57"/>
              <a:gd fmla="*/ 173999346 w 1295" name="T58"/>
              <a:gd fmla="*/ 1089773818 h 1364" name="T59"/>
              <a:gd fmla="*/ 219889663 w 1295" name="T60"/>
              <a:gd fmla="*/ 1190927086 h 1364" name="T61"/>
              <a:gd fmla="*/ 269603367 w 1295" name="T62"/>
              <a:gd fmla="*/ 1293988204 h 1364" name="T63"/>
              <a:gd fmla="*/ 323141840 w 1295" name="T64"/>
              <a:gd fmla="*/ 1391323013 h 1364" name="T65"/>
              <a:gd fmla="*/ 382416084 w 1295" name="T66"/>
              <a:gd fmla="*/ 1486749974 h 1364" name="T67"/>
              <a:gd fmla="*/ 445515098 w 1295" name="T68"/>
              <a:gd fmla="*/ 1580267704 h 1364" name="T69"/>
              <a:gd fmla="*/ 512437498 w 1295" name="T70"/>
              <a:gd fmla="*/ 1668060508 h 1364" name="T71"/>
              <a:gd fmla="*/ 583184667 w 1295" name="T72"/>
              <a:gd fmla="*/ 1753944082 h 1364" name="T73"/>
              <a:gd fmla="*/ 657755223 w 1295" name="T74"/>
              <a:gd fmla="*/ 1836011958 h 1364" name="T75"/>
              <a:gd fmla="*/ 736150547 w 1295" name="T76"/>
              <a:gd fmla="*/ 1916170605 h 1364" name="T77"/>
              <a:gd fmla="*/ 818370642 w 1295" name="T78"/>
              <a:gd fmla="*/ 1990602944 h 1364" name="T79"/>
              <a:gd fmla="*/ 904414122 w 1295" name="T80"/>
              <a:gd fmla="*/ 2063127434 h 1364" name="T81"/>
              <a:gd fmla="*/ 992369988 w 1295" name="T82"/>
              <a:gd fmla="*/ 2129926997 h 1364" name="T83"/>
              <a:gd fmla="*/ 1084149240 w 1295" name="T84"/>
              <a:gd fmla="*/ 2147483646 h 1364" name="T85"/>
              <a:gd fmla="*/ 1177840876 w 1295" name="T86"/>
              <a:gd fmla="*/ 2147483646 h 1364" name="T87"/>
              <a:gd fmla="*/ 1275357282 w 1295" name="T88"/>
              <a:gd fmla="*/ 2147483646 h 1364" name="T89"/>
              <a:gd fmla="*/ 1376698457 w 1295" name="T90"/>
              <a:gd fmla="*/ 2147483646 h 1364" name="T91"/>
              <a:gd fmla="*/ 1479950634 w 1295" name="T92"/>
              <a:gd fmla="*/ 2147483646 h 1364" name="T93"/>
              <a:gd fmla="*/ 1583202810 w 1295" name="T94"/>
              <a:gd fmla="*/ 2147483646 h 1364" name="T95"/>
              <a:gd fmla="*/ 1692190758 w 1295" name="T96"/>
              <a:gd fmla="*/ 2147483646 h 1364" name="T97"/>
              <a:gd fmla="*/ 1801180089 w 1295" name="T98"/>
              <a:gd fmla="*/ 2147483646 h 1364" name="T99"/>
              <a:gd fmla="*/ 1913992806 w 1295" name="T100"/>
              <a:gd fmla="*/ 2147483646 h 1364" name="T101"/>
              <a:gd fmla="*/ 2028716525 w 1295" name="T102"/>
              <a:gd fmla="*/ 2147483646 h 1364" name="T103"/>
              <a:gd fmla="*/ 2143441627 w 1295" name="T104"/>
              <a:gd fmla="*/ 2147483646 h 1364" name="T105"/>
              <a:gd fmla="*/ 2147483646 w 1295" name="T106"/>
              <a:gd fmla="*/ 2147483646 h 1364" name="T107"/>
              <a:gd fmla="*/ 2147483646 w 1295" name="T108"/>
              <a:gd fmla="*/ 2147483646 h 1364" name="T109"/>
              <a:gd fmla="*/ 2147483646 w 1295" name="T110"/>
              <a:gd fmla="*/ 2147483646 h 1364" name="T111"/>
              <a:gd fmla="*/ 2147483646 w 1295" name="T112"/>
              <a:gd fmla="*/ 2147483646 h 1364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w 1295" name="T171"/>
              <a:gd fmla="*/ 0 h 1364" name="T172"/>
              <a:gd fmla="*/ 1295 w 1295" name="T173"/>
              <a:gd fmla="*/ 1364 h 1364" name="T174"/>
            </a:gdLst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b="T174" l="T171" r="T173" t="T172"/>
            <a:pathLst>
              <a:path h="1364" w="1295">
                <a:moveTo>
                  <a:pt x="1295" y="1362"/>
                </a:moveTo>
                <a:lnTo>
                  <a:pt x="1096" y="1023"/>
                </a:lnTo>
                <a:lnTo>
                  <a:pt x="1295" y="727"/>
                </a:lnTo>
                <a:lnTo>
                  <a:pt x="1276" y="728"/>
                </a:lnTo>
                <a:lnTo>
                  <a:pt x="1246" y="727"/>
                </a:lnTo>
                <a:lnTo>
                  <a:pt x="1232" y="726"/>
                </a:lnTo>
                <a:lnTo>
                  <a:pt x="1217" y="725"/>
                </a:lnTo>
                <a:lnTo>
                  <a:pt x="1187" y="722"/>
                </a:lnTo>
                <a:lnTo>
                  <a:pt x="1159" y="717"/>
                </a:lnTo>
                <a:lnTo>
                  <a:pt x="1131" y="711"/>
                </a:lnTo>
                <a:lnTo>
                  <a:pt x="1117" y="708"/>
                </a:lnTo>
                <a:lnTo>
                  <a:pt x="1103" y="704"/>
                </a:lnTo>
                <a:lnTo>
                  <a:pt x="1076" y="696"/>
                </a:lnTo>
                <a:lnTo>
                  <a:pt x="1050" y="687"/>
                </a:lnTo>
                <a:lnTo>
                  <a:pt x="1037" y="682"/>
                </a:lnTo>
                <a:lnTo>
                  <a:pt x="1023" y="677"/>
                </a:lnTo>
                <a:lnTo>
                  <a:pt x="998" y="665"/>
                </a:lnTo>
                <a:lnTo>
                  <a:pt x="973" y="653"/>
                </a:lnTo>
                <a:lnTo>
                  <a:pt x="961" y="646"/>
                </a:lnTo>
                <a:lnTo>
                  <a:pt x="949" y="638"/>
                </a:lnTo>
                <a:lnTo>
                  <a:pt x="925" y="623"/>
                </a:lnTo>
                <a:lnTo>
                  <a:pt x="902" y="608"/>
                </a:lnTo>
                <a:lnTo>
                  <a:pt x="891" y="600"/>
                </a:lnTo>
                <a:lnTo>
                  <a:pt x="880" y="591"/>
                </a:lnTo>
                <a:lnTo>
                  <a:pt x="858" y="574"/>
                </a:lnTo>
                <a:lnTo>
                  <a:pt x="837" y="556"/>
                </a:lnTo>
                <a:lnTo>
                  <a:pt x="818" y="537"/>
                </a:lnTo>
                <a:lnTo>
                  <a:pt x="799" y="517"/>
                </a:lnTo>
                <a:lnTo>
                  <a:pt x="790" y="506"/>
                </a:lnTo>
                <a:lnTo>
                  <a:pt x="781" y="496"/>
                </a:lnTo>
                <a:lnTo>
                  <a:pt x="764" y="473"/>
                </a:lnTo>
                <a:lnTo>
                  <a:pt x="747" y="451"/>
                </a:lnTo>
                <a:lnTo>
                  <a:pt x="732" y="428"/>
                </a:lnTo>
                <a:lnTo>
                  <a:pt x="725" y="417"/>
                </a:lnTo>
                <a:lnTo>
                  <a:pt x="718" y="405"/>
                </a:lnTo>
                <a:lnTo>
                  <a:pt x="703" y="380"/>
                </a:lnTo>
                <a:lnTo>
                  <a:pt x="691" y="355"/>
                </a:lnTo>
                <a:lnTo>
                  <a:pt x="680" y="330"/>
                </a:lnTo>
                <a:lnTo>
                  <a:pt x="675" y="316"/>
                </a:lnTo>
                <a:lnTo>
                  <a:pt x="670" y="303"/>
                </a:lnTo>
                <a:lnTo>
                  <a:pt x="661" y="276"/>
                </a:lnTo>
                <a:lnTo>
                  <a:pt x="657" y="263"/>
                </a:lnTo>
                <a:lnTo>
                  <a:pt x="653" y="249"/>
                </a:lnTo>
                <a:lnTo>
                  <a:pt x="646" y="221"/>
                </a:lnTo>
                <a:lnTo>
                  <a:pt x="641" y="193"/>
                </a:lnTo>
                <a:lnTo>
                  <a:pt x="322" y="0"/>
                </a:lnTo>
                <a:lnTo>
                  <a:pt x="0" y="191"/>
                </a:lnTo>
                <a:lnTo>
                  <a:pt x="2" y="222"/>
                </a:lnTo>
                <a:lnTo>
                  <a:pt x="6" y="252"/>
                </a:lnTo>
                <a:lnTo>
                  <a:pt x="10" y="282"/>
                </a:lnTo>
                <a:lnTo>
                  <a:pt x="15" y="312"/>
                </a:lnTo>
                <a:lnTo>
                  <a:pt x="21" y="343"/>
                </a:lnTo>
                <a:lnTo>
                  <a:pt x="27" y="372"/>
                </a:lnTo>
                <a:lnTo>
                  <a:pt x="35" y="401"/>
                </a:lnTo>
                <a:lnTo>
                  <a:pt x="42" y="430"/>
                </a:lnTo>
                <a:lnTo>
                  <a:pt x="51" y="458"/>
                </a:lnTo>
                <a:lnTo>
                  <a:pt x="60" y="488"/>
                </a:lnTo>
                <a:lnTo>
                  <a:pt x="69" y="516"/>
                </a:lnTo>
                <a:lnTo>
                  <a:pt x="81" y="543"/>
                </a:lnTo>
                <a:lnTo>
                  <a:pt x="91" y="571"/>
                </a:lnTo>
                <a:lnTo>
                  <a:pt x="103" y="598"/>
                </a:lnTo>
                <a:lnTo>
                  <a:pt x="115" y="624"/>
                </a:lnTo>
                <a:lnTo>
                  <a:pt x="128" y="652"/>
                </a:lnTo>
                <a:lnTo>
                  <a:pt x="141" y="678"/>
                </a:lnTo>
                <a:lnTo>
                  <a:pt x="155" y="704"/>
                </a:lnTo>
                <a:lnTo>
                  <a:pt x="169" y="729"/>
                </a:lnTo>
                <a:lnTo>
                  <a:pt x="184" y="754"/>
                </a:lnTo>
                <a:lnTo>
                  <a:pt x="200" y="779"/>
                </a:lnTo>
                <a:lnTo>
                  <a:pt x="216" y="803"/>
                </a:lnTo>
                <a:lnTo>
                  <a:pt x="233" y="828"/>
                </a:lnTo>
                <a:lnTo>
                  <a:pt x="251" y="851"/>
                </a:lnTo>
                <a:lnTo>
                  <a:pt x="268" y="874"/>
                </a:lnTo>
                <a:lnTo>
                  <a:pt x="287" y="897"/>
                </a:lnTo>
                <a:lnTo>
                  <a:pt x="305" y="919"/>
                </a:lnTo>
                <a:lnTo>
                  <a:pt x="324" y="941"/>
                </a:lnTo>
                <a:lnTo>
                  <a:pt x="344" y="962"/>
                </a:lnTo>
                <a:lnTo>
                  <a:pt x="364" y="984"/>
                </a:lnTo>
                <a:lnTo>
                  <a:pt x="385" y="1004"/>
                </a:lnTo>
                <a:lnTo>
                  <a:pt x="407" y="1024"/>
                </a:lnTo>
                <a:lnTo>
                  <a:pt x="428" y="1043"/>
                </a:lnTo>
                <a:lnTo>
                  <a:pt x="450" y="1062"/>
                </a:lnTo>
                <a:lnTo>
                  <a:pt x="473" y="1081"/>
                </a:lnTo>
                <a:lnTo>
                  <a:pt x="495" y="1099"/>
                </a:lnTo>
                <a:lnTo>
                  <a:pt x="519" y="1116"/>
                </a:lnTo>
                <a:lnTo>
                  <a:pt x="542" y="1134"/>
                </a:lnTo>
                <a:lnTo>
                  <a:pt x="567" y="1151"/>
                </a:lnTo>
                <a:lnTo>
                  <a:pt x="592" y="1166"/>
                </a:lnTo>
                <a:lnTo>
                  <a:pt x="616" y="1182"/>
                </a:lnTo>
                <a:lnTo>
                  <a:pt x="642" y="1196"/>
                </a:lnTo>
                <a:lnTo>
                  <a:pt x="667" y="1211"/>
                </a:lnTo>
                <a:lnTo>
                  <a:pt x="693" y="1224"/>
                </a:lnTo>
                <a:lnTo>
                  <a:pt x="720" y="1237"/>
                </a:lnTo>
                <a:lnTo>
                  <a:pt x="747" y="1250"/>
                </a:lnTo>
                <a:lnTo>
                  <a:pt x="774" y="1262"/>
                </a:lnTo>
                <a:lnTo>
                  <a:pt x="801" y="1273"/>
                </a:lnTo>
                <a:lnTo>
                  <a:pt x="828" y="1283"/>
                </a:lnTo>
                <a:lnTo>
                  <a:pt x="856" y="1294"/>
                </a:lnTo>
                <a:lnTo>
                  <a:pt x="885" y="1304"/>
                </a:lnTo>
                <a:lnTo>
                  <a:pt x="914" y="1312"/>
                </a:lnTo>
                <a:lnTo>
                  <a:pt x="942" y="1321"/>
                </a:lnTo>
                <a:lnTo>
                  <a:pt x="971" y="1328"/>
                </a:lnTo>
                <a:lnTo>
                  <a:pt x="1001" y="1335"/>
                </a:lnTo>
                <a:lnTo>
                  <a:pt x="1030" y="1341"/>
                </a:lnTo>
                <a:lnTo>
                  <a:pt x="1061" y="1346"/>
                </a:lnTo>
                <a:lnTo>
                  <a:pt x="1091" y="1351"/>
                </a:lnTo>
                <a:lnTo>
                  <a:pt x="1121" y="1355"/>
                </a:lnTo>
                <a:lnTo>
                  <a:pt x="1151" y="1358"/>
                </a:lnTo>
                <a:lnTo>
                  <a:pt x="1182" y="1361"/>
                </a:lnTo>
                <a:lnTo>
                  <a:pt x="1214" y="1363"/>
                </a:lnTo>
                <a:lnTo>
                  <a:pt x="1245" y="1364"/>
                </a:lnTo>
                <a:lnTo>
                  <a:pt x="1276" y="1364"/>
                </a:lnTo>
                <a:lnTo>
                  <a:pt x="1281" y="1364"/>
                </a:lnTo>
                <a:lnTo>
                  <a:pt x="1285" y="1363"/>
                </a:lnTo>
                <a:lnTo>
                  <a:pt x="1290" y="1362"/>
                </a:lnTo>
                <a:lnTo>
                  <a:pt x="1295" y="1362"/>
                </a:lnTo>
                <a:close/>
              </a:path>
            </a:pathLst>
          </a:custGeom>
          <a:solidFill>
            <a:srgbClr val="09405E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34823" name="箭头2"/>
          <p:cNvSpPr>
            <a:spLocks noChangeAspect="1"/>
          </p:cNvSpPr>
          <p:nvPr/>
        </p:nvSpPr>
        <p:spPr bwMode="auto">
          <a:xfrm>
            <a:off x="5956300" y="3721100"/>
            <a:ext cx="1912938" cy="1703388"/>
          </a:xfrm>
          <a:custGeom>
            <a:gdLst>
              <a:gd fmla="*/ 0 w 1385" name="T0"/>
              <a:gd fmla="*/ 1723410062 h 1233" name="T1"/>
              <a:gd fmla="*/ 421593580 w 1385" name="T2"/>
              <a:gd fmla="*/ 1122220473 h 1233" name="T3"/>
              <a:gd fmla="*/ 499808573 w 1385" name="T4"/>
              <a:gd fmla="*/ 1105044299 h 1233" name="T5"/>
              <a:gd fmla="*/ 576114772 w 1385" name="T6"/>
              <a:gd fmla="*/ 1082141812 h 1233" name="T7"/>
              <a:gd fmla="*/ 675314074 w 1385" name="T8"/>
              <a:gd fmla="*/ 1045878851 h 1233" name="T9"/>
              <a:gd fmla="*/ 745896652 w 1385" name="T10"/>
              <a:gd fmla="*/ 1013434352 h 1233" name="T11"/>
              <a:gd fmla="*/ 814573198 w 1385" name="T12"/>
              <a:gd fmla="*/ 975263540 h 1233" name="T13"/>
              <a:gd fmla="*/ 900417845 w 1385" name="T14"/>
              <a:gd fmla="*/ 919915173 h 1233" name="T15"/>
              <a:gd fmla="*/ 965278183 w 1385" name="T16"/>
              <a:gd fmla="*/ 874110199 h 1233" name="T17"/>
              <a:gd fmla="*/ 1003431973 w 1385" name="T18"/>
              <a:gd fmla="*/ 841665700 h 1233" name="T19"/>
              <a:gd fmla="*/ 1041585763 w 1385" name="T20"/>
              <a:gd fmla="*/ 807311970 h 1233" name="T21"/>
              <a:gd fmla="*/ 1077830759 w 1385" name="T22"/>
              <a:gd fmla="*/ 772958240 h 1233" name="T23"/>
              <a:gd fmla="*/ 1114077136 w 1385" name="T24"/>
              <a:gd fmla="*/ 734787428 h 1233" name="T25"/>
              <a:gd fmla="*/ 1163675406 w 1385" name="T26"/>
              <a:gd fmla="*/ 673714130 h 1233" name="T27"/>
              <a:gd fmla="*/ 1224720917 w 1385" name="T28"/>
              <a:gd fmla="*/ 591647576 h 1233" name="T29"/>
              <a:gd fmla="*/ 1280044189 w 1385" name="T30"/>
              <a:gd fmla="*/ 503854710 h 1233" name="T31"/>
              <a:gd fmla="*/ 1314381772 w 1385" name="T32"/>
              <a:gd fmla="*/ 435147250 h 1233" name="T33"/>
              <a:gd fmla="*/ 1344904527 w 1385" name="T34"/>
              <a:gd fmla="*/ 360713477 h 1233" name="T35"/>
              <a:gd fmla="*/ 1379242110 w 1385" name="T36"/>
              <a:gd fmla="*/ 263378599 h 1233" name="T37"/>
              <a:gd fmla="*/ 1405950039 w 1385" name="T38"/>
              <a:gd fmla="*/ 160317408 h 1233" name="T39"/>
              <a:gd fmla="*/ 1423118140 w 1385" name="T40"/>
              <a:gd fmla="*/ 53439136 h 1233" name="T41"/>
              <a:gd fmla="*/ 1426934347 w 1385" name="T42"/>
              <a:gd fmla="*/ 0 h 1233" name="T43"/>
              <a:gd fmla="*/ 2147483646 w 1385" name="T44"/>
              <a:gd fmla="*/ 7634162 h 1233" name="T45"/>
              <a:gd fmla="*/ 2147483646 w 1385" name="T46"/>
              <a:gd fmla="*/ 125963678 h 1233" name="T47"/>
              <a:gd fmla="*/ 2147483646 w 1385" name="T48"/>
              <a:gd fmla="*/ 240476112 h 1233" name="T49"/>
              <a:gd fmla="*/ 2147483646 w 1385" name="T50"/>
              <a:gd fmla="*/ 353079315 h 1233" name="T51"/>
              <a:gd fmla="*/ 2147483646 w 1385" name="T52"/>
              <a:gd fmla="*/ 467591749 h 1233" name="T53"/>
              <a:gd fmla="*/ 2147483646 w 1385" name="T54"/>
              <a:gd fmla="*/ 576379252 h 1233" name="T55"/>
              <a:gd fmla="*/ 2147483646 w 1385" name="T56"/>
              <a:gd fmla="*/ 685165374 h 1233" name="T57"/>
              <a:gd fmla="*/ 2147483646 w 1385" name="T58"/>
              <a:gd fmla="*/ 790134414 h 1233" name="T59"/>
              <a:gd fmla="*/ 2147483646 w 1385" name="T60"/>
              <a:gd fmla="*/ 893195605 h 1233" name="T61"/>
              <a:gd fmla="*/ 2147483646 w 1385" name="T62"/>
              <a:gd fmla="*/ 996256796 h 1233" name="T63"/>
              <a:gd fmla="*/ 2147483646 w 1385" name="T64"/>
              <a:gd fmla="*/ 1093593055 h 1233" name="T65"/>
              <a:gd fmla="*/ 2147483646 w 1385" name="T66"/>
              <a:gd fmla="*/ 1189020084 h 1233" name="T67"/>
              <a:gd fmla="*/ 2147483646 w 1385" name="T68"/>
              <a:gd fmla="*/ 1280630031 h 1233" name="T69"/>
              <a:gd fmla="*/ 2147483646 w 1385" name="T70"/>
              <a:gd fmla="*/ 1372239979 h 1233" name="T71"/>
              <a:gd fmla="*/ 2096524801 w 1385" name="T72"/>
              <a:gd fmla="*/ 1458123613 h 1233" name="T73"/>
              <a:gd fmla="*/ 2025940841 w 1385" name="T74"/>
              <a:gd fmla="*/ 1542099399 h 1233" name="T75"/>
              <a:gd fmla="*/ 1951542056 w 1385" name="T76"/>
              <a:gd fmla="*/ 1624165952 h 1233" name="T77"/>
              <a:gd fmla="*/ 1873327062 w 1385" name="T78"/>
              <a:gd fmla="*/ 1700507575 h 1233" name="T79"/>
              <a:gd fmla="*/ 1791298623 w 1385" name="T80"/>
              <a:gd fmla="*/ 1773032117 h 1233" name="T81"/>
              <a:gd fmla="*/ 1707360009 w 1385" name="T82"/>
              <a:gd fmla="*/ 1841739577 h 1233" name="T83"/>
              <a:gd fmla="*/ 1619607949 w 1385" name="T84"/>
              <a:gd fmla="*/ 1908539188 h 1233" name="T85"/>
              <a:gd fmla="*/ 1528039681 w 1385" name="T86"/>
              <a:gd fmla="*/ 1969612486 h 1233" name="T87"/>
              <a:gd fmla="*/ 1434564001 w 1385" name="T88"/>
              <a:gd fmla="*/ 2028776553 h 1233" name="T89"/>
              <a:gd fmla="*/ 1337273493 w 1385" name="T90"/>
              <a:gd fmla="*/ 2080307839 h 1233" name="T91"/>
              <a:gd fmla="*/ 1238075573 w 1385" name="T92"/>
              <a:gd fmla="*/ 2129929894 h 1233" name="T93"/>
              <a:gd fmla="*/ 1135061444 w 1385" name="T94"/>
              <a:gd fmla="*/ 2147483646 h 1233" name="T95"/>
              <a:gd fmla="*/ 1032047316 w 1385" name="T96"/>
              <a:gd fmla="*/ 2147483646 h 1233" name="T97"/>
              <a:gd fmla="*/ 925218361 w 1385" name="T98"/>
              <a:gd fmla="*/ 2147483646 h 1233" name="T99"/>
              <a:gd fmla="*/ 816480612 w 1385" name="T100"/>
              <a:gd fmla="*/ 2147483646 h 1233" name="T101"/>
              <a:gd fmla="*/ 705836830 w 1385" name="T102"/>
              <a:gd fmla="*/ 2147483646 h 1233" name="T103"/>
              <a:gd fmla="*/ 593284254 w 1385" name="T104"/>
              <a:gd fmla="*/ 2147483646 h 1233" name="T105"/>
              <a:gd fmla="*/ 478824265 w 1385" name="T106"/>
              <a:gd fmla="*/ 2147483646 h 1233" name="T107"/>
              <a:gd fmla="*/ 364364276 w 1385" name="T108"/>
              <a:gd fmla="*/ 2147483646 h 1233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w 1385" name="T165"/>
              <a:gd fmla="*/ 0 h 1233" name="T166"/>
              <a:gd fmla="*/ 1385 w 1385" name="T167"/>
              <a:gd fmla="*/ 1233 h 1233" name="T168"/>
            </a:gdLst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b="T168" l="T165" r="T167" t="T166"/>
            <a:pathLst>
              <a:path h="1233" w="1385">
                <a:moveTo>
                  <a:pt x="191" y="1233"/>
                </a:moveTo>
                <a:lnTo>
                  <a:pt x="0" y="903"/>
                </a:lnTo>
                <a:lnTo>
                  <a:pt x="194" y="592"/>
                </a:lnTo>
                <a:lnTo>
                  <a:pt x="221" y="588"/>
                </a:lnTo>
                <a:lnTo>
                  <a:pt x="248" y="582"/>
                </a:lnTo>
                <a:lnTo>
                  <a:pt x="262" y="579"/>
                </a:lnTo>
                <a:lnTo>
                  <a:pt x="275" y="575"/>
                </a:lnTo>
                <a:lnTo>
                  <a:pt x="302" y="567"/>
                </a:lnTo>
                <a:lnTo>
                  <a:pt x="327" y="558"/>
                </a:lnTo>
                <a:lnTo>
                  <a:pt x="354" y="548"/>
                </a:lnTo>
                <a:lnTo>
                  <a:pt x="379" y="537"/>
                </a:lnTo>
                <a:lnTo>
                  <a:pt x="391" y="531"/>
                </a:lnTo>
                <a:lnTo>
                  <a:pt x="403" y="525"/>
                </a:lnTo>
                <a:lnTo>
                  <a:pt x="427" y="511"/>
                </a:lnTo>
                <a:lnTo>
                  <a:pt x="450" y="497"/>
                </a:lnTo>
                <a:lnTo>
                  <a:pt x="472" y="482"/>
                </a:lnTo>
                <a:lnTo>
                  <a:pt x="494" y="467"/>
                </a:lnTo>
                <a:lnTo>
                  <a:pt x="506" y="458"/>
                </a:lnTo>
                <a:lnTo>
                  <a:pt x="516" y="450"/>
                </a:lnTo>
                <a:lnTo>
                  <a:pt x="526" y="441"/>
                </a:lnTo>
                <a:lnTo>
                  <a:pt x="536" y="432"/>
                </a:lnTo>
                <a:lnTo>
                  <a:pt x="546" y="423"/>
                </a:lnTo>
                <a:lnTo>
                  <a:pt x="556" y="414"/>
                </a:lnTo>
                <a:lnTo>
                  <a:pt x="565" y="405"/>
                </a:lnTo>
                <a:lnTo>
                  <a:pt x="575" y="395"/>
                </a:lnTo>
                <a:lnTo>
                  <a:pt x="584" y="385"/>
                </a:lnTo>
                <a:lnTo>
                  <a:pt x="593" y="375"/>
                </a:lnTo>
                <a:lnTo>
                  <a:pt x="610" y="353"/>
                </a:lnTo>
                <a:lnTo>
                  <a:pt x="626" y="332"/>
                </a:lnTo>
                <a:lnTo>
                  <a:pt x="642" y="310"/>
                </a:lnTo>
                <a:lnTo>
                  <a:pt x="656" y="287"/>
                </a:lnTo>
                <a:lnTo>
                  <a:pt x="671" y="264"/>
                </a:lnTo>
                <a:lnTo>
                  <a:pt x="683" y="240"/>
                </a:lnTo>
                <a:lnTo>
                  <a:pt x="689" y="228"/>
                </a:lnTo>
                <a:lnTo>
                  <a:pt x="695" y="215"/>
                </a:lnTo>
                <a:lnTo>
                  <a:pt x="705" y="189"/>
                </a:lnTo>
                <a:lnTo>
                  <a:pt x="715" y="164"/>
                </a:lnTo>
                <a:lnTo>
                  <a:pt x="723" y="138"/>
                </a:lnTo>
                <a:lnTo>
                  <a:pt x="731" y="111"/>
                </a:lnTo>
                <a:lnTo>
                  <a:pt x="737" y="84"/>
                </a:lnTo>
                <a:lnTo>
                  <a:pt x="742" y="57"/>
                </a:lnTo>
                <a:lnTo>
                  <a:pt x="746" y="28"/>
                </a:lnTo>
                <a:lnTo>
                  <a:pt x="747" y="14"/>
                </a:lnTo>
                <a:lnTo>
                  <a:pt x="748" y="0"/>
                </a:lnTo>
                <a:lnTo>
                  <a:pt x="1032" y="202"/>
                </a:lnTo>
                <a:lnTo>
                  <a:pt x="1385" y="4"/>
                </a:lnTo>
                <a:lnTo>
                  <a:pt x="1384" y="36"/>
                </a:lnTo>
                <a:lnTo>
                  <a:pt x="1382" y="66"/>
                </a:lnTo>
                <a:lnTo>
                  <a:pt x="1379" y="96"/>
                </a:lnTo>
                <a:lnTo>
                  <a:pt x="1375" y="126"/>
                </a:lnTo>
                <a:lnTo>
                  <a:pt x="1371" y="156"/>
                </a:lnTo>
                <a:lnTo>
                  <a:pt x="1366" y="185"/>
                </a:lnTo>
                <a:lnTo>
                  <a:pt x="1360" y="216"/>
                </a:lnTo>
                <a:lnTo>
                  <a:pt x="1354" y="245"/>
                </a:lnTo>
                <a:lnTo>
                  <a:pt x="1347" y="273"/>
                </a:lnTo>
                <a:lnTo>
                  <a:pt x="1339" y="302"/>
                </a:lnTo>
                <a:lnTo>
                  <a:pt x="1331" y="330"/>
                </a:lnTo>
                <a:lnTo>
                  <a:pt x="1322" y="359"/>
                </a:lnTo>
                <a:lnTo>
                  <a:pt x="1313" y="387"/>
                </a:lnTo>
                <a:lnTo>
                  <a:pt x="1301" y="414"/>
                </a:lnTo>
                <a:lnTo>
                  <a:pt x="1291" y="441"/>
                </a:lnTo>
                <a:lnTo>
                  <a:pt x="1279" y="468"/>
                </a:lnTo>
                <a:lnTo>
                  <a:pt x="1268" y="494"/>
                </a:lnTo>
                <a:lnTo>
                  <a:pt x="1255" y="522"/>
                </a:lnTo>
                <a:lnTo>
                  <a:pt x="1242" y="547"/>
                </a:lnTo>
                <a:lnTo>
                  <a:pt x="1228" y="573"/>
                </a:lnTo>
                <a:lnTo>
                  <a:pt x="1214" y="598"/>
                </a:lnTo>
                <a:lnTo>
                  <a:pt x="1200" y="623"/>
                </a:lnTo>
                <a:lnTo>
                  <a:pt x="1184" y="647"/>
                </a:lnTo>
                <a:lnTo>
                  <a:pt x="1169" y="671"/>
                </a:lnTo>
                <a:lnTo>
                  <a:pt x="1152" y="696"/>
                </a:lnTo>
                <a:lnTo>
                  <a:pt x="1135" y="719"/>
                </a:lnTo>
                <a:lnTo>
                  <a:pt x="1117" y="742"/>
                </a:lnTo>
                <a:lnTo>
                  <a:pt x="1099" y="764"/>
                </a:lnTo>
                <a:lnTo>
                  <a:pt x="1081" y="786"/>
                </a:lnTo>
                <a:lnTo>
                  <a:pt x="1062" y="808"/>
                </a:lnTo>
                <a:lnTo>
                  <a:pt x="1043" y="829"/>
                </a:lnTo>
                <a:lnTo>
                  <a:pt x="1023" y="851"/>
                </a:lnTo>
                <a:lnTo>
                  <a:pt x="1003" y="871"/>
                </a:lnTo>
                <a:lnTo>
                  <a:pt x="982" y="891"/>
                </a:lnTo>
                <a:lnTo>
                  <a:pt x="961" y="910"/>
                </a:lnTo>
                <a:lnTo>
                  <a:pt x="939" y="929"/>
                </a:lnTo>
                <a:lnTo>
                  <a:pt x="917" y="947"/>
                </a:lnTo>
                <a:lnTo>
                  <a:pt x="895" y="965"/>
                </a:lnTo>
                <a:lnTo>
                  <a:pt x="872" y="982"/>
                </a:lnTo>
                <a:lnTo>
                  <a:pt x="849" y="1000"/>
                </a:lnTo>
                <a:lnTo>
                  <a:pt x="826" y="1017"/>
                </a:lnTo>
                <a:lnTo>
                  <a:pt x="801" y="1032"/>
                </a:lnTo>
                <a:lnTo>
                  <a:pt x="776" y="1048"/>
                </a:lnTo>
                <a:lnTo>
                  <a:pt x="752" y="1063"/>
                </a:lnTo>
                <a:lnTo>
                  <a:pt x="727" y="1077"/>
                </a:lnTo>
                <a:lnTo>
                  <a:pt x="701" y="1090"/>
                </a:lnTo>
                <a:lnTo>
                  <a:pt x="676" y="1104"/>
                </a:lnTo>
                <a:lnTo>
                  <a:pt x="649" y="1116"/>
                </a:lnTo>
                <a:lnTo>
                  <a:pt x="622" y="1128"/>
                </a:lnTo>
                <a:lnTo>
                  <a:pt x="595" y="1139"/>
                </a:lnTo>
                <a:lnTo>
                  <a:pt x="568" y="1150"/>
                </a:lnTo>
                <a:lnTo>
                  <a:pt x="541" y="1161"/>
                </a:lnTo>
                <a:lnTo>
                  <a:pt x="514" y="1171"/>
                </a:lnTo>
                <a:lnTo>
                  <a:pt x="485" y="1180"/>
                </a:lnTo>
                <a:lnTo>
                  <a:pt x="456" y="1188"/>
                </a:lnTo>
                <a:lnTo>
                  <a:pt x="428" y="1196"/>
                </a:lnTo>
                <a:lnTo>
                  <a:pt x="399" y="1203"/>
                </a:lnTo>
                <a:lnTo>
                  <a:pt x="370" y="1209"/>
                </a:lnTo>
                <a:lnTo>
                  <a:pt x="340" y="1215"/>
                </a:lnTo>
                <a:lnTo>
                  <a:pt x="311" y="1220"/>
                </a:lnTo>
                <a:lnTo>
                  <a:pt x="281" y="1224"/>
                </a:lnTo>
                <a:lnTo>
                  <a:pt x="251" y="1228"/>
                </a:lnTo>
                <a:lnTo>
                  <a:pt x="221" y="1231"/>
                </a:lnTo>
                <a:lnTo>
                  <a:pt x="191" y="123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33605" lIns="0" rIns="0" tIns="33605"/>
          <a:lstStyle/>
          <a:p>
            <a:endParaRPr altLang="en-US" lang="zh-CN"/>
          </a:p>
        </p:txBody>
      </p:sp>
      <p:sp>
        <p:nvSpPr>
          <p:cNvPr id="34824" name="中心文本"/>
          <p:cNvSpPr txBox="1">
            <a:spLocks noChangeArrowheads="1"/>
          </p:cNvSpPr>
          <p:nvPr/>
        </p:nvSpPr>
        <p:spPr bwMode="auto">
          <a:xfrm>
            <a:off x="5287962" y="3413125"/>
            <a:ext cx="1682750" cy="55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4290" lIns="68580" rIns="68580" tIns="34290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lang="zh-CN" sz="3200">
                <a:solidFill>
                  <a:srgbClr val="7D7D7D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</a:t>
            </a:r>
          </a:p>
        </p:txBody>
      </p:sp>
      <p:sp>
        <p:nvSpPr>
          <p:cNvPr id="34825" name="TextBox 10"/>
          <p:cNvSpPr txBox="1">
            <a:spLocks noChangeArrowheads="1"/>
          </p:cNvSpPr>
          <p:nvPr/>
        </p:nvSpPr>
        <p:spPr bwMode="auto">
          <a:xfrm>
            <a:off x="1257300" y="1844675"/>
            <a:ext cx="3513138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30000"/>
              </a:lnSpc>
              <a:buFont charset="0" panose="020b0604020202020204" pitchFamily="34" typeface="Arial"/>
              <a:buNone/>
            </a:pPr>
            <a:r>
              <a:rPr altLang="en-US" lang="zh-CN">
                <a:solidFill>
                  <a:srgbClr val="09416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请在此处输入您的文本</a:t>
            </a:r>
          </a:p>
          <a:p>
            <a:pPr algn="ctr" eaLnBrk="1" hangingPunct="1">
              <a:lnSpc>
                <a:spcPct val="130000"/>
              </a:lnSpc>
              <a:buFont charset="0" panose="020b0604020202020204" pitchFamily="34" typeface="Arial"/>
              <a:buNone/>
            </a:pPr>
            <a:r>
              <a:rPr altLang="en-US" lang="zh-CN">
                <a:solidFill>
                  <a:srgbClr val="09416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请在此处输入您的文本</a:t>
            </a:r>
          </a:p>
        </p:txBody>
      </p:sp>
      <p:sp>
        <p:nvSpPr>
          <p:cNvPr id="34826" name="TextBox 10"/>
          <p:cNvSpPr txBox="1">
            <a:spLocks noChangeArrowheads="1"/>
          </p:cNvSpPr>
          <p:nvPr/>
        </p:nvSpPr>
        <p:spPr bwMode="auto">
          <a:xfrm>
            <a:off x="7421563" y="1844675"/>
            <a:ext cx="3513137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30000"/>
              </a:lnSpc>
              <a:buFont charset="0" panose="020b0604020202020204" pitchFamily="34" typeface="Arial"/>
              <a:buNone/>
            </a:pPr>
            <a:r>
              <a:rPr altLang="en-US" lang="zh-CN">
                <a:solidFill>
                  <a:srgbClr val="09416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请在此处输入您的文本</a:t>
            </a:r>
          </a:p>
          <a:p>
            <a:pPr algn="ctr" eaLnBrk="1" hangingPunct="1">
              <a:lnSpc>
                <a:spcPct val="130000"/>
              </a:lnSpc>
              <a:buFont charset="0" panose="020b0604020202020204" pitchFamily="34" typeface="Arial"/>
              <a:buNone/>
            </a:pPr>
            <a:r>
              <a:rPr altLang="en-US" lang="zh-CN">
                <a:solidFill>
                  <a:srgbClr val="09416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请在此处输入您的文本</a:t>
            </a:r>
          </a:p>
        </p:txBody>
      </p:sp>
      <p:sp>
        <p:nvSpPr>
          <p:cNvPr id="34827" name="TextBox 10"/>
          <p:cNvSpPr txBox="1">
            <a:spLocks noChangeArrowheads="1"/>
          </p:cNvSpPr>
          <p:nvPr/>
        </p:nvSpPr>
        <p:spPr bwMode="auto">
          <a:xfrm>
            <a:off x="1393825" y="4624388"/>
            <a:ext cx="35131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30000"/>
              </a:lnSpc>
              <a:buFont charset="0" panose="020b0604020202020204" pitchFamily="34" typeface="Arial"/>
              <a:buNone/>
            </a:pPr>
            <a:r>
              <a:rPr altLang="en-US" lang="zh-CN">
                <a:solidFill>
                  <a:srgbClr val="09416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请在此处输入您的文本</a:t>
            </a:r>
          </a:p>
          <a:p>
            <a:pPr algn="ctr" eaLnBrk="1" hangingPunct="1">
              <a:lnSpc>
                <a:spcPct val="130000"/>
              </a:lnSpc>
              <a:buFont charset="0" panose="020b0604020202020204" pitchFamily="34" typeface="Arial"/>
              <a:buNone/>
            </a:pPr>
            <a:r>
              <a:rPr altLang="en-US" lang="zh-CN">
                <a:solidFill>
                  <a:srgbClr val="09416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请在此处输入您的文本</a:t>
            </a:r>
          </a:p>
        </p:txBody>
      </p:sp>
      <p:sp>
        <p:nvSpPr>
          <p:cNvPr id="34828" name="TextBox 10"/>
          <p:cNvSpPr txBox="1">
            <a:spLocks noChangeArrowheads="1"/>
          </p:cNvSpPr>
          <p:nvPr/>
        </p:nvSpPr>
        <p:spPr bwMode="auto">
          <a:xfrm>
            <a:off x="7297738" y="4624388"/>
            <a:ext cx="35131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30000"/>
              </a:lnSpc>
              <a:buFont charset="0" panose="020b0604020202020204" pitchFamily="34" typeface="Arial"/>
              <a:buNone/>
            </a:pPr>
            <a:r>
              <a:rPr altLang="en-US" lang="zh-CN">
                <a:solidFill>
                  <a:srgbClr val="09416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请在此处输入您的文本</a:t>
            </a:r>
          </a:p>
          <a:p>
            <a:pPr algn="ctr" eaLnBrk="1" hangingPunct="1">
              <a:lnSpc>
                <a:spcPct val="130000"/>
              </a:lnSpc>
              <a:buFont charset="0" panose="020b0604020202020204" pitchFamily="34" typeface="Arial"/>
              <a:buNone/>
            </a:pPr>
            <a:r>
              <a:rPr altLang="en-US" lang="zh-CN">
                <a:solidFill>
                  <a:srgbClr val="09416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请在此处输入您的文本</a:t>
            </a:r>
          </a:p>
        </p:txBody>
      </p:sp>
    </p:spTree>
  </p:cSld>
  <p:clrMapOvr>
    <a:masterClrMapping/>
  </p:clrMapOvr>
  <p:transition spd="med">
    <p:fade/>
  </p:transition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5842" name="文本框 2"/>
          <p:cNvSpPr txBox="1">
            <a:spLocks noChangeArrowheads="1"/>
          </p:cNvSpPr>
          <p:nvPr/>
        </p:nvSpPr>
        <p:spPr bwMode="auto">
          <a:xfrm>
            <a:off x="790575" y="128588"/>
            <a:ext cx="4283393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zh-CN" b="1" lang="en-US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01 点击这里输入文章标题</a:t>
            </a:r>
          </a:p>
        </p:txBody>
      </p:sp>
      <p:grpSp>
        <p:nvGrpSpPr>
          <p:cNvPr id="35843" name="Group 3"/>
          <p:cNvGrpSpPr/>
          <p:nvPr/>
        </p:nvGrpSpPr>
        <p:grpSpPr>
          <a:xfrm>
            <a:off x="271463" y="223838"/>
            <a:ext cx="474662" cy="290512"/>
            <a:chExt cx="714375" cy="438150"/>
          </a:xfrm>
        </p:grpSpPr>
        <p:sp>
          <p:nvSpPr>
            <p:cNvPr id="35853" name="燕尾形 4"/>
            <p:cNvSpPr>
              <a:spLocks noChangeArrowheads="1"/>
            </p:cNvSpPr>
            <p:nvPr/>
          </p:nvSpPr>
          <p:spPr bwMode="auto">
            <a:xfrm>
              <a:off x="0" y="0"/>
              <a:ext cx="438150" cy="438150"/>
            </a:xfrm>
            <a:prstGeom prst="chevron">
              <a:avLst>
                <a:gd fmla="val 50000" name="adj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/>
            </a:p>
          </p:txBody>
        </p:sp>
        <p:sp>
          <p:nvSpPr>
            <p:cNvPr id="35854" name="燕尾形 5"/>
            <p:cNvSpPr>
              <a:spLocks noChangeArrowheads="1"/>
            </p:cNvSpPr>
            <p:nvPr/>
          </p:nvSpPr>
          <p:spPr bwMode="auto">
            <a:xfrm>
              <a:off x="276225" y="0"/>
              <a:ext cx="438150" cy="438150"/>
            </a:xfrm>
            <a:prstGeom prst="chevron">
              <a:avLst>
                <a:gd fmla="val 50000" name="adj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/>
            </a:p>
          </p:txBody>
        </p:sp>
      </p:grpSp>
      <p:sp>
        <p:nvSpPr>
          <p:cNvPr id="35844" name="任意多边形 31"/>
          <p:cNvSpPr/>
          <p:nvPr/>
        </p:nvSpPr>
        <p:spPr bwMode="auto">
          <a:xfrm>
            <a:off x="2868613" y="2176463"/>
            <a:ext cx="2528887" cy="1581150"/>
          </a:xfrm>
          <a:custGeom>
            <a:gdLst>
              <a:gd fmla="*/ 1930692 w 2176298" name="T0"/>
              <a:gd fmla="*/ 666 h 1361198" name="T1"/>
              <a:gd fmla="*/ 2497358 w 2176298" name="T2"/>
              <a:gd fmla="*/ 67822 h 1361198" name="T3"/>
              <a:gd fmla="*/ 2512533 w 2176298" name="T4"/>
              <a:gd fmla="*/ 72667 h 1361198" name="T5"/>
              <a:gd fmla="*/ 2678667 w 2176298" name="T6"/>
              <a:gd fmla="*/ 125715 h 1361198" name="T7"/>
              <a:gd fmla="*/ 3701832 w 2176298" name="T8"/>
              <a:gd fmla="*/ 990690 h 1361198" name="T9"/>
              <a:gd fmla="*/ 3940439 w 2176298" name="T10"/>
              <a:gd fmla="*/ 2307962 h 1361198" name="T11"/>
              <a:gd fmla="*/ 3903378 w 2176298" name="T12"/>
              <a:gd fmla="*/ 2478154 h 1361198" name="T13"/>
              <a:gd fmla="*/ 3899995 w 2176298" name="T14"/>
              <a:gd fmla="*/ 2462613 h 1361198" name="T15"/>
              <a:gd fmla="*/ 3146295 w 2176298" name="T16"/>
              <a:gd fmla="*/ 1370023 h 1361198" name="T17"/>
              <a:gd fmla="*/ 3097970 w 2176298" name="T18"/>
              <a:gd fmla="*/ 1338819 h 1361198" name="T19"/>
              <a:gd fmla="*/ 2975772 w 2176298" name="T20"/>
              <a:gd fmla="*/ 1259908 h 1361198" name="T21"/>
              <a:gd fmla="*/ 2037226 w 2176298" name="T22"/>
              <a:gd fmla="*/ 994877 h 1361198" name="T23"/>
              <a:gd fmla="*/ 1978556 w 2176298" name="T24"/>
              <a:gd fmla="*/ 996186 h 1361198" name="T25"/>
              <a:gd fmla="*/ 1845908 w 2176298" name="T26"/>
              <a:gd fmla="*/ 999143 h 1361198" name="T27"/>
              <a:gd fmla="*/ 1289250 w 2176298" name="T28"/>
              <a:gd fmla="*/ 1119928 h 1361198" name="T29"/>
              <a:gd fmla="*/ 1121684 w 2176298" name="T30"/>
              <a:gd fmla="*/ 1191680 h 1361198" name="T31"/>
              <a:gd fmla="*/ 1114006 w 2176298" name="T32"/>
              <a:gd fmla="*/ 1194969 h 1361198" name="T33"/>
              <a:gd fmla="*/ 638254 w 2176298" name="T34"/>
              <a:gd fmla="*/ 1519330 h 1361198" name="T35"/>
              <a:gd fmla="*/ 593600 w 2176298" name="T36"/>
              <a:gd fmla="*/ 1564831 h 1361198" name="T37"/>
              <a:gd fmla="*/ 500873 w 2176298" name="T38"/>
              <a:gd fmla="*/ 1659318 h 1361198" name="T39"/>
              <a:gd fmla="*/ 266088 w 2176298" name="T40"/>
              <a:gd fmla="*/ 1984901 h 1361198" name="T41"/>
              <a:gd fmla="*/ 101104 w 2176298" name="T42"/>
              <a:gd fmla="*/ 2350726 h 1361198" name="T43"/>
              <a:gd fmla="*/ 65519 w 2176298" name="T44"/>
              <a:gd fmla="*/ 2478154 h 1361198" name="T45"/>
              <a:gd fmla="*/ 48386 w 2176298" name="T46"/>
              <a:gd fmla="*/ 2416791 h 1361198" name="T47"/>
              <a:gd fmla="*/ 4941 w 2176298" name="T48"/>
              <a:gd fmla="*/ 1843201 h 1361198" name="T49"/>
              <a:gd fmla="*/ 5929 w 2176298" name="T50"/>
              <a:gd fmla="*/ 1834917 h 1361198" name="T51"/>
              <a:gd fmla="*/ 27479 w 2176298" name="T52"/>
              <a:gd fmla="*/ 1654134 h 1361198" name="T53"/>
              <a:gd fmla="*/ 201055 w 2176298" name="T54"/>
              <a:gd fmla="*/ 1112372 h 1361198" name="T55"/>
              <a:gd fmla="*/ 264814 w 2176298" name="T56"/>
              <a:gd fmla="*/ 996185 h 1361198" name="T57"/>
              <a:gd fmla="*/ 293012 w 2176298" name="T58"/>
              <a:gd fmla="*/ 944792 h 1361198" name="T59"/>
              <a:gd fmla="*/ 992145 w 2176298" name="T60"/>
              <a:gd fmla="*/ 265696 h 1361198" name="T61"/>
              <a:gd fmla="*/ 1121686 w 2176298" name="T62"/>
              <a:gd fmla="*/ 199478 h 1361198" name="T63"/>
              <a:gd fmla="*/ 1172909 w 2176298" name="T64"/>
              <a:gd fmla="*/ 173293 h 1361198" name="T65"/>
              <a:gd fmla="*/ 1930692 w 2176298" name="T66"/>
              <a:gd fmla="*/ 666 h 1361198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w 2176298" name="T102"/>
              <a:gd fmla="*/ 0 h 1361198" name="T103"/>
              <a:gd fmla="*/ 2176298 w 2176298" name="T104"/>
              <a:gd fmla="*/ 1361198 h 1361198" name="T105"/>
            </a:gdLst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b="T105" l="T102" r="T104" t="T103"/>
            <a:pathLst>
              <a:path h="1361198" w="2176298">
                <a:moveTo>
                  <a:pt x="1058934" y="365"/>
                </a:moveTo>
                <a:cubicBezTo>
                  <a:pt x="1164160" y="-2367"/>
                  <a:pt x="1268881" y="10229"/>
                  <a:pt x="1369736" y="37253"/>
                </a:cubicBezTo>
                <a:lnTo>
                  <a:pt x="1378058" y="39914"/>
                </a:lnTo>
                <a:lnTo>
                  <a:pt x="1469179" y="69053"/>
                </a:lnTo>
                <a:cubicBezTo>
                  <a:pt x="1697623" y="154319"/>
                  <a:pt x="1898917" y="316505"/>
                  <a:pt x="2030357" y="544165"/>
                </a:cubicBezTo>
                <a:cubicBezTo>
                  <a:pt x="2161797" y="771826"/>
                  <a:pt x="2201606" y="1027244"/>
                  <a:pt x="2161227" y="1267715"/>
                </a:cubicBezTo>
                <a:lnTo>
                  <a:pt x="2140901" y="1361198"/>
                </a:lnTo>
                <a:lnTo>
                  <a:pt x="2139045" y="1352661"/>
                </a:lnTo>
                <a:cubicBezTo>
                  <a:pt x="2075989" y="1117332"/>
                  <a:pt x="1934380" y="903052"/>
                  <a:pt x="1725660" y="752525"/>
                </a:cubicBezTo>
                <a:lnTo>
                  <a:pt x="1699155" y="735384"/>
                </a:lnTo>
                <a:lnTo>
                  <a:pt x="1632133" y="692041"/>
                </a:lnTo>
                <a:cubicBezTo>
                  <a:pt x="1469519" y="598156"/>
                  <a:pt x="1292741" y="551020"/>
                  <a:pt x="1117365" y="546465"/>
                </a:cubicBezTo>
                <a:lnTo>
                  <a:pt x="1085186" y="547184"/>
                </a:lnTo>
                <a:lnTo>
                  <a:pt x="1012432" y="548808"/>
                </a:lnTo>
                <a:cubicBezTo>
                  <a:pt x="907916" y="556195"/>
                  <a:pt x="805025" y="578610"/>
                  <a:pt x="707120" y="615152"/>
                </a:cubicBezTo>
                <a:lnTo>
                  <a:pt x="615214" y="654565"/>
                </a:lnTo>
                <a:lnTo>
                  <a:pt x="611003" y="656371"/>
                </a:lnTo>
                <a:cubicBezTo>
                  <a:pt x="516796" y="702232"/>
                  <a:pt x="428697" y="761921"/>
                  <a:pt x="350066" y="834537"/>
                </a:cubicBezTo>
                <a:lnTo>
                  <a:pt x="325575" y="859529"/>
                </a:lnTo>
                <a:lnTo>
                  <a:pt x="274716" y="911428"/>
                </a:lnTo>
                <a:cubicBezTo>
                  <a:pt x="226753" y="965517"/>
                  <a:pt x="183496" y="1025218"/>
                  <a:pt x="145942" y="1090264"/>
                </a:cubicBezTo>
                <a:cubicBezTo>
                  <a:pt x="108388" y="1155310"/>
                  <a:pt x="78314" y="1222622"/>
                  <a:pt x="55453" y="1291204"/>
                </a:cubicBezTo>
                <a:lnTo>
                  <a:pt x="35936" y="1361198"/>
                </a:lnTo>
                <a:lnTo>
                  <a:pt x="26538" y="1327492"/>
                </a:lnTo>
                <a:cubicBezTo>
                  <a:pt x="2966" y="1223088"/>
                  <a:pt x="-4676" y="1116947"/>
                  <a:pt x="2710" y="1012431"/>
                </a:cubicBezTo>
                <a:lnTo>
                  <a:pt x="3252" y="1007881"/>
                </a:lnTo>
                <a:lnTo>
                  <a:pt x="15072" y="908581"/>
                </a:lnTo>
                <a:cubicBezTo>
                  <a:pt x="32378" y="805522"/>
                  <a:pt x="64411" y="705208"/>
                  <a:pt x="110273" y="611002"/>
                </a:cubicBezTo>
                <a:lnTo>
                  <a:pt x="145243" y="547183"/>
                </a:lnTo>
                <a:lnTo>
                  <a:pt x="160710" y="518955"/>
                </a:lnTo>
                <a:cubicBezTo>
                  <a:pt x="252343" y="369353"/>
                  <a:pt x="381551" y="239827"/>
                  <a:pt x="544166" y="145941"/>
                </a:cubicBezTo>
                <a:lnTo>
                  <a:pt x="615215" y="109569"/>
                </a:lnTo>
                <a:lnTo>
                  <a:pt x="643310" y="95186"/>
                </a:lnTo>
                <a:cubicBezTo>
                  <a:pt x="777436" y="34905"/>
                  <a:pt x="918633" y="4009"/>
                  <a:pt x="1058934" y="365"/>
                </a:cubicBezTo>
                <a:close/>
              </a:path>
            </a:pathLst>
          </a:custGeom>
          <a:solidFill>
            <a:srgbClr val="0070C0"/>
          </a:solidFill>
          <a:ln w="12700">
            <a:solidFill>
              <a:schemeClr val="bg1"/>
            </a:solidFill>
            <a:miter lim="800000"/>
          </a:ln>
        </p:spPr>
        <p:txBody>
          <a:bodyPr bIns="0" lIns="0" rIns="0" tIns="9600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lang="zh-CN" sz="26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</a:t>
            </a:r>
          </a:p>
        </p:txBody>
      </p:sp>
      <p:sp>
        <p:nvSpPr>
          <p:cNvPr id="35845" name="任意多边形 32"/>
          <p:cNvSpPr/>
          <p:nvPr/>
        </p:nvSpPr>
        <p:spPr bwMode="auto">
          <a:xfrm>
            <a:off x="1768475" y="3757613"/>
            <a:ext cx="2530475" cy="1582737"/>
          </a:xfrm>
          <a:custGeom>
            <a:gdLst>
              <a:gd fmla="*/ 64697 w 2176296" name="T0"/>
              <a:gd fmla="*/ 0 h 1361200" name="T1"/>
              <a:gd fmla="*/ 68093 w 2176296" name="T2"/>
              <a:gd fmla="*/ 15608 h 1361200" name="T3"/>
              <a:gd fmla="*/ 823691 w 2176296" name="T4"/>
              <a:gd fmla="*/ 1112584 h 1361200" name="T5"/>
              <a:gd fmla="*/ 872134 w 2176296" name="T6"/>
              <a:gd fmla="*/ 1143914 h 1361200" name="T7"/>
              <a:gd fmla="*/ 994643 w 2176296" name="T8"/>
              <a:gd fmla="*/ 1223140 h 1361200" name="T9"/>
              <a:gd fmla="*/ 1935551 w 2176296" name="T10"/>
              <a:gd fmla="*/ 1489237 h 1361200" name="T11"/>
              <a:gd fmla="*/ 1994371 w 2176296" name="T12"/>
              <a:gd fmla="*/ 1487923 h 1361200" name="T13"/>
              <a:gd fmla="*/ 2127352 w 2176296" name="T14"/>
              <a:gd fmla="*/ 1484952 h 1361200" name="T15"/>
              <a:gd fmla="*/ 2685408 w 2176296" name="T16"/>
              <a:gd fmla="*/ 1363683 h 1361200" name="T17"/>
              <a:gd fmla="*/ 2853398 w 2176296" name="T18"/>
              <a:gd fmla="*/ 1291642 h 1361200" name="T19"/>
              <a:gd fmla="*/ 2861097 w 2176296" name="T20"/>
              <a:gd fmla="*/ 1288340 h 1361200" name="T21"/>
              <a:gd fmla="*/ 3338043 w 2176296" name="T22"/>
              <a:gd fmla="*/ 962674 h 1361200" name="T23"/>
              <a:gd fmla="*/ 3382809 w 2176296" name="T24"/>
              <a:gd fmla="*/ 916992 h 1361200" name="T25"/>
              <a:gd fmla="*/ 3475771 w 2176296" name="T26"/>
              <a:gd fmla="*/ 822127 h 1361200" name="T27"/>
              <a:gd fmla="*/ 3711147 w 2176296" name="T28"/>
              <a:gd fmla="*/ 495237 h 1361200" name="T29"/>
              <a:gd fmla="*/ 3876546 w 2176296" name="T30"/>
              <a:gd fmla="*/ 127943 h 1361200" name="T31"/>
              <a:gd fmla="*/ 3912221 w 2176296" name="T32"/>
              <a:gd fmla="*/ 2 h 1361200" name="T33"/>
              <a:gd fmla="*/ 3929398 w 2176296" name="T34"/>
              <a:gd fmla="*/ 61614 h 1361200" name="T35"/>
              <a:gd fmla="*/ 3972950 w 2176296" name="T36"/>
              <a:gd fmla="*/ 637509 h 1361200" name="T37"/>
              <a:gd fmla="*/ 3971962 w 2176296" name="T38"/>
              <a:gd fmla="*/ 645823 h 1361200" name="T39"/>
              <a:gd fmla="*/ 3950354 w 2176296" name="T40"/>
              <a:gd fmla="*/ 827330 h 1361200" name="T41"/>
              <a:gd fmla="*/ 3776345 w 2176296" name="T42"/>
              <a:gd fmla="*/ 1371271 h 1361200" name="T43"/>
              <a:gd fmla="*/ 3712426 w 2176296" name="T44"/>
              <a:gd fmla="*/ 1487924 h 1361200" name="T45"/>
              <a:gd fmla="*/ 3684157 w 2176296" name="T46"/>
              <a:gd fmla="*/ 1539519 h 1361200" name="T47"/>
              <a:gd fmla="*/ 2983260 w 2176296" name="T48"/>
              <a:gd fmla="*/ 2221343 h 1361200" name="T49"/>
              <a:gd fmla="*/ 2853398 w 2176296" name="T50"/>
              <a:gd fmla="*/ 2287826 h 1361200" name="T51"/>
              <a:gd fmla="*/ 2802042 w 2176296" name="T52"/>
              <a:gd fmla="*/ 2314117 h 1361200" name="T53"/>
              <a:gd fmla="*/ 1474258 w 2176296" name="T54"/>
              <a:gd fmla="*/ 2420014 h 1361200" name="T55"/>
              <a:gd fmla="*/ 1459047 w 2176296" name="T56"/>
              <a:gd fmla="*/ 2415149 h 1361200" name="T57"/>
              <a:gd fmla="*/ 1292495 w 2176296" name="T58"/>
              <a:gd fmla="*/ 2361888 h 1361200" name="T59"/>
              <a:gd fmla="*/ 266756 w 2176296" name="T60"/>
              <a:gd fmla="*/ 1493440 h 1361200" name="T61"/>
              <a:gd fmla="*/ 27548 w 2176296" name="T62"/>
              <a:gd fmla="*/ 170878 h 1361200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w 2176296" name="T96"/>
              <a:gd fmla="*/ 0 h 1361200" name="T97"/>
              <a:gd fmla="*/ 2176296 w 2176296" name="T98"/>
              <a:gd fmla="*/ 1361200 h 1361200" name="T99"/>
            </a:gdLst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b="T99" l="T96" r="T98" t="T97"/>
            <a:pathLst>
              <a:path h="1361200" w="2176296">
                <a:moveTo>
                  <a:pt x="35396" y="0"/>
                </a:moveTo>
                <a:lnTo>
                  <a:pt x="37253" y="8538"/>
                </a:lnTo>
                <a:cubicBezTo>
                  <a:pt x="100309" y="243868"/>
                  <a:pt x="241918" y="458149"/>
                  <a:pt x="450638" y="608675"/>
                </a:cubicBezTo>
                <a:lnTo>
                  <a:pt x="477141" y="625815"/>
                </a:lnTo>
                <a:lnTo>
                  <a:pt x="544165" y="669159"/>
                </a:lnTo>
                <a:cubicBezTo>
                  <a:pt x="706780" y="763045"/>
                  <a:pt x="883557" y="810180"/>
                  <a:pt x="1058933" y="814735"/>
                </a:cubicBezTo>
                <a:lnTo>
                  <a:pt x="1091112" y="814016"/>
                </a:lnTo>
                <a:lnTo>
                  <a:pt x="1163866" y="812391"/>
                </a:lnTo>
                <a:cubicBezTo>
                  <a:pt x="1268382" y="805005"/>
                  <a:pt x="1371273" y="782590"/>
                  <a:pt x="1469177" y="746047"/>
                </a:cubicBezTo>
                <a:lnTo>
                  <a:pt x="1561083" y="706634"/>
                </a:lnTo>
                <a:lnTo>
                  <a:pt x="1565295" y="704828"/>
                </a:lnTo>
                <a:cubicBezTo>
                  <a:pt x="1659501" y="658967"/>
                  <a:pt x="1747601" y="599278"/>
                  <a:pt x="1826231" y="526662"/>
                </a:cubicBezTo>
                <a:lnTo>
                  <a:pt x="1850722" y="501670"/>
                </a:lnTo>
                <a:lnTo>
                  <a:pt x="1901581" y="449771"/>
                </a:lnTo>
                <a:cubicBezTo>
                  <a:pt x="1949544" y="395682"/>
                  <a:pt x="1992801" y="335981"/>
                  <a:pt x="2030355" y="270935"/>
                </a:cubicBezTo>
                <a:cubicBezTo>
                  <a:pt x="2067909" y="205889"/>
                  <a:pt x="2097984" y="138578"/>
                  <a:pt x="2120844" y="69995"/>
                </a:cubicBezTo>
                <a:lnTo>
                  <a:pt x="2140361" y="2"/>
                </a:lnTo>
                <a:lnTo>
                  <a:pt x="2149759" y="33708"/>
                </a:lnTo>
                <a:cubicBezTo>
                  <a:pt x="2173331" y="138112"/>
                  <a:pt x="2180974" y="244253"/>
                  <a:pt x="2173587" y="348769"/>
                </a:cubicBezTo>
                <a:lnTo>
                  <a:pt x="2173046" y="353318"/>
                </a:lnTo>
                <a:lnTo>
                  <a:pt x="2161225" y="452618"/>
                </a:lnTo>
                <a:cubicBezTo>
                  <a:pt x="2143920" y="555678"/>
                  <a:pt x="2111886" y="655991"/>
                  <a:pt x="2066024" y="750198"/>
                </a:cubicBezTo>
                <a:lnTo>
                  <a:pt x="2031055" y="814017"/>
                </a:lnTo>
                <a:lnTo>
                  <a:pt x="2015587" y="842244"/>
                </a:lnTo>
                <a:cubicBezTo>
                  <a:pt x="1923955" y="991847"/>
                  <a:pt x="1794746" y="1121373"/>
                  <a:pt x="1632131" y="1215258"/>
                </a:cubicBezTo>
                <a:lnTo>
                  <a:pt x="1561083" y="1251630"/>
                </a:lnTo>
                <a:lnTo>
                  <a:pt x="1532987" y="1266013"/>
                </a:lnTo>
                <a:cubicBezTo>
                  <a:pt x="1298267" y="1371506"/>
                  <a:pt x="1041890" y="1387003"/>
                  <a:pt x="806561" y="1323947"/>
                </a:cubicBezTo>
                <a:lnTo>
                  <a:pt x="798239" y="1321286"/>
                </a:lnTo>
                <a:lnTo>
                  <a:pt x="707119" y="1292147"/>
                </a:lnTo>
                <a:cubicBezTo>
                  <a:pt x="478676" y="1206881"/>
                  <a:pt x="277381" y="1044696"/>
                  <a:pt x="145941" y="817035"/>
                </a:cubicBezTo>
                <a:cubicBezTo>
                  <a:pt x="14501" y="589375"/>
                  <a:pt x="-25308" y="333956"/>
                  <a:pt x="15071" y="93484"/>
                </a:cubicBezTo>
                <a:lnTo>
                  <a:pt x="35396" y="0"/>
                </a:lnTo>
                <a:close/>
              </a:path>
            </a:pathLst>
          </a:custGeom>
          <a:solidFill>
            <a:srgbClr val="094162"/>
          </a:solidFill>
          <a:ln w="12700">
            <a:solidFill>
              <a:schemeClr val="bg1"/>
            </a:solidFill>
            <a:miter lim="800000"/>
          </a:ln>
        </p:spPr>
        <p:txBody>
          <a:bodyPr anchor="ctr" bIns="0" lIns="0" rIns="0" tIns="86400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r>
              <a:rPr altLang="en-US" lang="zh-CN" sz="26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</a:t>
            </a:r>
          </a:p>
        </p:txBody>
      </p:sp>
      <p:sp>
        <p:nvSpPr>
          <p:cNvPr id="35846" name="任意多边形 15"/>
          <p:cNvSpPr/>
          <p:nvPr/>
        </p:nvSpPr>
        <p:spPr bwMode="auto">
          <a:xfrm rot="-2325582">
            <a:off x="2155825" y="1920875"/>
            <a:ext cx="2520950" cy="2001838"/>
          </a:xfrm>
          <a:custGeom>
            <a:gdLst>
              <a:gd fmla="*/ 4881370 w 1890176" name="T0"/>
              <a:gd fmla="*/ 657532 h 1502699" name="T1"/>
              <a:gd fmla="*/ 5941195 w 1890176" name="T2"/>
              <a:gd fmla="*/ 2377929 h 1502699" name="T3"/>
              <a:gd fmla="*/ 5982374 w 1890176" name="T4"/>
              <a:gd fmla="*/ 2637222 h 1502699" name="T5"/>
              <a:gd fmla="*/ 5969066 w 1890176" name="T6"/>
              <a:gd fmla="*/ 2617233 h 1502699" name="T7"/>
              <a:gd fmla="*/ 4306045 w 1890176" name="T8"/>
              <a:gd fmla="*/ 1493301 h 1502699" name="T9"/>
              <a:gd fmla="*/ 4220751 w 1890176" name="T10"/>
              <a:gd fmla="*/ 1475815 h 1502699" name="T11"/>
              <a:gd fmla="*/ 4005058 w 1890176" name="T12"/>
              <a:gd fmla="*/ 1431585 h 1502699" name="T13"/>
              <a:gd fmla="*/ 2535684 w 1890176" name="T14"/>
              <a:gd fmla="*/ 1570986 h 1502699" name="T15"/>
              <a:gd fmla="*/ 2453642 w 1890176" name="T16"/>
              <a:gd fmla="*/ 1604815 h 1502699" name="T17"/>
              <a:gd fmla="*/ 2268164 w 1890176" name="T18"/>
              <a:gd fmla="*/ 1681292 h 1502699" name="T19"/>
              <a:gd fmla="*/ 1549292 w 1890176" name="T20"/>
              <a:gd fmla="*/ 2154466 h 1502699" name="T21"/>
              <a:gd fmla="*/ 1352328 w 1890176" name="T22"/>
              <a:gd fmla="*/ 2346628 h 1502699" name="T23"/>
              <a:gd fmla="*/ 1343307 w 1890176" name="T24"/>
              <a:gd fmla="*/ 2355432 h 1502699" name="T25"/>
              <a:gd fmla="*/ 850332 w 1890176" name="T26"/>
              <a:gd fmla="*/ 3070481 h 1502699" name="T27"/>
              <a:gd fmla="*/ 812328 w 1890176" name="T28"/>
              <a:gd fmla="*/ 3158748 h 1502699" name="T29"/>
              <a:gd fmla="*/ 733412 w 1890176" name="T30"/>
              <a:gd fmla="*/ 3342037 h 1502699" name="T31"/>
              <a:gd fmla="*/ 580998 w 1890176" name="T32"/>
              <a:gd fmla="*/ 3927424 h 1502699" name="T33"/>
              <a:gd fmla="*/ 549140 w 1890176" name="T34"/>
              <a:gd fmla="*/ 4531284 h 1502699" name="T35"/>
              <a:gd fmla="*/ 568915 w 1890176" name="T36"/>
              <a:gd fmla="*/ 4729689 h 1502699" name="T37"/>
              <a:gd fmla="*/ 511056 w 1890176" name="T38"/>
              <a:gd fmla="*/ 4652829 h 1502699" name="T39"/>
              <a:gd fmla="*/ 134840 w 1890176" name="T40"/>
              <a:gd fmla="*/ 3870740 h 1502699" name="T41"/>
              <a:gd fmla="*/ 131687 w 1890176" name="T42"/>
              <a:gd fmla="*/ 3858568 h 1502699" name="T43"/>
              <a:gd fmla="*/ 62824 w 1890176" name="T44"/>
              <a:gd fmla="*/ 3592855 h 1502699" name="T45"/>
              <a:gd fmla="*/ 10200 w 1890176" name="T46"/>
              <a:gd fmla="*/ 2737157 h 1502699" name="T47"/>
              <a:gd fmla="*/ 36336 w 1890176" name="T48"/>
              <a:gd fmla="*/ 2539175 h 1502699" name="T49"/>
              <a:gd fmla="*/ 47899 w 1890176" name="T50"/>
              <a:gd fmla="*/ 2451609 h 1502699" name="T51"/>
              <a:gd fmla="*/ 661189 w 1890176" name="T52"/>
              <a:gd fmla="*/ 1116437 h 1502699" name="T53"/>
              <a:gd fmla="*/ 807549 w 1890176" name="T54"/>
              <a:gd fmla="*/ 952787 h 1502699" name="T55"/>
              <a:gd fmla="*/ 865431 w 1890176" name="T56"/>
              <a:gd fmla="*/ 888078 h 1502699" name="T57"/>
              <a:gd fmla="*/ 2675713 w 1890176" name="T58"/>
              <a:gd fmla="*/ 17791 h 1502699" name="T59"/>
              <a:gd fmla="*/ 2699770 w 1890176" name="T60"/>
              <a:gd fmla="*/ 16326 h 1502699" name="T61"/>
              <a:gd fmla="*/ 2963238 w 1890176" name="T62"/>
              <a:gd fmla="*/ 272 h 1502699" name="T63"/>
              <a:gd fmla="*/ 4881370 w 1890176" name="T64"/>
              <a:gd fmla="*/ 657532 h 1502699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w 1890176" name="T99"/>
              <a:gd fmla="*/ 0 h 1502699" name="T100"/>
              <a:gd fmla="*/ 1890176 w 1890176" name="T101"/>
              <a:gd fmla="*/ 1502699 h 1502699" name="T102"/>
            </a:gdLst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b="T102" l="T99" r="T101" t="T100"/>
            <a:pathLst>
              <a:path h="1502699" w="1890176">
                <a:moveTo>
                  <a:pt x="1542306" y="208908"/>
                </a:moveTo>
                <a:cubicBezTo>
                  <a:pt x="1721012" y="352384"/>
                  <a:pt x="1834029" y="547356"/>
                  <a:pt x="1877166" y="755507"/>
                </a:cubicBezTo>
                <a:lnTo>
                  <a:pt x="1890176" y="837888"/>
                </a:lnTo>
                <a:lnTo>
                  <a:pt x="1885971" y="831537"/>
                </a:lnTo>
                <a:cubicBezTo>
                  <a:pt x="1760410" y="660232"/>
                  <a:pt x="1577667" y="530839"/>
                  <a:pt x="1360527" y="474446"/>
                </a:cubicBezTo>
                <a:lnTo>
                  <a:pt x="1333578" y="468890"/>
                </a:lnTo>
                <a:lnTo>
                  <a:pt x="1265428" y="454838"/>
                </a:lnTo>
                <a:cubicBezTo>
                  <a:pt x="1103640" y="429909"/>
                  <a:pt x="945111" y="447440"/>
                  <a:pt x="801168" y="499128"/>
                </a:cubicBezTo>
                <a:lnTo>
                  <a:pt x="775247" y="509876"/>
                </a:lnTo>
                <a:lnTo>
                  <a:pt x="716643" y="534173"/>
                </a:lnTo>
                <a:cubicBezTo>
                  <a:pt x="634049" y="573184"/>
                  <a:pt x="557523" y="623894"/>
                  <a:pt x="489510" y="684509"/>
                </a:cubicBezTo>
                <a:lnTo>
                  <a:pt x="427279" y="745561"/>
                </a:lnTo>
                <a:cubicBezTo>
                  <a:pt x="426328" y="746494"/>
                  <a:pt x="425378" y="747426"/>
                  <a:pt x="424427" y="748359"/>
                </a:cubicBezTo>
                <a:cubicBezTo>
                  <a:pt x="362362" y="815378"/>
                  <a:pt x="309627" y="891703"/>
                  <a:pt x="268669" y="975542"/>
                </a:cubicBezTo>
                <a:lnTo>
                  <a:pt x="256661" y="1003585"/>
                </a:lnTo>
                <a:lnTo>
                  <a:pt x="231727" y="1061819"/>
                </a:lnTo>
                <a:cubicBezTo>
                  <a:pt x="209836" y="1120919"/>
                  <a:pt x="193543" y="1183091"/>
                  <a:pt x="183571" y="1247806"/>
                </a:cubicBezTo>
                <a:cubicBezTo>
                  <a:pt x="173599" y="1312521"/>
                  <a:pt x="170421" y="1376714"/>
                  <a:pt x="173505" y="1439662"/>
                </a:cubicBezTo>
                <a:lnTo>
                  <a:pt x="179753" y="1502699"/>
                </a:lnTo>
                <a:lnTo>
                  <a:pt x="161472" y="1478279"/>
                </a:lnTo>
                <a:cubicBezTo>
                  <a:pt x="109343" y="1400889"/>
                  <a:pt x="69612" y="1317057"/>
                  <a:pt x="42604" y="1229797"/>
                </a:cubicBezTo>
                <a:lnTo>
                  <a:pt x="41607" y="1225930"/>
                </a:lnTo>
                <a:lnTo>
                  <a:pt x="19850" y="1141508"/>
                </a:lnTo>
                <a:cubicBezTo>
                  <a:pt x="1363" y="1052301"/>
                  <a:pt x="-4290" y="960672"/>
                  <a:pt x="3222" y="869639"/>
                </a:cubicBezTo>
                <a:lnTo>
                  <a:pt x="11481" y="806737"/>
                </a:lnTo>
                <a:lnTo>
                  <a:pt x="15134" y="778916"/>
                </a:lnTo>
                <a:cubicBezTo>
                  <a:pt x="42342" y="628413"/>
                  <a:pt x="106425" y="482356"/>
                  <a:pt x="208908" y="354710"/>
                </a:cubicBezTo>
                <a:lnTo>
                  <a:pt x="255152" y="302716"/>
                </a:lnTo>
                <a:cubicBezTo>
                  <a:pt x="261248" y="295863"/>
                  <a:pt x="267342" y="289009"/>
                  <a:pt x="273439" y="282156"/>
                </a:cubicBezTo>
                <a:cubicBezTo>
                  <a:pt x="430846" y="122304"/>
                  <a:pt x="634275" y="28739"/>
                  <a:pt x="845411" y="5652"/>
                </a:cubicBezTo>
                <a:lnTo>
                  <a:pt x="853013" y="5186"/>
                </a:lnTo>
                <a:lnTo>
                  <a:pt x="936257" y="86"/>
                </a:lnTo>
                <a:cubicBezTo>
                  <a:pt x="1148813" y="-2779"/>
                  <a:pt x="1363601" y="65431"/>
                  <a:pt x="1542306" y="208908"/>
                </a:cubicBezTo>
                <a:close/>
              </a:path>
            </a:pathLst>
          </a:custGeom>
          <a:solidFill>
            <a:srgbClr val="094162"/>
          </a:solidFill>
          <a:ln w="9525">
            <a:solidFill>
              <a:schemeClr val="bg1"/>
            </a:solidFill>
            <a:miter lim="800000"/>
          </a:ln>
        </p:spPr>
        <p:txBody>
          <a:bodyPr bIns="0" lIns="0" rIns="0" tIns="4800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20000"/>
              </a:lnSpc>
              <a:buFont charset="0" panose="020b0604020202020204" pitchFamily="34" typeface="Arial"/>
              <a:buNone/>
            </a:pPr>
            <a:r>
              <a:rPr altLang="en-US" lang="zh-CN" sz="2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</a:t>
            </a:r>
          </a:p>
        </p:txBody>
      </p:sp>
      <p:sp>
        <p:nvSpPr>
          <p:cNvPr id="35847" name="任意多边形 19"/>
          <p:cNvSpPr/>
          <p:nvPr/>
        </p:nvSpPr>
        <p:spPr bwMode="auto">
          <a:xfrm rot="4146070">
            <a:off x="3221831" y="3055144"/>
            <a:ext cx="2528888" cy="1771650"/>
          </a:xfrm>
          <a:custGeom>
            <a:gdLst>
              <a:gd fmla="*/ 226269 w 1896983" name="T0"/>
              <a:gd fmla="*/ 1854032 h 1328648" name="T1"/>
              <a:gd fmla="*/ 1106376 w 1896983" name="T2"/>
              <a:gd fmla="*/ 671697 h 1328648" name="T3"/>
              <a:gd fmla="*/ 1283705 w 1896983" name="T4"/>
              <a:gd fmla="*/ 541736 h 1328648" name="T5"/>
              <a:gd fmla="*/ 1353832 w 1896983" name="T6"/>
              <a:gd fmla="*/ 490344 h 1328648" name="T7"/>
              <a:gd fmla="*/ 3303669 w 1896983" name="T8"/>
              <a:gd fmla="*/ 15976 h 1328648" name="T9"/>
              <a:gd fmla="*/ 3327451 w 1896983" name="T10"/>
              <a:gd fmla="*/ 19588 h 1328648" name="T11"/>
              <a:gd fmla="*/ 3587887 w 1896983" name="T12"/>
              <a:gd fmla="*/ 59167 h 1328648" name="T13"/>
              <a:gd fmla="*/ 5320601 w 1896983" name="T14"/>
              <a:gd fmla="*/ 1107525 h 1328648" name="T15"/>
              <a:gd fmla="*/ 5991563 w 1896983" name="T16"/>
              <a:gd fmla="*/ 3019618 h 1328648" name="T17"/>
              <a:gd fmla="*/ 5977021 w 1896983" name="T18"/>
              <a:gd fmla="*/ 3282902 h 1328648" name="T19"/>
              <a:gd fmla="*/ 5968256 w 1896983" name="T20"/>
              <a:gd fmla="*/ 3260473 h 1328648" name="T21"/>
              <a:gd fmla="*/ 4582913 w 1896983" name="T22"/>
              <a:gd fmla="*/ 1807419 h 1328648" name="T23"/>
              <a:gd fmla="*/ 4503390 w 1896983" name="T24"/>
              <a:gd fmla="*/ 1772333 h 1328648" name="T25"/>
              <a:gd fmla="*/ 4302282 w 1896983" name="T26"/>
              <a:gd fmla="*/ 1683591 h 1328648" name="T27"/>
              <a:gd fmla="*/ 2839280 w 1896983" name="T28"/>
              <a:gd fmla="*/ 1511828 h 1328648" name="T29"/>
              <a:gd fmla="*/ 2752105 w 1896983" name="T30"/>
              <a:gd fmla="*/ 1527816 h 1328648" name="T31"/>
              <a:gd fmla="*/ 2555005 w 1896983" name="T32"/>
              <a:gd fmla="*/ 1563955 h 1328648" name="T33"/>
              <a:gd fmla="*/ 1753796 w 1896983" name="T34"/>
              <a:gd fmla="*/ 1877618 h 1328648" name="T35"/>
              <a:gd fmla="*/ 1521084 w 1896983" name="T36"/>
              <a:gd fmla="*/ 2024947 h 1328648" name="T37"/>
              <a:gd fmla="*/ 1510413 w 1896983" name="T38"/>
              <a:gd fmla="*/ 2031700 h 1328648" name="T39"/>
              <a:gd fmla="*/ 878556 w 1896983" name="T40"/>
              <a:gd fmla="*/ 2630343 h 1328648" name="T41"/>
              <a:gd fmla="*/ 822860 w 1896983" name="T42"/>
              <a:gd fmla="*/ 2709028 h 1328648" name="T43"/>
              <a:gd fmla="*/ 707180 w 1896983" name="T44"/>
              <a:gd fmla="*/ 2872452 h 1328648" name="T45"/>
              <a:gd fmla="*/ 434951 w 1896983" name="T46"/>
              <a:gd fmla="*/ 3415294 h 1328648" name="T47"/>
              <a:gd fmla="*/ 276440 w 1896983" name="T48"/>
              <a:gd fmla="*/ 4001602 h 1328648" name="T49"/>
              <a:gd fmla="*/ 253866 w 1896983" name="T50"/>
              <a:gd fmla="*/ 4200598 h 1328648" name="T51"/>
              <a:gd fmla="*/ 213634 w 1896983" name="T52"/>
              <a:gd fmla="*/ 4112962 h 1328648" name="T53"/>
              <a:gd fmla="*/ 11621 w 1896983" name="T54"/>
              <a:gd fmla="*/ 3265908 h 1328648" name="T55"/>
              <a:gd fmla="*/ 11111 w 1896983" name="T56"/>
              <a:gd fmla="*/ 3253294 h 1328648" name="T57"/>
              <a:gd fmla="*/ 0 w 1896983" name="T58"/>
              <a:gd fmla="*/ 2977897 h 1328648" name="T59"/>
              <a:gd fmla="*/ 129229 w 1896983" name="T60"/>
              <a:gd fmla="*/ 2126526 h 1328648" name="T61"/>
              <a:gd fmla="*/ 196512 w 1896983" name="T62"/>
              <a:gd fmla="*/ 1937599 h 1328648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w 1896983" name="T96"/>
              <a:gd fmla="*/ 0 h 1328648" name="T97"/>
              <a:gd fmla="*/ 1896983 w 1896983" name="T98"/>
              <a:gd fmla="*/ 1328648 h 1328648" name="T99"/>
            </a:gdLst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b="T99" l="T96" r="T98" t="T97"/>
            <a:pathLst>
              <a:path h="1328648" w="1896983">
                <a:moveTo>
                  <a:pt x="71638" y="586430"/>
                </a:moveTo>
                <a:cubicBezTo>
                  <a:pt x="129887" y="445015"/>
                  <a:pt x="223251" y="315699"/>
                  <a:pt x="350284" y="212458"/>
                </a:cubicBezTo>
                <a:lnTo>
                  <a:pt x="406427" y="171352"/>
                </a:lnTo>
                <a:lnTo>
                  <a:pt x="428629" y="155096"/>
                </a:lnTo>
                <a:cubicBezTo>
                  <a:pt x="616132" y="31918"/>
                  <a:pt x="834687" y="-16775"/>
                  <a:pt x="1045956" y="5053"/>
                </a:cubicBezTo>
                <a:lnTo>
                  <a:pt x="1053486" y="6196"/>
                </a:lnTo>
                <a:lnTo>
                  <a:pt x="1135942" y="18715"/>
                </a:lnTo>
                <a:cubicBezTo>
                  <a:pt x="1344347" y="60611"/>
                  <a:pt x="1539989" y="172464"/>
                  <a:pt x="1684527" y="350311"/>
                </a:cubicBezTo>
                <a:cubicBezTo>
                  <a:pt x="1829066" y="528159"/>
                  <a:pt x="1898556" y="742536"/>
                  <a:pt x="1896957" y="955105"/>
                </a:cubicBezTo>
                <a:lnTo>
                  <a:pt x="1892353" y="1038381"/>
                </a:lnTo>
                <a:lnTo>
                  <a:pt x="1889577" y="1031287"/>
                </a:lnTo>
                <a:cubicBezTo>
                  <a:pt x="1802846" y="837408"/>
                  <a:pt x="1651399" y="672480"/>
                  <a:pt x="1450972" y="571687"/>
                </a:cubicBezTo>
                <a:lnTo>
                  <a:pt x="1425795" y="560588"/>
                </a:lnTo>
                <a:lnTo>
                  <a:pt x="1362123" y="532519"/>
                </a:lnTo>
                <a:cubicBezTo>
                  <a:pt x="1209196" y="474126"/>
                  <a:pt x="1050525" y="457928"/>
                  <a:pt x="898930" y="478191"/>
                </a:cubicBezTo>
                <a:lnTo>
                  <a:pt x="871330" y="483248"/>
                </a:lnTo>
                <a:lnTo>
                  <a:pt x="808926" y="494679"/>
                </a:lnTo>
                <a:cubicBezTo>
                  <a:pt x="719976" y="515449"/>
                  <a:pt x="634497" y="548932"/>
                  <a:pt x="555260" y="593890"/>
                </a:cubicBezTo>
                <a:lnTo>
                  <a:pt x="481582" y="640490"/>
                </a:lnTo>
                <a:lnTo>
                  <a:pt x="478204" y="642626"/>
                </a:lnTo>
                <a:cubicBezTo>
                  <a:pt x="403434" y="695094"/>
                  <a:pt x="335828" y="758624"/>
                  <a:pt x="278155" y="831976"/>
                </a:cubicBezTo>
                <a:lnTo>
                  <a:pt x="260521" y="856865"/>
                </a:lnTo>
                <a:lnTo>
                  <a:pt x="223897" y="908556"/>
                </a:lnTo>
                <a:cubicBezTo>
                  <a:pt x="190068" y="961730"/>
                  <a:pt x="161065" y="1019086"/>
                  <a:pt x="137707" y="1080257"/>
                </a:cubicBezTo>
                <a:cubicBezTo>
                  <a:pt x="114350" y="1141427"/>
                  <a:pt x="97744" y="1203518"/>
                  <a:pt x="87522" y="1265706"/>
                </a:cubicBezTo>
                <a:lnTo>
                  <a:pt x="80375" y="1328648"/>
                </a:lnTo>
                <a:lnTo>
                  <a:pt x="67637" y="1300930"/>
                </a:lnTo>
                <a:cubicBezTo>
                  <a:pt x="32949" y="1214308"/>
                  <a:pt x="11733" y="1123995"/>
                  <a:pt x="3679" y="1033007"/>
                </a:cubicBezTo>
                <a:lnTo>
                  <a:pt x="3518" y="1029016"/>
                </a:lnTo>
                <a:lnTo>
                  <a:pt x="0" y="941908"/>
                </a:lnTo>
                <a:cubicBezTo>
                  <a:pt x="686" y="850807"/>
                  <a:pt x="14427" y="760038"/>
                  <a:pt x="40914" y="672620"/>
                </a:cubicBezTo>
                <a:lnTo>
                  <a:pt x="62216" y="612862"/>
                </a:lnTo>
                <a:lnTo>
                  <a:pt x="71638" y="586430"/>
                </a:lnTo>
                <a:close/>
              </a:path>
            </a:pathLst>
          </a:custGeom>
          <a:solidFill>
            <a:srgbClr val="094162"/>
          </a:solidFill>
          <a:ln w="9525">
            <a:solidFill>
              <a:schemeClr val="bg1"/>
            </a:solidFill>
            <a:miter lim="800000"/>
          </a:ln>
        </p:spPr>
        <p:txBody>
          <a:bodyPr bIns="0" lIns="0" rIns="0" tIns="4800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20000"/>
              </a:lnSpc>
              <a:buFont charset="0" panose="020b0604020202020204" pitchFamily="34" typeface="Arial"/>
              <a:buNone/>
            </a:pPr>
            <a:r>
              <a:rPr altLang="en-US" lang="zh-CN" sz="2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</a:t>
            </a:r>
          </a:p>
        </p:txBody>
      </p:sp>
      <p:sp>
        <p:nvSpPr>
          <p:cNvPr id="35848" name="任意多边形 23"/>
          <p:cNvSpPr/>
          <p:nvPr/>
        </p:nvSpPr>
        <p:spPr bwMode="auto">
          <a:xfrm rot="-3320775">
            <a:off x="2668588" y="3794125"/>
            <a:ext cx="2528887" cy="1681163"/>
          </a:xfrm>
          <a:custGeom>
            <a:gdLst>
              <a:gd fmla="*/ 5821514 w 1897068" name="T0"/>
              <a:gd fmla="*/ 0 h 1260240" name="T1"/>
              <a:gd fmla="*/ 5854830 w 1897068" name="T2"/>
              <a:gd fmla="*/ 90636 h 1260240" name="T3"/>
              <a:gd fmla="*/ 5990581 w 1897068" name="T4"/>
              <a:gd fmla="*/ 952256 h 1260240" name="T5"/>
              <a:gd fmla="*/ 5990112 w 1897068" name="T6"/>
              <a:gd fmla="*/ 964905 h 1260240" name="T7"/>
              <a:gd fmla="*/ 5979854 w 1897068" name="T8"/>
              <a:gd fmla="*/ 1240789 h 1260240" name="T9"/>
              <a:gd fmla="*/ 5785105 w 1897068" name="T10"/>
              <a:gd fmla="*/ 2080963 h 1260240" name="T11"/>
              <a:gd fmla="*/ 5703409 w 1897068" name="T12"/>
              <a:gd fmla="*/ 2264409 h 1260240" name="T13"/>
              <a:gd fmla="*/ 5667273 w 1897068" name="T14"/>
              <a:gd fmla="*/ 2345544 h 1260240" name="T15"/>
              <a:gd fmla="*/ 4698440 w 1897068" name="T16"/>
              <a:gd fmla="*/ 3457863 h 1260240" name="T17"/>
              <a:gd fmla="*/ 4511614 w 1897068" name="T18"/>
              <a:gd fmla="*/ 3573865 h 1260240" name="T19"/>
              <a:gd fmla="*/ 4437738 w 1897068" name="T20"/>
              <a:gd fmla="*/ 3619732 h 1260240" name="T21"/>
              <a:gd fmla="*/ 2457466 w 1897068" name="T22"/>
              <a:gd fmla="*/ 3941867 h 1260240" name="T23"/>
              <a:gd fmla="*/ 2434032 w 1897068" name="T24"/>
              <a:gd fmla="*/ 3936413 h 1260240" name="T25"/>
              <a:gd fmla="*/ 2177508 w 1897068" name="T26"/>
              <a:gd fmla="*/ 3876639 h 1260240" name="T27"/>
              <a:gd fmla="*/ 531591 w 1897068" name="T28"/>
              <a:gd fmla="*/ 2694970 h 1260240" name="T29"/>
              <a:gd fmla="*/ 10895 w 1897068" name="T30"/>
              <a:gd fmla="*/ 733286 h 1260240" name="T31"/>
              <a:gd fmla="*/ 45784 w 1897068" name="T32"/>
              <a:gd fmla="*/ 471495 h 1260240" name="T33"/>
              <a:gd fmla="*/ 52783 w 1897068" name="T34"/>
              <a:gd fmla="*/ 494572 h 1260240" name="T35"/>
              <a:gd fmla="*/ 1321103 w 1897068" name="T36"/>
              <a:gd fmla="*/ 2053376 h 1260240" name="T37"/>
              <a:gd fmla="*/ 1397650 w 1897068" name="T38"/>
              <a:gd fmla="*/ 2094605 h 1260240" name="T39"/>
              <a:gd fmla="*/ 1591237 w 1897068" name="T40"/>
              <a:gd fmla="*/ 2198861 h 1260240" name="T41"/>
              <a:gd fmla="*/ 3036201 w 1897068" name="T42"/>
              <a:gd fmla="*/ 2484135 h 1260240" name="T43"/>
              <a:gd fmla="*/ 3124339 w 1897068" name="T44"/>
              <a:gd fmla="*/ 2474953 h 1260240" name="T45"/>
              <a:gd fmla="*/ 3323600 w 1897068" name="T46"/>
              <a:gd fmla="*/ 2454184 h 1260240" name="T47"/>
              <a:gd fmla="*/ 4146516 w 1897068" name="T48"/>
              <a:gd fmla="*/ 2203237 h 1260240" name="T49"/>
              <a:gd fmla="*/ 4389890 w 1897068" name="T50"/>
              <a:gd fmla="*/ 2074199 h 1260240" name="T51"/>
              <a:gd fmla="*/ 4401037 w 1897068" name="T52"/>
              <a:gd fmla="*/ 2068285 h 1260240" name="T53"/>
              <a:gd fmla="*/ 5077219 w 1897068" name="T54"/>
              <a:gd fmla="*/ 1519579 h 1260240" name="T55"/>
              <a:gd fmla="*/ 5138838 w 1897068" name="T56"/>
              <a:gd fmla="*/ 1445321 h 1260240" name="T57"/>
              <a:gd fmla="*/ 5266794 w 1897068" name="T58"/>
              <a:gd fmla="*/ 1291115 h 1260240" name="T59"/>
              <a:gd fmla="*/ 5580190 w 1897068" name="T60"/>
              <a:gd fmla="*/ 770166 h 1260240" name="T61"/>
              <a:gd fmla="*/ 5783599 w 1897068" name="T62"/>
              <a:gd fmla="*/ 196971 h 1260240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w 1897068" name="T96"/>
              <a:gd fmla="*/ 0 h 1260240" name="T97"/>
              <a:gd fmla="*/ 1897068 w 1897068" name="T98"/>
              <a:gd fmla="*/ 1260240 h 1260240" name="T99"/>
            </a:gdLst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b="T99" l="T96" r="T98" t="T97"/>
            <a:pathLst>
              <a:path h="1260240" w="1897068">
                <a:moveTo>
                  <a:pt x="1843529" y="0"/>
                </a:moveTo>
                <a:lnTo>
                  <a:pt x="1854079" y="28621"/>
                </a:lnTo>
                <a:cubicBezTo>
                  <a:pt x="1881946" y="117672"/>
                  <a:pt x="1896094" y="209359"/>
                  <a:pt x="1897068" y="300696"/>
                </a:cubicBezTo>
                <a:lnTo>
                  <a:pt x="1896919" y="304690"/>
                </a:lnTo>
                <a:lnTo>
                  <a:pt x="1893671" y="391807"/>
                </a:lnTo>
                <a:cubicBezTo>
                  <a:pt x="1885925" y="482580"/>
                  <a:pt x="1865186" y="572010"/>
                  <a:pt x="1831999" y="657110"/>
                </a:cubicBezTo>
                <a:lnTo>
                  <a:pt x="1806127" y="715037"/>
                </a:lnTo>
                <a:lnTo>
                  <a:pt x="1794685" y="740658"/>
                </a:lnTo>
                <a:cubicBezTo>
                  <a:pt x="1725646" y="877132"/>
                  <a:pt x="1622536" y="998817"/>
                  <a:pt x="1487879" y="1091897"/>
                </a:cubicBezTo>
                <a:lnTo>
                  <a:pt x="1428716" y="1128527"/>
                </a:lnTo>
                <a:lnTo>
                  <a:pt x="1405321" y="1143011"/>
                </a:lnTo>
                <a:cubicBezTo>
                  <a:pt x="1208832" y="1251278"/>
                  <a:pt x="987159" y="1282877"/>
                  <a:pt x="778218" y="1244732"/>
                </a:cubicBezTo>
                <a:lnTo>
                  <a:pt x="770798" y="1243009"/>
                </a:lnTo>
                <a:lnTo>
                  <a:pt x="689563" y="1224134"/>
                </a:lnTo>
                <a:cubicBezTo>
                  <a:pt x="485034" y="1166204"/>
                  <a:pt x="298655" y="1039517"/>
                  <a:pt x="168342" y="850996"/>
                </a:cubicBezTo>
                <a:cubicBezTo>
                  <a:pt x="38030" y="662476"/>
                  <a:pt x="-14627" y="443356"/>
                  <a:pt x="3450" y="231551"/>
                </a:cubicBezTo>
                <a:lnTo>
                  <a:pt x="14498" y="148885"/>
                </a:lnTo>
                <a:lnTo>
                  <a:pt x="16715" y="156172"/>
                </a:lnTo>
                <a:cubicBezTo>
                  <a:pt x="88151" y="356192"/>
                  <a:pt x="226354" y="532367"/>
                  <a:pt x="418360" y="648399"/>
                </a:cubicBezTo>
                <a:lnTo>
                  <a:pt x="442601" y="661418"/>
                </a:lnTo>
                <a:lnTo>
                  <a:pt x="503905" y="694339"/>
                </a:lnTo>
                <a:cubicBezTo>
                  <a:pt x="651843" y="764416"/>
                  <a:pt x="808781" y="792868"/>
                  <a:pt x="961489" y="784421"/>
                </a:cubicBezTo>
                <a:lnTo>
                  <a:pt x="989400" y="781521"/>
                </a:lnTo>
                <a:lnTo>
                  <a:pt x="1052501" y="774963"/>
                </a:lnTo>
                <a:cubicBezTo>
                  <a:pt x="1142795" y="761152"/>
                  <a:pt x="1230612" y="734399"/>
                  <a:pt x="1313098" y="695721"/>
                </a:cubicBezTo>
                <a:lnTo>
                  <a:pt x="1390169" y="654974"/>
                </a:lnTo>
                <a:lnTo>
                  <a:pt x="1393699" y="653107"/>
                </a:lnTo>
                <a:cubicBezTo>
                  <a:pt x="1472314" y="606594"/>
                  <a:pt x="1544642" y="548498"/>
                  <a:pt x="1607829" y="479840"/>
                </a:cubicBezTo>
                <a:lnTo>
                  <a:pt x="1627342" y="456392"/>
                </a:lnTo>
                <a:lnTo>
                  <a:pt x="1667863" y="407698"/>
                </a:lnTo>
                <a:cubicBezTo>
                  <a:pt x="1705713" y="357308"/>
                  <a:pt x="1739076" y="302373"/>
                  <a:pt x="1767107" y="243197"/>
                </a:cubicBezTo>
                <a:cubicBezTo>
                  <a:pt x="1795138" y="184022"/>
                  <a:pt x="1816508" y="123406"/>
                  <a:pt x="1831521" y="62198"/>
                </a:cubicBezTo>
                <a:lnTo>
                  <a:pt x="1843529" y="0"/>
                </a:lnTo>
                <a:close/>
              </a:path>
            </a:pathLst>
          </a:custGeom>
          <a:solidFill>
            <a:srgbClr val="0070C0"/>
          </a:solidFill>
          <a:ln w="12700">
            <a:solidFill>
              <a:schemeClr val="bg1"/>
            </a:solidFill>
            <a:miter lim="800000"/>
          </a:ln>
        </p:spPr>
        <p:txBody>
          <a:bodyPr anchor="b" bIns="0" lIns="0" rIns="0" tIns="9600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buFont charset="0" panose="020b0604020202020204" pitchFamily="34" typeface="Arial"/>
              <a:buNone/>
            </a:pPr>
            <a:endParaRPr altLang="zh-CN" lang="en-US" sz="2600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algn="ctr" eaLnBrk="1" hangingPunct="1">
              <a:buFont charset="0" panose="020b0604020202020204" pitchFamily="34" typeface="Arial"/>
              <a:buNone/>
            </a:pPr>
            <a:endParaRPr altLang="zh-CN" lang="en-US" sz="2600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algn="ctr" eaLnBrk="1" hangingPunct="1">
              <a:buFont charset="0" panose="020b0604020202020204" pitchFamily="34" typeface="Arial"/>
              <a:buNone/>
            </a:pPr>
            <a:r>
              <a:rPr altLang="zh-CN" lang="en-US" sz="2600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</a:t>
            </a:r>
          </a:p>
        </p:txBody>
      </p:sp>
      <p:sp>
        <p:nvSpPr>
          <p:cNvPr id="35849" name="任意多边形 27"/>
          <p:cNvSpPr/>
          <p:nvPr/>
        </p:nvSpPr>
        <p:spPr bwMode="auto">
          <a:xfrm rot="3838178">
            <a:off x="1380331" y="2797969"/>
            <a:ext cx="2530475" cy="1665288"/>
          </a:xfrm>
          <a:custGeom>
            <a:gdLst>
              <a:gd fmla="*/ 52330 w 1897143" name="T0"/>
              <a:gd fmla="*/ 400704 h 1249545" name="T1"/>
              <a:gd fmla="*/ 59077 w 1897143" name="T2"/>
              <a:gd fmla="*/ 423765 h 1249545" name="T3"/>
              <a:gd fmla="*/ 1312683 w 1897143" name="T4"/>
              <a:gd fmla="*/ 1991357 h 1249545" name="T5"/>
              <a:gd fmla="*/ 1388979 w 1897143" name="T6"/>
              <a:gd fmla="*/ 2033328 h 1249545" name="T7"/>
              <a:gd fmla="*/ 1581912 w 1897143" name="T8"/>
              <a:gd fmla="*/ 2139470 h 1249545" name="T9"/>
              <a:gd fmla="*/ 3027923 w 1897143" name="T10"/>
              <a:gd fmla="*/ 2440818 h 1249545" name="T11"/>
              <a:gd fmla="*/ 3116439 w 1897143" name="T12"/>
              <a:gd fmla="*/ 2432722 h 1249545" name="T13"/>
              <a:gd fmla="*/ 3316565 w 1897143" name="T14"/>
              <a:gd fmla="*/ 2414415 h 1249545" name="T15"/>
              <a:gd fmla="*/ 4145007 w 1897143" name="T16"/>
              <a:gd fmla="*/ 2174301 h 1249545" name="T17"/>
              <a:gd fmla="*/ 4390675 w 1897143" name="T18"/>
              <a:gd fmla="*/ 2048689 h 1249545" name="T19"/>
              <a:gd fmla="*/ 4401932 w 1897143" name="T20"/>
              <a:gd fmla="*/ 2042936 h 1249545" name="T21"/>
              <a:gd fmla="*/ 5086750 w 1897143" name="T22"/>
              <a:gd fmla="*/ 1504523 h 1249545" name="T23"/>
              <a:gd fmla="*/ 5149442 w 1897143" name="T24"/>
              <a:gd fmla="*/ 1431300 h 1249545" name="T25"/>
              <a:gd fmla="*/ 5279638 w 1897143" name="T26"/>
              <a:gd fmla="*/ 1279251 h 1249545" name="T27"/>
              <a:gd fmla="*/ 5600215 w 1897143" name="T28"/>
              <a:gd fmla="*/ 764160 h 1249545" name="T29"/>
              <a:gd fmla="*/ 5811100 w 1897143" name="T30"/>
              <a:gd fmla="*/ 195724 h 1249545" name="T31"/>
              <a:gd fmla="*/ 5851483 w 1897143" name="T32"/>
              <a:gd fmla="*/ 0 h 1249545" name="T33"/>
              <a:gd fmla="*/ 5883819 w 1897143" name="T34"/>
              <a:gd fmla="*/ 90673 h 1249545" name="T35"/>
              <a:gd fmla="*/ 6009699 w 1897143" name="T36"/>
              <a:gd fmla="*/ 950402 h 1249545" name="T37"/>
              <a:gd fmla="*/ 6009077 w 1897143" name="T38"/>
              <a:gd fmla="*/ 962991 h 1249545" name="T39"/>
              <a:gd fmla="*/ 5995495 w 1897143" name="T40"/>
              <a:gd fmla="*/ 1237638 h 1249545" name="T41"/>
              <a:gd fmla="*/ 5790111 w 1897143" name="T42"/>
              <a:gd fmla="*/ 2072067 h 1249545" name="T43"/>
              <a:gd fmla="*/ 5705974 w 1897143" name="T44"/>
              <a:gd fmla="*/ 2253797 h 1249545" name="T45"/>
              <a:gd fmla="*/ 5668760 w 1897143" name="T46"/>
              <a:gd fmla="*/ 2334171 h 1249545" name="T47"/>
              <a:gd fmla="*/ 4683650 w 1897143" name="T48"/>
              <a:gd fmla="*/ 3430414 h 1249545" name="T49"/>
              <a:gd fmla="*/ 4494868 w 1897143" name="T50"/>
              <a:gd fmla="*/ 3543708 h 1249545" name="T51"/>
              <a:gd fmla="*/ 4420215 w 1897143" name="T52"/>
              <a:gd fmla="*/ 3588510 h 1249545" name="T53"/>
              <a:gd fmla="*/ 2429993 w 1897143" name="T54"/>
              <a:gd fmla="*/ 3885717 h 1249545" name="T55"/>
              <a:gd fmla="*/ 2406555 w 1897143" name="T56"/>
              <a:gd fmla="*/ 3880000 h 1249545" name="T57"/>
              <a:gd fmla="*/ 2149949 w 1897143" name="T58"/>
              <a:gd fmla="*/ 3817418 h 1249545" name="T59"/>
              <a:gd fmla="*/ 513081 w 1897143" name="T60"/>
              <a:gd fmla="*/ 2620924 h 1249545" name="T61"/>
              <a:gd fmla="*/ 14209 w 1897143" name="T62"/>
              <a:gd fmla="*/ 661010 h 1249545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w 1897143" name="T96"/>
              <a:gd fmla="*/ 0 h 1249545" name="T97"/>
              <a:gd fmla="*/ 1897143 w 1897143" name="T98"/>
              <a:gd fmla="*/ 1249545 h 1249545" name="T99"/>
            </a:gdLst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b="T99" l="T96" r="T98" t="T97"/>
            <a:pathLst>
              <a:path h="1249545" w="1897143">
                <a:moveTo>
                  <a:pt x="16520" y="127039"/>
                </a:moveTo>
                <a:lnTo>
                  <a:pt x="18649" y="134351"/>
                </a:lnTo>
                <a:cubicBezTo>
                  <a:pt x="87692" y="335210"/>
                  <a:pt x="223781" y="513023"/>
                  <a:pt x="414388" y="631339"/>
                </a:cubicBezTo>
                <a:lnTo>
                  <a:pt x="438473" y="644646"/>
                </a:lnTo>
                <a:lnTo>
                  <a:pt x="499378" y="678297"/>
                </a:lnTo>
                <a:cubicBezTo>
                  <a:pt x="646469" y="750134"/>
                  <a:pt x="803056" y="780459"/>
                  <a:pt x="955855" y="773836"/>
                </a:cubicBezTo>
                <a:lnTo>
                  <a:pt x="983798" y="771269"/>
                </a:lnTo>
                <a:lnTo>
                  <a:pt x="1046973" y="765465"/>
                </a:lnTo>
                <a:cubicBezTo>
                  <a:pt x="1137424" y="752734"/>
                  <a:pt x="1225556" y="727029"/>
                  <a:pt x="1308497" y="689339"/>
                </a:cubicBezTo>
                <a:lnTo>
                  <a:pt x="1386049" y="649516"/>
                </a:lnTo>
                <a:lnTo>
                  <a:pt x="1389602" y="647691"/>
                </a:lnTo>
                <a:cubicBezTo>
                  <a:pt x="1468766" y="602120"/>
                  <a:pt x="1541783" y="544892"/>
                  <a:pt x="1605785" y="476993"/>
                </a:cubicBezTo>
                <a:lnTo>
                  <a:pt x="1625577" y="453779"/>
                </a:lnTo>
                <a:lnTo>
                  <a:pt x="1666676" y="405573"/>
                </a:lnTo>
                <a:cubicBezTo>
                  <a:pt x="1705125" y="355638"/>
                  <a:pt x="1739142" y="301105"/>
                  <a:pt x="1767877" y="242269"/>
                </a:cubicBezTo>
                <a:cubicBezTo>
                  <a:pt x="1796612" y="183432"/>
                  <a:pt x="1818705" y="123077"/>
                  <a:pt x="1834448" y="62052"/>
                </a:cubicBezTo>
                <a:lnTo>
                  <a:pt x="1847197" y="0"/>
                </a:lnTo>
                <a:lnTo>
                  <a:pt x="1857405" y="28747"/>
                </a:lnTo>
                <a:cubicBezTo>
                  <a:pt x="1884207" y="118124"/>
                  <a:pt x="1897259" y="209973"/>
                  <a:pt x="1897143" y="301315"/>
                </a:cubicBezTo>
                <a:lnTo>
                  <a:pt x="1896946" y="305306"/>
                </a:lnTo>
                <a:lnTo>
                  <a:pt x="1892659" y="392380"/>
                </a:lnTo>
                <a:cubicBezTo>
                  <a:pt x="1883829" y="483054"/>
                  <a:pt x="1862023" y="572229"/>
                  <a:pt x="1827823" y="656928"/>
                </a:cubicBezTo>
                <a:lnTo>
                  <a:pt x="1801262" y="714542"/>
                </a:lnTo>
                <a:lnTo>
                  <a:pt x="1789514" y="740025"/>
                </a:lnTo>
                <a:cubicBezTo>
                  <a:pt x="1718850" y="875663"/>
                  <a:pt x="1614296" y="996109"/>
                  <a:pt x="1478536" y="1087576"/>
                </a:cubicBezTo>
                <a:lnTo>
                  <a:pt x="1418940" y="1123496"/>
                </a:lnTo>
                <a:lnTo>
                  <a:pt x="1395374" y="1137700"/>
                </a:lnTo>
                <a:cubicBezTo>
                  <a:pt x="1197606" y="1243613"/>
                  <a:pt x="975572" y="1272564"/>
                  <a:pt x="767101" y="1231926"/>
                </a:cubicBezTo>
                <a:lnTo>
                  <a:pt x="759702" y="1230114"/>
                </a:lnTo>
                <a:lnTo>
                  <a:pt x="678697" y="1210272"/>
                </a:lnTo>
                <a:cubicBezTo>
                  <a:pt x="474875" y="1149903"/>
                  <a:pt x="290022" y="1021000"/>
                  <a:pt x="161969" y="830937"/>
                </a:cubicBezTo>
                <a:cubicBezTo>
                  <a:pt x="33917" y="640874"/>
                  <a:pt x="-16120" y="421140"/>
                  <a:pt x="4485" y="209567"/>
                </a:cubicBezTo>
                <a:lnTo>
                  <a:pt x="16520" y="127039"/>
                </a:lnTo>
                <a:close/>
              </a:path>
            </a:pathLst>
          </a:custGeom>
          <a:solidFill>
            <a:srgbClr val="0070C0"/>
          </a:solidFill>
          <a:ln w="9525">
            <a:solidFill>
              <a:schemeClr val="bg1"/>
            </a:solidFill>
            <a:miter lim="800000"/>
          </a:ln>
        </p:spPr>
        <p:txBody>
          <a:bodyPr anchor="ctr" bIns="0" lIns="0" rIns="0" tIns="86400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20000"/>
              </a:lnSpc>
              <a:buFont charset="0" panose="020b0604020202020204" pitchFamily="34" typeface="Arial"/>
              <a:buNone/>
            </a:pPr>
            <a:r>
              <a:rPr altLang="en-US" lang="zh-CN" sz="2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</a:t>
            </a:r>
          </a:p>
        </p:txBody>
      </p:sp>
      <p:sp>
        <p:nvSpPr>
          <p:cNvPr id="35850" name="矩形 37"/>
          <p:cNvSpPr>
            <a:spLocks noChangeArrowheads="1"/>
          </p:cNvSpPr>
          <p:nvPr/>
        </p:nvSpPr>
        <p:spPr bwMode="auto">
          <a:xfrm>
            <a:off x="6816725" y="1884363"/>
            <a:ext cx="3544888" cy="355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120000" lIns="120000" rIns="120000" tIns="12000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Font charset="0" panose="020b0604020202020204" pitchFamily="34" typeface="Arial"/>
              <a:buNone/>
            </a:pPr>
            <a:r>
              <a:rPr altLang="en-US" lang="zh-CN" sz="2100">
                <a:solidFill>
                  <a:srgbClr val="09416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请在此处输入您的文本，或者复制您的文本粘贴到此处。</a:t>
            </a:r>
          </a:p>
          <a:p>
            <a:pPr algn="just" eaLnBrk="1" hangingPunct="1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Font charset="0" panose="020b0604020202020204" pitchFamily="34" typeface="Arial"/>
              <a:buNone/>
            </a:pPr>
            <a:r>
              <a:rPr altLang="en-US" lang="zh-CN" sz="2100">
                <a:solidFill>
                  <a:srgbClr val="09416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请在此处输入您的文本，或者复制您的文本粘贴到此处</a:t>
            </a:r>
          </a:p>
          <a:p>
            <a:pPr algn="just" eaLnBrk="1" hangingPunct="1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Font charset="0" panose="020b0604020202020204" pitchFamily="34" typeface="Arial"/>
              <a:buNone/>
            </a:pPr>
            <a:r>
              <a:rPr altLang="en-US" lang="zh-CN" sz="2100">
                <a:solidFill>
                  <a:srgbClr val="09416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请在此处输入您的文本，或者复制您的文本粘贴到此处</a:t>
            </a:r>
          </a:p>
        </p:txBody>
      </p:sp>
      <p:sp>
        <p:nvSpPr>
          <p:cNvPr id="35851" name="Freeform 5"/>
          <p:cNvSpPr>
            <a:spLocks noEditPoints="1"/>
          </p:cNvSpPr>
          <p:nvPr/>
        </p:nvSpPr>
        <p:spPr bwMode="auto">
          <a:xfrm>
            <a:off x="6589713" y="1809750"/>
            <a:ext cx="247650" cy="188913"/>
          </a:xfrm>
          <a:custGeom>
            <a:gdLst>
              <a:gd fmla="*/ 12353159 w 4811" name="T0"/>
              <a:gd fmla="*/ 0 h 3654" name="T1"/>
              <a:gd fmla="*/ 12353159 w 4811" name="T2"/>
              <a:gd fmla="*/ 2002044 h 3654" name="T3"/>
              <a:gd fmla="*/ 11301200 w 4811" name="T4"/>
              <a:gd fmla="*/ 2753094 h 3654" name="T5"/>
              <a:gd fmla="*/ 10644060 w 4811" name="T6"/>
              <a:gd fmla="*/ 3881092 h 3654" name="T7"/>
              <a:gd fmla="*/ 10644060 w 4811" name="T8"/>
              <a:gd fmla="*/ 4757826 h 3654" name="T9"/>
              <a:gd fmla="*/ 12747978 w 4811" name="T10"/>
              <a:gd fmla="*/ 4757826 h 3654" name="T11"/>
              <a:gd fmla="*/ 12747978 w 4811" name="T12"/>
              <a:gd fmla="*/ 9766864 h 3654" name="T13"/>
              <a:gd fmla="*/ 7753180 w 4811" name="T14"/>
              <a:gd fmla="*/ 9766864 h 3654" name="T15"/>
              <a:gd fmla="*/ 7753180 w 4811" name="T16"/>
              <a:gd fmla="*/ 5132033 h 3654" name="T17"/>
              <a:gd fmla="*/ 12353159 w 4811" name="T18"/>
              <a:gd fmla="*/ 0 h 3654" name="T19"/>
              <a:gd fmla="*/ 4599979 w 4811" name="T20"/>
              <a:gd fmla="*/ 0 h 3654" name="T21"/>
              <a:gd fmla="*/ 4599979 w 4811" name="T22"/>
              <a:gd fmla="*/ 2002044 h 3654" name="T23"/>
              <a:gd fmla="*/ 2890880 w 4811" name="T24"/>
              <a:gd fmla="*/ 3881092 h 3654" name="T25"/>
              <a:gd fmla="*/ 2890880 w 4811" name="T26"/>
              <a:gd fmla="*/ 4757826 h 3654" name="T27"/>
              <a:gd fmla="*/ 4994798 w 4811" name="T28"/>
              <a:gd fmla="*/ 4757826 h 3654" name="T29"/>
              <a:gd fmla="*/ 4994798 w 4811" name="T30"/>
              <a:gd fmla="*/ 9766864 h 3654" name="T31"/>
              <a:gd fmla="*/ 0 w 4811" name="T32"/>
              <a:gd fmla="*/ 9766864 h 3654" name="T33"/>
              <a:gd fmla="*/ 0 w 4811" name="T34"/>
              <a:gd fmla="*/ 5132033 h 3654" name="T35"/>
              <a:gd fmla="*/ 4599979 w 4811" name="T36"/>
              <a:gd fmla="*/ 0 h 3654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w 4811" name="T57"/>
              <a:gd fmla="*/ 0 h 3654" name="T58"/>
              <a:gd fmla="*/ 4811 w 4811" name="T59"/>
              <a:gd fmla="*/ 3654 h 3654" name="T60"/>
            </a:gdLst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b="T60" l="T57" r="T59" t="T58"/>
            <a:pathLst>
              <a:path h="3654" w="4811">
                <a:moveTo>
                  <a:pt x="4662" y="0"/>
                </a:moveTo>
                <a:cubicBezTo>
                  <a:pt x="4662" y="250"/>
                  <a:pt x="4662" y="499"/>
                  <a:pt x="4662" y="749"/>
                </a:cubicBezTo>
                <a:cubicBezTo>
                  <a:pt x="4497" y="843"/>
                  <a:pt x="4365" y="937"/>
                  <a:pt x="4265" y="1030"/>
                </a:cubicBezTo>
                <a:cubicBezTo>
                  <a:pt x="4067" y="1249"/>
                  <a:pt x="3984" y="1389"/>
                  <a:pt x="4017" y="1452"/>
                </a:cubicBezTo>
                <a:cubicBezTo>
                  <a:pt x="4017" y="1561"/>
                  <a:pt x="4017" y="1670"/>
                  <a:pt x="4017" y="1780"/>
                </a:cubicBezTo>
                <a:cubicBezTo>
                  <a:pt x="4282" y="1780"/>
                  <a:pt x="4546" y="1780"/>
                  <a:pt x="4811" y="1780"/>
                </a:cubicBezTo>
                <a:cubicBezTo>
                  <a:pt x="4811" y="2404"/>
                  <a:pt x="4811" y="3029"/>
                  <a:pt x="4811" y="3654"/>
                </a:cubicBezTo>
                <a:cubicBezTo>
                  <a:pt x="4183" y="3654"/>
                  <a:pt x="3555" y="3654"/>
                  <a:pt x="2926" y="3654"/>
                </a:cubicBezTo>
                <a:cubicBezTo>
                  <a:pt x="2926" y="3076"/>
                  <a:pt x="2926" y="2498"/>
                  <a:pt x="2926" y="1920"/>
                </a:cubicBezTo>
                <a:cubicBezTo>
                  <a:pt x="3026" y="890"/>
                  <a:pt x="3604" y="250"/>
                  <a:pt x="4662" y="0"/>
                </a:cubicBezTo>
                <a:close/>
                <a:moveTo>
                  <a:pt x="1736" y="0"/>
                </a:moveTo>
                <a:cubicBezTo>
                  <a:pt x="1736" y="250"/>
                  <a:pt x="1736" y="499"/>
                  <a:pt x="1736" y="749"/>
                </a:cubicBezTo>
                <a:cubicBezTo>
                  <a:pt x="1339" y="937"/>
                  <a:pt x="1125" y="1171"/>
                  <a:pt x="1091" y="1452"/>
                </a:cubicBezTo>
                <a:cubicBezTo>
                  <a:pt x="1091" y="1561"/>
                  <a:pt x="1091" y="1670"/>
                  <a:pt x="1091" y="1780"/>
                </a:cubicBezTo>
                <a:cubicBezTo>
                  <a:pt x="1356" y="1780"/>
                  <a:pt x="1620" y="1780"/>
                  <a:pt x="1885" y="1780"/>
                </a:cubicBezTo>
                <a:cubicBezTo>
                  <a:pt x="1885" y="2404"/>
                  <a:pt x="1885" y="3029"/>
                  <a:pt x="1885" y="3654"/>
                </a:cubicBezTo>
                <a:cubicBezTo>
                  <a:pt x="1257" y="3654"/>
                  <a:pt x="629" y="3654"/>
                  <a:pt x="0" y="3654"/>
                </a:cubicBezTo>
                <a:cubicBezTo>
                  <a:pt x="0" y="3076"/>
                  <a:pt x="0" y="2498"/>
                  <a:pt x="0" y="1920"/>
                </a:cubicBezTo>
                <a:cubicBezTo>
                  <a:pt x="166" y="827"/>
                  <a:pt x="744" y="187"/>
                  <a:pt x="1736" y="0"/>
                </a:cubicBezTo>
                <a:close/>
              </a:path>
            </a:pathLst>
          </a:custGeom>
          <a:solidFill>
            <a:srgbClr val="A6A6A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5852" name="Freeform 5"/>
          <p:cNvSpPr>
            <a:spLocks noEditPoints="1"/>
          </p:cNvSpPr>
          <p:nvPr/>
        </p:nvSpPr>
        <p:spPr bwMode="auto">
          <a:xfrm rot="10800000">
            <a:off x="10361613" y="5357813"/>
            <a:ext cx="247650" cy="188912"/>
          </a:xfrm>
          <a:custGeom>
            <a:gdLst>
              <a:gd fmla="*/ 12353159 w 4811" name="T0"/>
              <a:gd fmla="*/ 0 h 3654" name="T1"/>
              <a:gd fmla="*/ 12353159 w 4811" name="T2"/>
              <a:gd fmla="*/ 2001981 h 3654" name="T3"/>
              <a:gd fmla="*/ 11301200 w 4811" name="T4"/>
              <a:gd fmla="*/ 2753080 h 3654" name="T5"/>
              <a:gd fmla="*/ 10644060 w 4811" name="T6"/>
              <a:gd fmla="*/ 3881020 h 3654" name="T7"/>
              <a:gd fmla="*/ 10644060 w 4811" name="T8"/>
              <a:gd fmla="*/ 4757749 h 3654" name="T9"/>
              <a:gd fmla="*/ 12747978 w 4811" name="T10"/>
              <a:gd fmla="*/ 4757749 h 3654" name="T11"/>
              <a:gd fmla="*/ 12747978 w 4811" name="T12"/>
              <a:gd fmla="*/ 9766761 h 3654" name="T13"/>
              <a:gd fmla="*/ 7753180 w 4811" name="T14"/>
              <a:gd fmla="*/ 9766761 h 3654" name="T15"/>
              <a:gd fmla="*/ 7753180 w 4811" name="T16"/>
              <a:gd fmla="*/ 5131954 h 3654" name="T17"/>
              <a:gd fmla="*/ 12353159 w 4811" name="T18"/>
              <a:gd fmla="*/ 0 h 3654" name="T19"/>
              <a:gd fmla="*/ 4599979 w 4811" name="T20"/>
              <a:gd fmla="*/ 0 h 3654" name="T21"/>
              <a:gd fmla="*/ 4599979 w 4811" name="T22"/>
              <a:gd fmla="*/ 2001981 h 3654" name="T23"/>
              <a:gd fmla="*/ 2890880 w 4811" name="T24"/>
              <a:gd fmla="*/ 3881020 h 3654" name="T25"/>
              <a:gd fmla="*/ 2890880 w 4811" name="T26"/>
              <a:gd fmla="*/ 4757749 h 3654" name="T27"/>
              <a:gd fmla="*/ 4994798 w 4811" name="T28"/>
              <a:gd fmla="*/ 4757749 h 3654" name="T29"/>
              <a:gd fmla="*/ 4994798 w 4811" name="T30"/>
              <a:gd fmla="*/ 9766761 h 3654" name="T31"/>
              <a:gd fmla="*/ 0 w 4811" name="T32"/>
              <a:gd fmla="*/ 9766761 h 3654" name="T33"/>
              <a:gd fmla="*/ 0 w 4811" name="T34"/>
              <a:gd fmla="*/ 5131954 h 3654" name="T35"/>
              <a:gd fmla="*/ 4599979 w 4811" name="T36"/>
              <a:gd fmla="*/ 0 h 3654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w 4811" name="T57"/>
              <a:gd fmla="*/ 0 h 3654" name="T58"/>
              <a:gd fmla="*/ 4811 w 4811" name="T59"/>
              <a:gd fmla="*/ 3654 h 3654" name="T60"/>
            </a:gdLst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b="T60" l="T57" r="T59" t="T58"/>
            <a:pathLst>
              <a:path h="3654" w="4811">
                <a:moveTo>
                  <a:pt x="4662" y="0"/>
                </a:moveTo>
                <a:cubicBezTo>
                  <a:pt x="4662" y="250"/>
                  <a:pt x="4662" y="499"/>
                  <a:pt x="4662" y="749"/>
                </a:cubicBezTo>
                <a:cubicBezTo>
                  <a:pt x="4497" y="843"/>
                  <a:pt x="4365" y="937"/>
                  <a:pt x="4265" y="1030"/>
                </a:cubicBezTo>
                <a:cubicBezTo>
                  <a:pt x="4067" y="1249"/>
                  <a:pt x="3984" y="1389"/>
                  <a:pt x="4017" y="1452"/>
                </a:cubicBezTo>
                <a:cubicBezTo>
                  <a:pt x="4017" y="1561"/>
                  <a:pt x="4017" y="1670"/>
                  <a:pt x="4017" y="1780"/>
                </a:cubicBezTo>
                <a:cubicBezTo>
                  <a:pt x="4282" y="1780"/>
                  <a:pt x="4546" y="1780"/>
                  <a:pt x="4811" y="1780"/>
                </a:cubicBezTo>
                <a:cubicBezTo>
                  <a:pt x="4811" y="2404"/>
                  <a:pt x="4811" y="3029"/>
                  <a:pt x="4811" y="3654"/>
                </a:cubicBezTo>
                <a:cubicBezTo>
                  <a:pt x="4183" y="3654"/>
                  <a:pt x="3555" y="3654"/>
                  <a:pt x="2926" y="3654"/>
                </a:cubicBezTo>
                <a:cubicBezTo>
                  <a:pt x="2926" y="3076"/>
                  <a:pt x="2926" y="2498"/>
                  <a:pt x="2926" y="1920"/>
                </a:cubicBezTo>
                <a:cubicBezTo>
                  <a:pt x="3026" y="890"/>
                  <a:pt x="3604" y="250"/>
                  <a:pt x="4662" y="0"/>
                </a:cubicBezTo>
                <a:close/>
                <a:moveTo>
                  <a:pt x="1736" y="0"/>
                </a:moveTo>
                <a:cubicBezTo>
                  <a:pt x="1736" y="250"/>
                  <a:pt x="1736" y="499"/>
                  <a:pt x="1736" y="749"/>
                </a:cubicBezTo>
                <a:cubicBezTo>
                  <a:pt x="1339" y="937"/>
                  <a:pt x="1125" y="1171"/>
                  <a:pt x="1091" y="1452"/>
                </a:cubicBezTo>
                <a:cubicBezTo>
                  <a:pt x="1091" y="1561"/>
                  <a:pt x="1091" y="1670"/>
                  <a:pt x="1091" y="1780"/>
                </a:cubicBezTo>
                <a:cubicBezTo>
                  <a:pt x="1356" y="1780"/>
                  <a:pt x="1620" y="1780"/>
                  <a:pt x="1885" y="1780"/>
                </a:cubicBezTo>
                <a:cubicBezTo>
                  <a:pt x="1885" y="2404"/>
                  <a:pt x="1885" y="3029"/>
                  <a:pt x="1885" y="3654"/>
                </a:cubicBezTo>
                <a:cubicBezTo>
                  <a:pt x="1257" y="3654"/>
                  <a:pt x="629" y="3654"/>
                  <a:pt x="0" y="3654"/>
                </a:cubicBezTo>
                <a:cubicBezTo>
                  <a:pt x="0" y="3076"/>
                  <a:pt x="0" y="2498"/>
                  <a:pt x="0" y="1920"/>
                </a:cubicBezTo>
                <a:cubicBezTo>
                  <a:pt x="166" y="827"/>
                  <a:pt x="744" y="187"/>
                  <a:pt x="1736" y="0"/>
                </a:cubicBezTo>
                <a:close/>
              </a:path>
            </a:pathLst>
          </a:custGeom>
          <a:solidFill>
            <a:srgbClr val="A6A6A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</p:spTree>
  </p:cSld>
  <p:clrMapOvr>
    <a:masterClrMapping/>
  </p:clrMapOvr>
  <p:transition spd="med">
    <p:fade/>
  </p:transition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866" name="文本框 2"/>
          <p:cNvSpPr txBox="1">
            <a:spLocks noChangeArrowheads="1"/>
          </p:cNvSpPr>
          <p:nvPr/>
        </p:nvSpPr>
        <p:spPr bwMode="auto">
          <a:xfrm>
            <a:off x="790575" y="128588"/>
            <a:ext cx="4283393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buFont charset="0" panose="020b0604020202020204" pitchFamily="34" typeface="Arial"/>
              <a:buNone/>
            </a:pPr>
            <a:r>
              <a:rPr altLang="zh-CN" b="1" lang="en-US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01 点击这里输入文章标题</a:t>
            </a:r>
          </a:p>
        </p:txBody>
      </p:sp>
      <p:grpSp>
        <p:nvGrpSpPr>
          <p:cNvPr id="36867" name="Group 3"/>
          <p:cNvGrpSpPr/>
          <p:nvPr/>
        </p:nvGrpSpPr>
        <p:grpSpPr>
          <a:xfrm>
            <a:off x="271463" y="223838"/>
            <a:ext cx="474662" cy="290512"/>
            <a:chExt cx="714375" cy="438150"/>
          </a:xfrm>
        </p:grpSpPr>
        <p:sp>
          <p:nvSpPr>
            <p:cNvPr id="36915" name="燕尾形 4"/>
            <p:cNvSpPr>
              <a:spLocks noChangeArrowheads="1"/>
            </p:cNvSpPr>
            <p:nvPr/>
          </p:nvSpPr>
          <p:spPr bwMode="auto">
            <a:xfrm>
              <a:off x="0" y="0"/>
              <a:ext cx="438150" cy="438150"/>
            </a:xfrm>
            <a:prstGeom prst="chevron">
              <a:avLst>
                <a:gd fmla="val 50000" name="adj"/>
              </a:avLst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/>
            </a:p>
          </p:txBody>
        </p:sp>
        <p:sp>
          <p:nvSpPr>
            <p:cNvPr id="36916" name="燕尾形 5"/>
            <p:cNvSpPr>
              <a:spLocks noChangeArrowheads="1"/>
            </p:cNvSpPr>
            <p:nvPr/>
          </p:nvSpPr>
          <p:spPr bwMode="auto">
            <a:xfrm>
              <a:off x="276225" y="0"/>
              <a:ext cx="438150" cy="438150"/>
            </a:xfrm>
            <a:prstGeom prst="chevron">
              <a:avLst>
                <a:gd fmla="val 50000" name="adj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buFont charset="0" panose="020b0604020202020204" pitchFamily="34" typeface="Arial"/>
                <a:buNone/>
              </a:pPr>
              <a:endParaRPr altLang="en-US" lang="zh-CN"/>
            </a:p>
          </p:txBody>
        </p:sp>
      </p:grpSp>
      <p:sp>
        <p:nvSpPr>
          <p:cNvPr id="36868" name="Freeform 47"/>
          <p:cNvSpPr>
            <a:spLocks noEditPoints="1"/>
          </p:cNvSpPr>
          <p:nvPr/>
        </p:nvSpPr>
        <p:spPr bwMode="auto">
          <a:xfrm>
            <a:off x="1951038" y="2289175"/>
            <a:ext cx="8678862" cy="2943225"/>
          </a:xfrm>
          <a:custGeom>
            <a:gdLst>
              <a:gd fmla="*/ 2147483646 w 3426" name="T0"/>
              <a:gd fmla="*/ 2147483646 h 1232" name="T1"/>
              <a:gd fmla="*/ 2147483646 w 3426" name="T2"/>
              <a:gd fmla="*/ 1346907675 h 1232" name="T3"/>
              <a:gd fmla="*/ 2147483646 w 3426" name="T4"/>
              <a:gd fmla="*/ 901742504 h 1232" name="T5"/>
              <a:gd fmla="*/ 2147483646 w 3426" name="T6"/>
              <a:gd fmla="*/ 1015888032 h 1232" name="T7"/>
              <a:gd fmla="*/ 2147483646 w 3426" name="T8"/>
              <a:gd fmla="*/ 1951874195 h 1232" name="T9"/>
              <a:gd fmla="*/ 2147483646 w 3426" name="T10"/>
              <a:gd fmla="*/ 2147483646 h 1232" name="T11"/>
              <a:gd fmla="*/ 2147483646 w 3426" name="T12"/>
              <a:gd fmla="*/ 2147483646 h 1232" name="T13"/>
              <a:gd fmla="*/ 2147483646 w 3426" name="T14"/>
              <a:gd fmla="*/ 1974703301 h 1232" name="T15"/>
              <a:gd fmla="*/ 2147483646 w 3426" name="T16"/>
              <a:gd fmla="*/ 821840635 h 1232" name="T17"/>
              <a:gd fmla="*/ 2147483646 w 3426" name="T18"/>
              <a:gd fmla="*/ 1472465366 h 1232" name="T19"/>
              <a:gd fmla="*/ 2147483646 w 3426" name="T20"/>
              <a:gd fmla="*/ 2147483646 h 1232" name="T21"/>
              <a:gd fmla="*/ 2147483646 w 3426" name="T22"/>
              <a:gd fmla="*/ 2147483646 h 1232" name="T23"/>
              <a:gd fmla="*/ 2147483646 w 3426" name="T24"/>
              <a:gd fmla="*/ 1518123578 h 1232" name="T25"/>
              <a:gd fmla="*/ 2147483646 w 3426" name="T26"/>
              <a:gd fmla="*/ 216874114 h 1232" name="T27"/>
              <a:gd fmla="*/ 2147483646 w 3426" name="T28"/>
              <a:gd fmla="*/ 1164274830 h 1232" name="T29"/>
              <a:gd fmla="*/ 2147483646 w 3426" name="T30"/>
              <a:gd fmla="*/ 2147483646 h 1232" name="T31"/>
              <a:gd fmla="*/ 2147483646 w 3426" name="T32"/>
              <a:gd fmla="*/ 2147483646 h 1232" name="T33"/>
              <a:gd fmla="*/ 2147483646 w 3426" name="T34"/>
              <a:gd fmla="*/ 1335493122 h 1232" name="T35"/>
              <a:gd fmla="*/ 2147483646 w 3426" name="T36"/>
              <a:gd fmla="*/ 639210179 h 1232" name="T37"/>
              <a:gd fmla="*/ 2147483646 w 3426" name="T38"/>
              <a:gd fmla="*/ 2147483646 h 1232" name="T39"/>
              <a:gd fmla="*/ 2147483646 w 3426" name="T40"/>
              <a:gd fmla="*/ 2147483646 h 1232" name="T41"/>
              <a:gd fmla="*/ 2147483646 w 3426" name="T42"/>
              <a:gd fmla="*/ 2147483646 h 1232" name="T43"/>
              <a:gd fmla="*/ 2147483646 w 3426" name="T44"/>
              <a:gd fmla="*/ 1586610894 h 1232" name="T45"/>
              <a:gd fmla="*/ 1411802084 w 3426" name="T46"/>
              <a:gd fmla="*/ 844669740 h 1232" name="T47"/>
              <a:gd fmla="*/ 243856770 w 3426" name="T48"/>
              <a:gd fmla="*/ 547893756 h 1232" name="T49"/>
              <a:gd fmla="*/ 962591178 w 3426" name="T50"/>
              <a:gd fmla="*/ 1495294472 h 1232" name="T51"/>
              <a:gd fmla="*/ 1604320319 w 3426" name="T52"/>
              <a:gd fmla="*/ 2147483646 h 1232" name="T53"/>
              <a:gd fmla="*/ 1617153686 w 3426" name="T54"/>
              <a:gd fmla="*/ 2147483646 h 1232" name="T55"/>
              <a:gd fmla="*/ 885583377 w 3426" name="T56"/>
              <a:gd fmla="*/ 2147483646 h 1232" name="T57"/>
              <a:gd fmla="*/ 539052073 w 3426" name="T58"/>
              <a:gd fmla="*/ 2147483646 h 1232" name="T59"/>
              <a:gd fmla="*/ 911252644 w 3426" name="T60"/>
              <a:gd fmla="*/ 2147483646 h 1232" name="T61"/>
              <a:gd fmla="*/ 2147483646 w 3426" name="T62"/>
              <a:gd fmla="*/ 2147483646 h 1232" name="T63"/>
              <a:gd fmla="*/ 2147483646 w 3426" name="T64"/>
              <a:gd fmla="*/ 2147483646 h 1232" name="T65"/>
              <a:gd fmla="*/ 2147483646 w 3426" name="T66"/>
              <a:gd fmla="*/ 2147483646 h 1232" name="T67"/>
              <a:gd fmla="*/ 2147483646 w 3426" name="T68"/>
              <a:gd fmla="*/ 2147483646 h 1232" name="T69"/>
              <a:gd fmla="*/ 2147483646 w 3426" name="T70"/>
              <a:gd fmla="*/ 2147483646 h 1232" name="T71"/>
              <a:gd fmla="*/ 2147483646 w 3426" name="T72"/>
              <a:gd fmla="*/ 2147483646 h 1232" name="T73"/>
              <a:gd fmla="*/ 2147483646 w 3426" name="T74"/>
              <a:gd fmla="*/ 2147483646 h 1232" name="T75"/>
              <a:gd fmla="*/ 2147483646 w 3426" name="T76"/>
              <a:gd fmla="*/ 2147483646 h 1232" name="T77"/>
              <a:gd fmla="*/ 2147483646 w 3426" name="T78"/>
              <a:gd fmla="*/ 2147483646 h 1232" name="T79"/>
              <a:gd fmla="*/ 2147483646 w 3426" name="T80"/>
              <a:gd fmla="*/ 2147483646 h 1232" name="T81"/>
              <a:gd fmla="*/ 2147483646 w 3426" name="T82"/>
              <a:gd fmla="*/ 2147483646 h 1232" name="T83"/>
              <a:gd fmla="*/ 2147483646 w 3426" name="T84"/>
              <a:gd fmla="*/ 2147483646 h 1232" name="T85"/>
              <a:gd fmla="*/ 2147483646 w 3426" name="T86"/>
              <a:gd fmla="*/ 2147483646 h 1232" name="T87"/>
              <a:gd fmla="*/ 2147483646 w 3426" name="T88"/>
              <a:gd fmla="*/ 2147483646 h 1232" name="T89"/>
              <a:gd fmla="*/ 2147483646 w 3426" name="T90"/>
              <a:gd fmla="*/ 2147483646 h 1232" name="T91"/>
              <a:gd fmla="*/ 2147483646 w 3426" name="T92"/>
              <a:gd fmla="*/ 2147483646 h 1232" name="T93"/>
              <a:gd fmla="*/ 2147483646 w 3426" name="T94"/>
              <a:gd fmla="*/ 2147483646 h 1232" name="T95"/>
              <a:gd fmla="*/ 2147483646 w 3426" name="T96"/>
              <a:gd fmla="*/ 2147483646 h 1232" name="T97"/>
              <a:gd fmla="*/ 2147483646 w 3426" name="T98"/>
              <a:gd fmla="*/ 2147483646 h 1232" name="T99"/>
              <a:gd fmla="*/ 2147483646 w 3426" name="T100"/>
              <a:gd fmla="*/ 2147483646 h 1232" name="T101"/>
              <a:gd fmla="*/ 2147483646 w 3426" name="T102"/>
              <a:gd fmla="*/ 2147483646 h 1232" name="T103"/>
              <a:gd fmla="*/ 2147483646 w 3426" name="T104"/>
              <a:gd fmla="*/ 2077431887 h 1232" name="T105"/>
              <a:gd fmla="*/ 2147483646 w 3426" name="T106"/>
              <a:gd fmla="*/ 1792070456 h 1232" name="T107"/>
              <a:gd fmla="*/ 2147483646 w 3426" name="T108"/>
              <a:gd fmla="*/ 1951874195 h 1232" name="T109"/>
              <a:gd fmla="*/ 2147483646 w 3426" name="T110"/>
              <a:gd fmla="*/ 2147483646 h 1232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w 3426" name="T168"/>
              <a:gd fmla="*/ 0 h 1232" name="T169"/>
              <a:gd fmla="*/ 3426 w 3426" name="T170"/>
              <a:gd fmla="*/ 1232 h 1232" name="T171"/>
            </a:gdLst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b="T171" l="T168" r="T170" t="T169"/>
            <a:pathLst>
              <a:path h="1232" w="3425">
                <a:moveTo>
                  <a:pt x="3426" y="540"/>
                </a:moveTo>
                <a:lnTo>
                  <a:pt x="3426" y="540"/>
                </a:lnTo>
                <a:lnTo>
                  <a:pt x="3400" y="506"/>
                </a:lnTo>
                <a:lnTo>
                  <a:pt x="3372" y="470"/>
                </a:lnTo>
                <a:lnTo>
                  <a:pt x="3342" y="436"/>
                </a:lnTo>
                <a:lnTo>
                  <a:pt x="3308" y="404"/>
                </a:lnTo>
                <a:lnTo>
                  <a:pt x="3270" y="372"/>
                </a:lnTo>
                <a:lnTo>
                  <a:pt x="3230" y="340"/>
                </a:lnTo>
                <a:lnTo>
                  <a:pt x="3188" y="312"/>
                </a:lnTo>
                <a:lnTo>
                  <a:pt x="3142" y="284"/>
                </a:lnTo>
                <a:lnTo>
                  <a:pt x="3094" y="258"/>
                </a:lnTo>
                <a:lnTo>
                  <a:pt x="3046" y="236"/>
                </a:lnTo>
                <a:lnTo>
                  <a:pt x="2994" y="216"/>
                </a:lnTo>
                <a:lnTo>
                  <a:pt x="2940" y="198"/>
                </a:lnTo>
                <a:lnTo>
                  <a:pt x="2884" y="182"/>
                </a:lnTo>
                <a:lnTo>
                  <a:pt x="2828" y="170"/>
                </a:lnTo>
                <a:lnTo>
                  <a:pt x="2770" y="162"/>
                </a:lnTo>
                <a:lnTo>
                  <a:pt x="2710" y="158"/>
                </a:lnTo>
                <a:lnTo>
                  <a:pt x="2646" y="156"/>
                </a:lnTo>
                <a:lnTo>
                  <a:pt x="2612" y="158"/>
                </a:lnTo>
                <a:lnTo>
                  <a:pt x="2580" y="162"/>
                </a:lnTo>
                <a:lnTo>
                  <a:pt x="2550" y="168"/>
                </a:lnTo>
                <a:lnTo>
                  <a:pt x="2536" y="172"/>
                </a:lnTo>
                <a:lnTo>
                  <a:pt x="2522" y="178"/>
                </a:lnTo>
                <a:lnTo>
                  <a:pt x="2510" y="186"/>
                </a:lnTo>
                <a:lnTo>
                  <a:pt x="2498" y="194"/>
                </a:lnTo>
                <a:lnTo>
                  <a:pt x="2488" y="202"/>
                </a:lnTo>
                <a:lnTo>
                  <a:pt x="2480" y="214"/>
                </a:lnTo>
                <a:lnTo>
                  <a:pt x="2516" y="298"/>
                </a:lnTo>
                <a:lnTo>
                  <a:pt x="2534" y="342"/>
                </a:lnTo>
                <a:lnTo>
                  <a:pt x="2548" y="386"/>
                </a:lnTo>
                <a:lnTo>
                  <a:pt x="2562" y="432"/>
                </a:lnTo>
                <a:lnTo>
                  <a:pt x="2576" y="480"/>
                </a:lnTo>
                <a:lnTo>
                  <a:pt x="2586" y="528"/>
                </a:lnTo>
                <a:lnTo>
                  <a:pt x="2592" y="580"/>
                </a:lnTo>
                <a:lnTo>
                  <a:pt x="2546" y="588"/>
                </a:lnTo>
                <a:lnTo>
                  <a:pt x="2496" y="598"/>
                </a:lnTo>
                <a:lnTo>
                  <a:pt x="2412" y="606"/>
                </a:lnTo>
                <a:lnTo>
                  <a:pt x="2358" y="608"/>
                </a:lnTo>
                <a:lnTo>
                  <a:pt x="2268" y="608"/>
                </a:lnTo>
                <a:lnTo>
                  <a:pt x="2270" y="578"/>
                </a:lnTo>
                <a:lnTo>
                  <a:pt x="2268" y="546"/>
                </a:lnTo>
                <a:lnTo>
                  <a:pt x="2266" y="512"/>
                </a:lnTo>
                <a:lnTo>
                  <a:pt x="2264" y="480"/>
                </a:lnTo>
                <a:lnTo>
                  <a:pt x="2258" y="446"/>
                </a:lnTo>
                <a:lnTo>
                  <a:pt x="2252" y="414"/>
                </a:lnTo>
                <a:lnTo>
                  <a:pt x="2244" y="380"/>
                </a:lnTo>
                <a:lnTo>
                  <a:pt x="2236" y="346"/>
                </a:lnTo>
                <a:lnTo>
                  <a:pt x="2224" y="312"/>
                </a:lnTo>
                <a:lnTo>
                  <a:pt x="2212" y="278"/>
                </a:lnTo>
                <a:lnTo>
                  <a:pt x="2196" y="244"/>
                </a:lnTo>
                <a:lnTo>
                  <a:pt x="2180" y="210"/>
                </a:lnTo>
                <a:lnTo>
                  <a:pt x="2160" y="176"/>
                </a:lnTo>
                <a:lnTo>
                  <a:pt x="2140" y="144"/>
                </a:lnTo>
                <a:lnTo>
                  <a:pt x="2116" y="110"/>
                </a:lnTo>
                <a:lnTo>
                  <a:pt x="2092" y="76"/>
                </a:lnTo>
                <a:lnTo>
                  <a:pt x="2106" y="114"/>
                </a:lnTo>
                <a:lnTo>
                  <a:pt x="2122" y="160"/>
                </a:lnTo>
                <a:lnTo>
                  <a:pt x="2140" y="222"/>
                </a:lnTo>
                <a:lnTo>
                  <a:pt x="2150" y="258"/>
                </a:lnTo>
                <a:lnTo>
                  <a:pt x="2158" y="298"/>
                </a:lnTo>
                <a:lnTo>
                  <a:pt x="2166" y="342"/>
                </a:lnTo>
                <a:lnTo>
                  <a:pt x="2174" y="390"/>
                </a:lnTo>
                <a:lnTo>
                  <a:pt x="2180" y="440"/>
                </a:lnTo>
                <a:lnTo>
                  <a:pt x="2186" y="494"/>
                </a:lnTo>
                <a:lnTo>
                  <a:pt x="2188" y="550"/>
                </a:lnTo>
                <a:lnTo>
                  <a:pt x="2190" y="608"/>
                </a:lnTo>
                <a:lnTo>
                  <a:pt x="1954" y="606"/>
                </a:lnTo>
                <a:lnTo>
                  <a:pt x="1680" y="600"/>
                </a:lnTo>
                <a:lnTo>
                  <a:pt x="1680" y="564"/>
                </a:lnTo>
                <a:lnTo>
                  <a:pt x="1680" y="528"/>
                </a:lnTo>
                <a:lnTo>
                  <a:pt x="1676" y="490"/>
                </a:lnTo>
                <a:lnTo>
                  <a:pt x="1672" y="454"/>
                </a:lnTo>
                <a:lnTo>
                  <a:pt x="1668" y="416"/>
                </a:lnTo>
                <a:lnTo>
                  <a:pt x="1660" y="380"/>
                </a:lnTo>
                <a:lnTo>
                  <a:pt x="1650" y="342"/>
                </a:lnTo>
                <a:lnTo>
                  <a:pt x="1640" y="304"/>
                </a:lnTo>
                <a:lnTo>
                  <a:pt x="1628" y="266"/>
                </a:lnTo>
                <a:lnTo>
                  <a:pt x="1612" y="228"/>
                </a:lnTo>
                <a:lnTo>
                  <a:pt x="1596" y="190"/>
                </a:lnTo>
                <a:lnTo>
                  <a:pt x="1576" y="152"/>
                </a:lnTo>
                <a:lnTo>
                  <a:pt x="1556" y="114"/>
                </a:lnTo>
                <a:lnTo>
                  <a:pt x="1532" y="76"/>
                </a:lnTo>
                <a:lnTo>
                  <a:pt x="1506" y="38"/>
                </a:lnTo>
                <a:lnTo>
                  <a:pt x="1478" y="0"/>
                </a:lnTo>
                <a:lnTo>
                  <a:pt x="1482" y="10"/>
                </a:lnTo>
                <a:lnTo>
                  <a:pt x="1494" y="42"/>
                </a:lnTo>
                <a:lnTo>
                  <a:pt x="1512" y="94"/>
                </a:lnTo>
                <a:lnTo>
                  <a:pt x="1532" y="162"/>
                </a:lnTo>
                <a:lnTo>
                  <a:pt x="1544" y="204"/>
                </a:lnTo>
                <a:lnTo>
                  <a:pt x="1554" y="250"/>
                </a:lnTo>
                <a:lnTo>
                  <a:pt x="1562" y="298"/>
                </a:lnTo>
                <a:lnTo>
                  <a:pt x="1572" y="352"/>
                </a:lnTo>
                <a:lnTo>
                  <a:pt x="1578" y="408"/>
                </a:lnTo>
                <a:lnTo>
                  <a:pt x="1584" y="468"/>
                </a:lnTo>
                <a:lnTo>
                  <a:pt x="1588" y="530"/>
                </a:lnTo>
                <a:lnTo>
                  <a:pt x="1588" y="596"/>
                </a:lnTo>
                <a:lnTo>
                  <a:pt x="964" y="580"/>
                </a:lnTo>
                <a:lnTo>
                  <a:pt x="962" y="518"/>
                </a:lnTo>
                <a:lnTo>
                  <a:pt x="958" y="488"/>
                </a:lnTo>
                <a:lnTo>
                  <a:pt x="954" y="456"/>
                </a:lnTo>
                <a:lnTo>
                  <a:pt x="950" y="426"/>
                </a:lnTo>
                <a:lnTo>
                  <a:pt x="942" y="394"/>
                </a:lnTo>
                <a:lnTo>
                  <a:pt x="934" y="362"/>
                </a:lnTo>
                <a:lnTo>
                  <a:pt x="924" y="330"/>
                </a:lnTo>
                <a:lnTo>
                  <a:pt x="914" y="298"/>
                </a:lnTo>
                <a:lnTo>
                  <a:pt x="900" y="266"/>
                </a:lnTo>
                <a:lnTo>
                  <a:pt x="886" y="234"/>
                </a:lnTo>
                <a:lnTo>
                  <a:pt x="870" y="202"/>
                </a:lnTo>
                <a:lnTo>
                  <a:pt x="852" y="172"/>
                </a:lnTo>
                <a:lnTo>
                  <a:pt x="832" y="140"/>
                </a:lnTo>
                <a:lnTo>
                  <a:pt x="810" y="108"/>
                </a:lnTo>
                <a:lnTo>
                  <a:pt x="786" y="76"/>
                </a:lnTo>
                <a:lnTo>
                  <a:pt x="800" y="112"/>
                </a:lnTo>
                <a:lnTo>
                  <a:pt x="816" y="154"/>
                </a:lnTo>
                <a:lnTo>
                  <a:pt x="832" y="212"/>
                </a:lnTo>
                <a:lnTo>
                  <a:pt x="850" y="284"/>
                </a:lnTo>
                <a:lnTo>
                  <a:pt x="858" y="326"/>
                </a:lnTo>
                <a:lnTo>
                  <a:pt x="866" y="370"/>
                </a:lnTo>
                <a:lnTo>
                  <a:pt x="872" y="418"/>
                </a:lnTo>
                <a:lnTo>
                  <a:pt x="878" y="468"/>
                </a:lnTo>
                <a:lnTo>
                  <a:pt x="882" y="522"/>
                </a:lnTo>
                <a:lnTo>
                  <a:pt x="884" y="576"/>
                </a:lnTo>
                <a:lnTo>
                  <a:pt x="762" y="572"/>
                </a:lnTo>
                <a:lnTo>
                  <a:pt x="728" y="568"/>
                </a:lnTo>
                <a:lnTo>
                  <a:pt x="696" y="562"/>
                </a:lnTo>
                <a:lnTo>
                  <a:pt x="666" y="554"/>
                </a:lnTo>
                <a:lnTo>
                  <a:pt x="640" y="542"/>
                </a:lnTo>
                <a:lnTo>
                  <a:pt x="612" y="530"/>
                </a:lnTo>
                <a:lnTo>
                  <a:pt x="588" y="516"/>
                </a:lnTo>
                <a:lnTo>
                  <a:pt x="566" y="500"/>
                </a:lnTo>
                <a:lnTo>
                  <a:pt x="544" y="484"/>
                </a:lnTo>
                <a:lnTo>
                  <a:pt x="524" y="466"/>
                </a:lnTo>
                <a:lnTo>
                  <a:pt x="504" y="446"/>
                </a:lnTo>
                <a:lnTo>
                  <a:pt x="466" y="406"/>
                </a:lnTo>
                <a:lnTo>
                  <a:pt x="432" y="364"/>
                </a:lnTo>
                <a:lnTo>
                  <a:pt x="398" y="320"/>
                </a:lnTo>
                <a:lnTo>
                  <a:pt x="362" y="278"/>
                </a:lnTo>
                <a:lnTo>
                  <a:pt x="326" y="236"/>
                </a:lnTo>
                <a:lnTo>
                  <a:pt x="306" y="216"/>
                </a:lnTo>
                <a:lnTo>
                  <a:pt x="286" y="198"/>
                </a:lnTo>
                <a:lnTo>
                  <a:pt x="266" y="180"/>
                </a:lnTo>
                <a:lnTo>
                  <a:pt x="242" y="164"/>
                </a:lnTo>
                <a:lnTo>
                  <a:pt x="220" y="148"/>
                </a:lnTo>
                <a:lnTo>
                  <a:pt x="194" y="134"/>
                </a:lnTo>
                <a:lnTo>
                  <a:pt x="166" y="122"/>
                </a:lnTo>
                <a:lnTo>
                  <a:pt x="138" y="114"/>
                </a:lnTo>
                <a:lnTo>
                  <a:pt x="106" y="106"/>
                </a:lnTo>
                <a:lnTo>
                  <a:pt x="74" y="100"/>
                </a:lnTo>
                <a:lnTo>
                  <a:pt x="38" y="96"/>
                </a:lnTo>
                <a:lnTo>
                  <a:pt x="0" y="96"/>
                </a:lnTo>
                <a:lnTo>
                  <a:pt x="52" y="146"/>
                </a:lnTo>
                <a:lnTo>
                  <a:pt x="78" y="172"/>
                </a:lnTo>
                <a:lnTo>
                  <a:pt x="102" y="200"/>
                </a:lnTo>
                <a:lnTo>
                  <a:pt x="126" y="230"/>
                </a:lnTo>
                <a:lnTo>
                  <a:pt x="150" y="262"/>
                </a:lnTo>
                <a:lnTo>
                  <a:pt x="172" y="294"/>
                </a:lnTo>
                <a:lnTo>
                  <a:pt x="192" y="328"/>
                </a:lnTo>
                <a:lnTo>
                  <a:pt x="210" y="362"/>
                </a:lnTo>
                <a:lnTo>
                  <a:pt x="226" y="400"/>
                </a:lnTo>
                <a:lnTo>
                  <a:pt x="240" y="438"/>
                </a:lnTo>
                <a:lnTo>
                  <a:pt x="250" y="478"/>
                </a:lnTo>
                <a:lnTo>
                  <a:pt x="258" y="520"/>
                </a:lnTo>
                <a:lnTo>
                  <a:pt x="264" y="562"/>
                </a:lnTo>
                <a:lnTo>
                  <a:pt x="264" y="608"/>
                </a:lnTo>
                <a:lnTo>
                  <a:pt x="262" y="654"/>
                </a:lnTo>
                <a:lnTo>
                  <a:pt x="258" y="694"/>
                </a:lnTo>
                <a:lnTo>
                  <a:pt x="252" y="732"/>
                </a:lnTo>
                <a:lnTo>
                  <a:pt x="244" y="770"/>
                </a:lnTo>
                <a:lnTo>
                  <a:pt x="236" y="806"/>
                </a:lnTo>
                <a:lnTo>
                  <a:pt x="216" y="880"/>
                </a:lnTo>
                <a:lnTo>
                  <a:pt x="192" y="952"/>
                </a:lnTo>
                <a:lnTo>
                  <a:pt x="166" y="1020"/>
                </a:lnTo>
                <a:lnTo>
                  <a:pt x="138" y="1086"/>
                </a:lnTo>
                <a:lnTo>
                  <a:pt x="86" y="1212"/>
                </a:lnTo>
                <a:lnTo>
                  <a:pt x="90" y="1208"/>
                </a:lnTo>
                <a:lnTo>
                  <a:pt x="92" y="1208"/>
                </a:lnTo>
                <a:lnTo>
                  <a:pt x="90" y="1212"/>
                </a:lnTo>
                <a:lnTo>
                  <a:pt x="82" y="1222"/>
                </a:lnTo>
                <a:lnTo>
                  <a:pt x="84" y="1222"/>
                </a:lnTo>
                <a:lnTo>
                  <a:pt x="94" y="1218"/>
                </a:lnTo>
                <a:lnTo>
                  <a:pt x="100" y="1218"/>
                </a:lnTo>
                <a:lnTo>
                  <a:pt x="102" y="1216"/>
                </a:lnTo>
                <a:lnTo>
                  <a:pt x="104" y="1214"/>
                </a:lnTo>
                <a:lnTo>
                  <a:pt x="108" y="1202"/>
                </a:lnTo>
                <a:lnTo>
                  <a:pt x="142" y="1184"/>
                </a:lnTo>
                <a:lnTo>
                  <a:pt x="176" y="1164"/>
                </a:lnTo>
                <a:lnTo>
                  <a:pt x="208" y="1144"/>
                </a:lnTo>
                <a:lnTo>
                  <a:pt x="238" y="1120"/>
                </a:lnTo>
                <a:lnTo>
                  <a:pt x="268" y="1098"/>
                </a:lnTo>
                <a:lnTo>
                  <a:pt x="296" y="1072"/>
                </a:lnTo>
                <a:lnTo>
                  <a:pt x="352" y="1018"/>
                </a:lnTo>
                <a:lnTo>
                  <a:pt x="374" y="994"/>
                </a:lnTo>
                <a:lnTo>
                  <a:pt x="394" y="970"/>
                </a:lnTo>
                <a:lnTo>
                  <a:pt x="434" y="918"/>
                </a:lnTo>
                <a:lnTo>
                  <a:pt x="470" y="866"/>
                </a:lnTo>
                <a:lnTo>
                  <a:pt x="506" y="814"/>
                </a:lnTo>
                <a:lnTo>
                  <a:pt x="526" y="790"/>
                </a:lnTo>
                <a:lnTo>
                  <a:pt x="546" y="766"/>
                </a:lnTo>
                <a:lnTo>
                  <a:pt x="568" y="746"/>
                </a:lnTo>
                <a:lnTo>
                  <a:pt x="590" y="726"/>
                </a:lnTo>
                <a:lnTo>
                  <a:pt x="614" y="710"/>
                </a:lnTo>
                <a:lnTo>
                  <a:pt x="642" y="694"/>
                </a:lnTo>
                <a:lnTo>
                  <a:pt x="670" y="684"/>
                </a:lnTo>
                <a:lnTo>
                  <a:pt x="702" y="676"/>
                </a:lnTo>
                <a:lnTo>
                  <a:pt x="882" y="678"/>
                </a:lnTo>
                <a:lnTo>
                  <a:pt x="878" y="732"/>
                </a:lnTo>
                <a:lnTo>
                  <a:pt x="872" y="788"/>
                </a:lnTo>
                <a:lnTo>
                  <a:pt x="866" y="846"/>
                </a:lnTo>
                <a:lnTo>
                  <a:pt x="854" y="906"/>
                </a:lnTo>
                <a:lnTo>
                  <a:pt x="842" y="966"/>
                </a:lnTo>
                <a:lnTo>
                  <a:pt x="826" y="1028"/>
                </a:lnTo>
                <a:lnTo>
                  <a:pt x="808" y="1092"/>
                </a:lnTo>
                <a:lnTo>
                  <a:pt x="786" y="1156"/>
                </a:lnTo>
                <a:lnTo>
                  <a:pt x="808" y="1120"/>
                </a:lnTo>
                <a:lnTo>
                  <a:pt x="832" y="1076"/>
                </a:lnTo>
                <a:lnTo>
                  <a:pt x="860" y="1020"/>
                </a:lnTo>
                <a:lnTo>
                  <a:pt x="876" y="986"/>
                </a:lnTo>
                <a:lnTo>
                  <a:pt x="890" y="950"/>
                </a:lnTo>
                <a:lnTo>
                  <a:pt x="904" y="910"/>
                </a:lnTo>
                <a:lnTo>
                  <a:pt x="918" y="868"/>
                </a:lnTo>
                <a:lnTo>
                  <a:pt x="932" y="824"/>
                </a:lnTo>
                <a:lnTo>
                  <a:pt x="942" y="778"/>
                </a:lnTo>
                <a:lnTo>
                  <a:pt x="952" y="730"/>
                </a:lnTo>
                <a:lnTo>
                  <a:pt x="958" y="680"/>
                </a:lnTo>
                <a:lnTo>
                  <a:pt x="1258" y="686"/>
                </a:lnTo>
                <a:lnTo>
                  <a:pt x="1582" y="696"/>
                </a:lnTo>
                <a:lnTo>
                  <a:pt x="1586" y="696"/>
                </a:lnTo>
                <a:lnTo>
                  <a:pt x="1582" y="758"/>
                </a:lnTo>
                <a:lnTo>
                  <a:pt x="1576" y="820"/>
                </a:lnTo>
                <a:lnTo>
                  <a:pt x="1566" y="884"/>
                </a:lnTo>
                <a:lnTo>
                  <a:pt x="1556" y="952"/>
                </a:lnTo>
                <a:lnTo>
                  <a:pt x="1540" y="1020"/>
                </a:lnTo>
                <a:lnTo>
                  <a:pt x="1522" y="1088"/>
                </a:lnTo>
                <a:lnTo>
                  <a:pt x="1502" y="1160"/>
                </a:lnTo>
                <a:lnTo>
                  <a:pt x="1478" y="1232"/>
                </a:lnTo>
                <a:lnTo>
                  <a:pt x="1484" y="1222"/>
                </a:lnTo>
                <a:lnTo>
                  <a:pt x="1502" y="1192"/>
                </a:lnTo>
                <a:lnTo>
                  <a:pt x="1530" y="1144"/>
                </a:lnTo>
                <a:lnTo>
                  <a:pt x="1562" y="1080"/>
                </a:lnTo>
                <a:lnTo>
                  <a:pt x="1578" y="1042"/>
                </a:lnTo>
                <a:lnTo>
                  <a:pt x="1594" y="1002"/>
                </a:lnTo>
                <a:lnTo>
                  <a:pt x="1612" y="958"/>
                </a:lnTo>
                <a:lnTo>
                  <a:pt x="1626" y="910"/>
                </a:lnTo>
                <a:lnTo>
                  <a:pt x="1642" y="860"/>
                </a:lnTo>
                <a:lnTo>
                  <a:pt x="1654" y="808"/>
                </a:lnTo>
                <a:lnTo>
                  <a:pt x="1664" y="754"/>
                </a:lnTo>
                <a:lnTo>
                  <a:pt x="1672" y="698"/>
                </a:lnTo>
                <a:lnTo>
                  <a:pt x="1794" y="700"/>
                </a:lnTo>
                <a:lnTo>
                  <a:pt x="1922" y="702"/>
                </a:lnTo>
                <a:lnTo>
                  <a:pt x="2186" y="700"/>
                </a:lnTo>
                <a:lnTo>
                  <a:pt x="2182" y="752"/>
                </a:lnTo>
                <a:lnTo>
                  <a:pt x="2176" y="806"/>
                </a:lnTo>
                <a:lnTo>
                  <a:pt x="2168" y="862"/>
                </a:lnTo>
                <a:lnTo>
                  <a:pt x="2158" y="918"/>
                </a:lnTo>
                <a:lnTo>
                  <a:pt x="2146" y="976"/>
                </a:lnTo>
                <a:lnTo>
                  <a:pt x="2130" y="1034"/>
                </a:lnTo>
                <a:lnTo>
                  <a:pt x="2112" y="1094"/>
                </a:lnTo>
                <a:lnTo>
                  <a:pt x="2092" y="1156"/>
                </a:lnTo>
                <a:lnTo>
                  <a:pt x="2112" y="1122"/>
                </a:lnTo>
                <a:lnTo>
                  <a:pt x="2136" y="1080"/>
                </a:lnTo>
                <a:lnTo>
                  <a:pt x="2164" y="1026"/>
                </a:lnTo>
                <a:lnTo>
                  <a:pt x="2192" y="958"/>
                </a:lnTo>
                <a:lnTo>
                  <a:pt x="2206" y="922"/>
                </a:lnTo>
                <a:lnTo>
                  <a:pt x="2220" y="882"/>
                </a:lnTo>
                <a:lnTo>
                  <a:pt x="2232" y="838"/>
                </a:lnTo>
                <a:lnTo>
                  <a:pt x="2244" y="794"/>
                </a:lnTo>
                <a:lnTo>
                  <a:pt x="2254" y="748"/>
                </a:lnTo>
                <a:lnTo>
                  <a:pt x="2262" y="700"/>
                </a:lnTo>
                <a:lnTo>
                  <a:pt x="2600" y="694"/>
                </a:lnTo>
                <a:lnTo>
                  <a:pt x="2604" y="736"/>
                </a:lnTo>
                <a:lnTo>
                  <a:pt x="2606" y="782"/>
                </a:lnTo>
                <a:lnTo>
                  <a:pt x="2604" y="830"/>
                </a:lnTo>
                <a:lnTo>
                  <a:pt x="2602" y="878"/>
                </a:lnTo>
                <a:lnTo>
                  <a:pt x="2596" y="926"/>
                </a:lnTo>
                <a:lnTo>
                  <a:pt x="2590" y="976"/>
                </a:lnTo>
                <a:lnTo>
                  <a:pt x="2582" y="1022"/>
                </a:lnTo>
                <a:lnTo>
                  <a:pt x="2572" y="1068"/>
                </a:lnTo>
                <a:lnTo>
                  <a:pt x="2634" y="1070"/>
                </a:lnTo>
                <a:lnTo>
                  <a:pt x="2694" y="1066"/>
                </a:lnTo>
                <a:lnTo>
                  <a:pt x="2752" y="1060"/>
                </a:lnTo>
                <a:lnTo>
                  <a:pt x="2808" y="1050"/>
                </a:lnTo>
                <a:lnTo>
                  <a:pt x="2862" y="1038"/>
                </a:lnTo>
                <a:lnTo>
                  <a:pt x="2914" y="1022"/>
                </a:lnTo>
                <a:lnTo>
                  <a:pt x="2962" y="1004"/>
                </a:lnTo>
                <a:lnTo>
                  <a:pt x="3010" y="982"/>
                </a:lnTo>
                <a:lnTo>
                  <a:pt x="3054" y="958"/>
                </a:lnTo>
                <a:lnTo>
                  <a:pt x="3096" y="932"/>
                </a:lnTo>
                <a:lnTo>
                  <a:pt x="3136" y="904"/>
                </a:lnTo>
                <a:lnTo>
                  <a:pt x="3174" y="874"/>
                </a:lnTo>
                <a:lnTo>
                  <a:pt x="3208" y="842"/>
                </a:lnTo>
                <a:lnTo>
                  <a:pt x="3242" y="808"/>
                </a:lnTo>
                <a:lnTo>
                  <a:pt x="3272" y="772"/>
                </a:lnTo>
                <a:lnTo>
                  <a:pt x="3300" y="736"/>
                </a:lnTo>
                <a:lnTo>
                  <a:pt x="3218" y="716"/>
                </a:lnTo>
                <a:lnTo>
                  <a:pt x="3178" y="704"/>
                </a:lnTo>
                <a:lnTo>
                  <a:pt x="3140" y="692"/>
                </a:lnTo>
                <a:lnTo>
                  <a:pt x="3102" y="678"/>
                </a:lnTo>
                <a:lnTo>
                  <a:pt x="3068" y="662"/>
                </a:lnTo>
                <a:lnTo>
                  <a:pt x="3036" y="644"/>
                </a:lnTo>
                <a:lnTo>
                  <a:pt x="3006" y="624"/>
                </a:lnTo>
                <a:lnTo>
                  <a:pt x="3114" y="608"/>
                </a:lnTo>
                <a:lnTo>
                  <a:pt x="3222" y="590"/>
                </a:lnTo>
                <a:lnTo>
                  <a:pt x="3276" y="580"/>
                </a:lnTo>
                <a:lnTo>
                  <a:pt x="3326" y="570"/>
                </a:lnTo>
                <a:lnTo>
                  <a:pt x="3378" y="556"/>
                </a:lnTo>
                <a:lnTo>
                  <a:pt x="3426" y="540"/>
                </a:lnTo>
                <a:close/>
                <a:moveTo>
                  <a:pt x="2788" y="444"/>
                </a:moveTo>
                <a:lnTo>
                  <a:pt x="2788" y="444"/>
                </a:lnTo>
                <a:lnTo>
                  <a:pt x="2774" y="442"/>
                </a:lnTo>
                <a:lnTo>
                  <a:pt x="2762" y="438"/>
                </a:lnTo>
                <a:lnTo>
                  <a:pt x="2752" y="432"/>
                </a:lnTo>
                <a:lnTo>
                  <a:pt x="2742" y="424"/>
                </a:lnTo>
                <a:lnTo>
                  <a:pt x="2734" y="414"/>
                </a:lnTo>
                <a:lnTo>
                  <a:pt x="2728" y="404"/>
                </a:lnTo>
                <a:lnTo>
                  <a:pt x="2724" y="392"/>
                </a:lnTo>
                <a:lnTo>
                  <a:pt x="2722" y="378"/>
                </a:lnTo>
                <a:lnTo>
                  <a:pt x="2724" y="364"/>
                </a:lnTo>
                <a:lnTo>
                  <a:pt x="2728" y="352"/>
                </a:lnTo>
                <a:lnTo>
                  <a:pt x="2734" y="342"/>
                </a:lnTo>
                <a:lnTo>
                  <a:pt x="2742" y="332"/>
                </a:lnTo>
                <a:lnTo>
                  <a:pt x="2752" y="324"/>
                </a:lnTo>
                <a:lnTo>
                  <a:pt x="2762" y="318"/>
                </a:lnTo>
                <a:lnTo>
                  <a:pt x="2774" y="314"/>
                </a:lnTo>
                <a:lnTo>
                  <a:pt x="2788" y="312"/>
                </a:lnTo>
                <a:lnTo>
                  <a:pt x="2802" y="314"/>
                </a:lnTo>
                <a:lnTo>
                  <a:pt x="2814" y="318"/>
                </a:lnTo>
                <a:lnTo>
                  <a:pt x="2824" y="324"/>
                </a:lnTo>
                <a:lnTo>
                  <a:pt x="2834" y="332"/>
                </a:lnTo>
                <a:lnTo>
                  <a:pt x="2842" y="342"/>
                </a:lnTo>
                <a:lnTo>
                  <a:pt x="2848" y="352"/>
                </a:lnTo>
                <a:lnTo>
                  <a:pt x="2852" y="364"/>
                </a:lnTo>
                <a:lnTo>
                  <a:pt x="2854" y="378"/>
                </a:lnTo>
                <a:lnTo>
                  <a:pt x="2852" y="392"/>
                </a:lnTo>
                <a:lnTo>
                  <a:pt x="2848" y="404"/>
                </a:lnTo>
                <a:lnTo>
                  <a:pt x="2842" y="414"/>
                </a:lnTo>
                <a:lnTo>
                  <a:pt x="2834" y="424"/>
                </a:lnTo>
                <a:lnTo>
                  <a:pt x="2824" y="432"/>
                </a:lnTo>
                <a:lnTo>
                  <a:pt x="2814" y="438"/>
                </a:lnTo>
                <a:lnTo>
                  <a:pt x="2802" y="442"/>
                </a:lnTo>
                <a:lnTo>
                  <a:pt x="2788" y="44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36869" name="KSO_GT6"/>
          <p:cNvSpPr>
            <a:spLocks noChangeArrowheads="1"/>
          </p:cNvSpPr>
          <p:nvPr/>
        </p:nvSpPr>
        <p:spPr bwMode="auto">
          <a:xfrm>
            <a:off x="6654800" y="5080000"/>
            <a:ext cx="1360488" cy="796925"/>
          </a:xfrm>
          <a:prstGeom prst="roundRect">
            <a:avLst>
              <a:gd fmla="val 16667" name="adj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lIns="0" r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charset="0" panose="020b0604020202020204" pitchFamily="34" typeface="Arial"/>
              <a:buNone/>
            </a:pPr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善念</a:t>
            </a:r>
          </a:p>
        </p:txBody>
      </p:sp>
      <p:sp>
        <p:nvSpPr>
          <p:cNvPr id="36870" name="KSO_GT5"/>
          <p:cNvSpPr>
            <a:spLocks noChangeArrowheads="1"/>
          </p:cNvSpPr>
          <p:nvPr/>
        </p:nvSpPr>
        <p:spPr bwMode="auto">
          <a:xfrm>
            <a:off x="4933950" y="5080000"/>
            <a:ext cx="1360488" cy="796925"/>
          </a:xfrm>
          <a:prstGeom prst="roundRect">
            <a:avLst>
              <a:gd fmla="val 16667" name="adj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lIns="0" r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charset="0" panose="020b0604020202020204" pitchFamily="34" typeface="Arial"/>
              <a:buNone/>
            </a:pPr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同理心</a:t>
            </a:r>
          </a:p>
        </p:txBody>
      </p:sp>
      <p:sp>
        <p:nvSpPr>
          <p:cNvPr id="36871" name="KSO_GT4"/>
          <p:cNvSpPr>
            <a:spLocks noChangeArrowheads="1"/>
          </p:cNvSpPr>
          <p:nvPr/>
        </p:nvSpPr>
        <p:spPr bwMode="auto">
          <a:xfrm>
            <a:off x="3208338" y="5080000"/>
            <a:ext cx="1362075" cy="796925"/>
          </a:xfrm>
          <a:prstGeom prst="roundRect">
            <a:avLst>
              <a:gd fmla="val 16667" name="adj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lIns="0" r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charset="0" panose="020b0604020202020204" pitchFamily="34" typeface="Arial"/>
              <a:buNone/>
            </a:pPr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成就</a:t>
            </a:r>
          </a:p>
        </p:txBody>
      </p:sp>
      <p:sp>
        <p:nvSpPr>
          <p:cNvPr id="36872" name="KSO_GT3"/>
          <p:cNvSpPr>
            <a:spLocks noChangeArrowheads="1"/>
          </p:cNvSpPr>
          <p:nvPr/>
        </p:nvSpPr>
        <p:spPr bwMode="auto">
          <a:xfrm>
            <a:off x="6654800" y="1601788"/>
            <a:ext cx="1360488" cy="798512"/>
          </a:xfrm>
          <a:prstGeom prst="roundRect">
            <a:avLst>
              <a:gd fmla="val 16667" name="adj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lIns="0" r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charset="0" panose="020b0604020202020204" pitchFamily="34" typeface="Arial"/>
              <a:buNone/>
            </a:pPr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驾驭</a:t>
            </a:r>
          </a:p>
        </p:txBody>
      </p:sp>
      <p:sp>
        <p:nvSpPr>
          <p:cNvPr id="36873" name="KSO_GT2"/>
          <p:cNvSpPr>
            <a:spLocks noChangeArrowheads="1"/>
          </p:cNvSpPr>
          <p:nvPr/>
        </p:nvSpPr>
        <p:spPr bwMode="auto">
          <a:xfrm>
            <a:off x="4933950" y="1601788"/>
            <a:ext cx="1360488" cy="798512"/>
          </a:xfrm>
          <a:prstGeom prst="roundRect">
            <a:avLst>
              <a:gd fmla="val 16667" name="adj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lIns="0" r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charset="0" panose="020b0604020202020204" pitchFamily="34" typeface="Arial"/>
              <a:buNone/>
            </a:pPr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自我认知</a:t>
            </a:r>
          </a:p>
        </p:txBody>
      </p:sp>
      <p:sp>
        <p:nvSpPr>
          <p:cNvPr id="36874" name="KSO_GT1"/>
          <p:cNvSpPr>
            <a:spLocks noChangeArrowheads="1"/>
          </p:cNvSpPr>
          <p:nvPr/>
        </p:nvSpPr>
        <p:spPr bwMode="auto">
          <a:xfrm>
            <a:off x="3208338" y="1601788"/>
            <a:ext cx="1362075" cy="798512"/>
          </a:xfrm>
          <a:prstGeom prst="roundRect">
            <a:avLst>
              <a:gd fmla="val 16667" name="adj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charset="0" panose="020b0604020202020204" pitchFamily="34" typeface="Arial"/>
              <a:buNone/>
            </a:pPr>
            <a:r>
              <a:rPr altLang="en-US" lang="zh-CN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专注</a:t>
            </a:r>
          </a:p>
        </p:txBody>
      </p:sp>
      <p:sp>
        <p:nvSpPr>
          <p:cNvPr id="36875" name="KSO_GT2"/>
          <p:cNvSpPr>
            <a:spLocks noChangeArrowheads="1"/>
          </p:cNvSpPr>
          <p:nvPr/>
        </p:nvSpPr>
        <p:spPr bwMode="auto">
          <a:xfrm>
            <a:off x="4933950" y="1601788"/>
            <a:ext cx="1360488" cy="798512"/>
          </a:xfrm>
          <a:prstGeom prst="roundRect">
            <a:avLst>
              <a:gd fmla="val 16667" name="adj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lIns="0" r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charset="0" panose="020b0604020202020204" pitchFamily="34" typeface="Arial"/>
              <a:buNone/>
            </a:pPr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自我认知</a:t>
            </a:r>
          </a:p>
        </p:txBody>
      </p:sp>
      <p:sp>
        <p:nvSpPr>
          <p:cNvPr id="36876" name="KSO_GT1"/>
          <p:cNvSpPr>
            <a:spLocks noChangeArrowheads="1"/>
          </p:cNvSpPr>
          <p:nvPr/>
        </p:nvSpPr>
        <p:spPr bwMode="auto">
          <a:xfrm>
            <a:off x="3208338" y="1601788"/>
            <a:ext cx="1362075" cy="798512"/>
          </a:xfrm>
          <a:prstGeom prst="roundRect">
            <a:avLst>
              <a:gd fmla="val 16667" name="adj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charset="0" panose="020b0604020202020204" pitchFamily="34" typeface="Arial"/>
              <a:buNone/>
            </a:pPr>
            <a:r>
              <a:rPr altLang="en-US" lang="zh-CN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专注</a:t>
            </a:r>
          </a:p>
        </p:txBody>
      </p:sp>
      <p:sp>
        <p:nvSpPr>
          <p:cNvPr id="36877" name="KSO_GT3"/>
          <p:cNvSpPr>
            <a:spLocks noChangeArrowheads="1"/>
          </p:cNvSpPr>
          <p:nvPr/>
        </p:nvSpPr>
        <p:spPr bwMode="auto">
          <a:xfrm>
            <a:off x="6654800" y="1601788"/>
            <a:ext cx="1360488" cy="798512"/>
          </a:xfrm>
          <a:prstGeom prst="roundRect">
            <a:avLst>
              <a:gd fmla="val 16667" name="adj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lIns="0" r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charset="0" panose="020b0604020202020204" pitchFamily="34" typeface="Arial"/>
              <a:buNone/>
            </a:pPr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驾驭</a:t>
            </a:r>
          </a:p>
        </p:txBody>
      </p:sp>
      <p:sp>
        <p:nvSpPr>
          <p:cNvPr id="36878" name="KSO_GT2"/>
          <p:cNvSpPr>
            <a:spLocks noChangeArrowheads="1"/>
          </p:cNvSpPr>
          <p:nvPr/>
        </p:nvSpPr>
        <p:spPr bwMode="auto">
          <a:xfrm>
            <a:off x="4933950" y="1601788"/>
            <a:ext cx="1360488" cy="798512"/>
          </a:xfrm>
          <a:prstGeom prst="roundRect">
            <a:avLst>
              <a:gd fmla="val 16667" name="adj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lIns="0" r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charset="0" panose="020b0604020202020204" pitchFamily="34" typeface="Arial"/>
              <a:buNone/>
            </a:pPr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自我认知</a:t>
            </a:r>
          </a:p>
        </p:txBody>
      </p:sp>
      <p:sp>
        <p:nvSpPr>
          <p:cNvPr id="36879" name="KSO_GT1"/>
          <p:cNvSpPr>
            <a:spLocks noChangeArrowheads="1"/>
          </p:cNvSpPr>
          <p:nvPr/>
        </p:nvSpPr>
        <p:spPr bwMode="auto">
          <a:xfrm>
            <a:off x="3208338" y="1601788"/>
            <a:ext cx="1362075" cy="798512"/>
          </a:xfrm>
          <a:prstGeom prst="roundRect">
            <a:avLst>
              <a:gd fmla="val 16667" name="adj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charset="0" panose="020b0604020202020204" pitchFamily="34" typeface="Arial"/>
              <a:buNone/>
            </a:pPr>
            <a:r>
              <a:rPr altLang="en-US" lang="zh-CN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专注</a:t>
            </a:r>
          </a:p>
        </p:txBody>
      </p:sp>
      <p:sp>
        <p:nvSpPr>
          <p:cNvPr id="36880" name="KSO_GT4"/>
          <p:cNvSpPr>
            <a:spLocks noChangeArrowheads="1"/>
          </p:cNvSpPr>
          <p:nvPr/>
        </p:nvSpPr>
        <p:spPr bwMode="auto">
          <a:xfrm>
            <a:off x="3208338" y="5080000"/>
            <a:ext cx="1362075" cy="796925"/>
          </a:xfrm>
          <a:prstGeom prst="roundRect">
            <a:avLst>
              <a:gd fmla="val 16667" name="adj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lIns="0" r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charset="0" panose="020b0604020202020204" pitchFamily="34" typeface="Arial"/>
              <a:buNone/>
            </a:pPr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成就</a:t>
            </a:r>
          </a:p>
        </p:txBody>
      </p:sp>
      <p:sp>
        <p:nvSpPr>
          <p:cNvPr id="36881" name="KSO_GT3"/>
          <p:cNvSpPr>
            <a:spLocks noChangeArrowheads="1"/>
          </p:cNvSpPr>
          <p:nvPr/>
        </p:nvSpPr>
        <p:spPr bwMode="auto">
          <a:xfrm>
            <a:off x="6654800" y="1601788"/>
            <a:ext cx="1360488" cy="798512"/>
          </a:xfrm>
          <a:prstGeom prst="roundRect">
            <a:avLst>
              <a:gd fmla="val 16667" name="adj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lIns="0" r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charset="0" panose="020b0604020202020204" pitchFamily="34" typeface="Arial"/>
              <a:buNone/>
            </a:pPr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驾驭</a:t>
            </a:r>
          </a:p>
        </p:txBody>
      </p:sp>
      <p:sp>
        <p:nvSpPr>
          <p:cNvPr id="36882" name="KSO_GT2"/>
          <p:cNvSpPr>
            <a:spLocks noChangeArrowheads="1"/>
          </p:cNvSpPr>
          <p:nvPr/>
        </p:nvSpPr>
        <p:spPr bwMode="auto">
          <a:xfrm>
            <a:off x="4933950" y="1601788"/>
            <a:ext cx="1360488" cy="798512"/>
          </a:xfrm>
          <a:prstGeom prst="roundRect">
            <a:avLst>
              <a:gd fmla="val 16667" name="adj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lIns="0" r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charset="0" panose="020b0604020202020204" pitchFamily="34" typeface="Arial"/>
              <a:buNone/>
            </a:pPr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自我认知</a:t>
            </a:r>
          </a:p>
        </p:txBody>
      </p:sp>
      <p:sp>
        <p:nvSpPr>
          <p:cNvPr id="36883" name="KSO_GT1"/>
          <p:cNvSpPr>
            <a:spLocks noChangeArrowheads="1"/>
          </p:cNvSpPr>
          <p:nvPr/>
        </p:nvSpPr>
        <p:spPr bwMode="auto">
          <a:xfrm>
            <a:off x="3208338" y="1601788"/>
            <a:ext cx="1362075" cy="798512"/>
          </a:xfrm>
          <a:prstGeom prst="roundRect">
            <a:avLst>
              <a:gd fmla="val 16667" name="adj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charset="0" panose="020b0604020202020204" pitchFamily="34" typeface="Arial"/>
              <a:buNone/>
            </a:pPr>
            <a:r>
              <a:rPr altLang="en-US" lang="zh-CN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专注</a:t>
            </a:r>
          </a:p>
        </p:txBody>
      </p:sp>
      <p:sp>
        <p:nvSpPr>
          <p:cNvPr id="36884" name="KSO_GT5"/>
          <p:cNvSpPr>
            <a:spLocks noChangeArrowheads="1"/>
          </p:cNvSpPr>
          <p:nvPr/>
        </p:nvSpPr>
        <p:spPr bwMode="auto">
          <a:xfrm>
            <a:off x="4933950" y="5080000"/>
            <a:ext cx="1360488" cy="796925"/>
          </a:xfrm>
          <a:prstGeom prst="roundRect">
            <a:avLst>
              <a:gd fmla="val 16667" name="adj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lIns="0" r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charset="0" panose="020b0604020202020204" pitchFamily="34" typeface="Arial"/>
              <a:buNone/>
            </a:pPr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同理心</a:t>
            </a:r>
          </a:p>
        </p:txBody>
      </p:sp>
      <p:sp>
        <p:nvSpPr>
          <p:cNvPr id="36885" name="KSO_GT4"/>
          <p:cNvSpPr>
            <a:spLocks noChangeArrowheads="1"/>
          </p:cNvSpPr>
          <p:nvPr/>
        </p:nvSpPr>
        <p:spPr bwMode="auto">
          <a:xfrm>
            <a:off x="3208338" y="5080000"/>
            <a:ext cx="1362075" cy="796925"/>
          </a:xfrm>
          <a:prstGeom prst="roundRect">
            <a:avLst>
              <a:gd fmla="val 16667" name="adj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lIns="0" r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charset="0" panose="020b0604020202020204" pitchFamily="34" typeface="Arial"/>
              <a:buNone/>
            </a:pPr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成就</a:t>
            </a:r>
          </a:p>
        </p:txBody>
      </p:sp>
      <p:sp>
        <p:nvSpPr>
          <p:cNvPr id="36886" name="KSO_GT3"/>
          <p:cNvSpPr>
            <a:spLocks noChangeArrowheads="1"/>
          </p:cNvSpPr>
          <p:nvPr/>
        </p:nvSpPr>
        <p:spPr bwMode="auto">
          <a:xfrm>
            <a:off x="6654800" y="1601788"/>
            <a:ext cx="1360488" cy="798512"/>
          </a:xfrm>
          <a:prstGeom prst="roundRect">
            <a:avLst>
              <a:gd fmla="val 16667" name="adj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lIns="0" r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charset="0" panose="020b0604020202020204" pitchFamily="34" typeface="Arial"/>
              <a:buNone/>
            </a:pPr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驾驭</a:t>
            </a:r>
          </a:p>
        </p:txBody>
      </p:sp>
      <p:sp>
        <p:nvSpPr>
          <p:cNvPr id="36887" name="KSO_GT2"/>
          <p:cNvSpPr>
            <a:spLocks noChangeArrowheads="1"/>
          </p:cNvSpPr>
          <p:nvPr/>
        </p:nvSpPr>
        <p:spPr bwMode="auto">
          <a:xfrm>
            <a:off x="4933950" y="1601788"/>
            <a:ext cx="1360488" cy="798512"/>
          </a:xfrm>
          <a:prstGeom prst="roundRect">
            <a:avLst>
              <a:gd fmla="val 16667" name="adj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lIns="0" r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charset="0" panose="020b0604020202020204" pitchFamily="34" typeface="Arial"/>
              <a:buNone/>
            </a:pPr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自我认知</a:t>
            </a:r>
          </a:p>
        </p:txBody>
      </p:sp>
      <p:sp>
        <p:nvSpPr>
          <p:cNvPr id="36888" name="KSO_GT1"/>
          <p:cNvSpPr>
            <a:spLocks noChangeArrowheads="1"/>
          </p:cNvSpPr>
          <p:nvPr/>
        </p:nvSpPr>
        <p:spPr bwMode="auto">
          <a:xfrm>
            <a:off x="3208338" y="1601788"/>
            <a:ext cx="1362075" cy="798512"/>
          </a:xfrm>
          <a:prstGeom prst="roundRect">
            <a:avLst>
              <a:gd fmla="val 16667" name="adj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charset="0" panose="020b0604020202020204" pitchFamily="34" typeface="Arial"/>
              <a:buNone/>
            </a:pPr>
            <a:r>
              <a:rPr altLang="en-US" lang="zh-CN">
                <a:solidFill>
                  <a:srgbClr val="FFFFFF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专注</a:t>
            </a:r>
          </a:p>
        </p:txBody>
      </p:sp>
      <p:sp>
        <p:nvSpPr>
          <p:cNvPr id="36889" name="KSO_GT6"/>
          <p:cNvSpPr>
            <a:spLocks noChangeArrowheads="1"/>
          </p:cNvSpPr>
          <p:nvPr/>
        </p:nvSpPr>
        <p:spPr bwMode="auto">
          <a:xfrm>
            <a:off x="6654800" y="5080000"/>
            <a:ext cx="1360488" cy="796925"/>
          </a:xfrm>
          <a:prstGeom prst="roundRect">
            <a:avLst>
              <a:gd fmla="val 16667" name="adj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lIns="0" r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charset="0" panose="020b0604020202020204" pitchFamily="34" typeface="Arial"/>
              <a:buNone/>
            </a:pPr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善念</a:t>
            </a:r>
          </a:p>
        </p:txBody>
      </p:sp>
      <p:sp>
        <p:nvSpPr>
          <p:cNvPr id="36890" name="KSO_GT5"/>
          <p:cNvSpPr>
            <a:spLocks noChangeArrowheads="1"/>
          </p:cNvSpPr>
          <p:nvPr/>
        </p:nvSpPr>
        <p:spPr bwMode="auto">
          <a:xfrm>
            <a:off x="4933950" y="5080000"/>
            <a:ext cx="1360488" cy="796925"/>
          </a:xfrm>
          <a:prstGeom prst="roundRect">
            <a:avLst>
              <a:gd fmla="val 16667" name="adj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lIns="0" r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charset="0" panose="020b0604020202020204" pitchFamily="34" typeface="Arial"/>
              <a:buNone/>
            </a:pPr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同理心</a:t>
            </a:r>
          </a:p>
        </p:txBody>
      </p:sp>
      <p:sp>
        <p:nvSpPr>
          <p:cNvPr id="36891" name="KSO_GT4"/>
          <p:cNvSpPr>
            <a:spLocks noChangeArrowheads="1"/>
          </p:cNvSpPr>
          <p:nvPr/>
        </p:nvSpPr>
        <p:spPr bwMode="auto">
          <a:xfrm>
            <a:off x="3208338" y="5080000"/>
            <a:ext cx="1362075" cy="796925"/>
          </a:xfrm>
          <a:prstGeom prst="roundRect">
            <a:avLst>
              <a:gd fmla="val 16667" name="adj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lIns="0" r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charset="0" panose="020b0604020202020204" pitchFamily="34" typeface="Arial"/>
              <a:buNone/>
            </a:pPr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成就</a:t>
            </a:r>
          </a:p>
        </p:txBody>
      </p:sp>
      <p:sp>
        <p:nvSpPr>
          <p:cNvPr id="36892" name="KSO_GT3"/>
          <p:cNvSpPr>
            <a:spLocks noChangeArrowheads="1"/>
          </p:cNvSpPr>
          <p:nvPr/>
        </p:nvSpPr>
        <p:spPr bwMode="auto">
          <a:xfrm>
            <a:off x="6654800" y="1601788"/>
            <a:ext cx="1360488" cy="798512"/>
          </a:xfrm>
          <a:prstGeom prst="roundRect">
            <a:avLst>
              <a:gd fmla="val 16667" name="adj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lIns="0" r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charset="0" panose="020b0604020202020204" pitchFamily="34" typeface="Arial"/>
              <a:buNone/>
            </a:pPr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驾驭</a:t>
            </a:r>
          </a:p>
        </p:txBody>
      </p:sp>
      <p:sp>
        <p:nvSpPr>
          <p:cNvPr id="36893" name="KSO_GT2"/>
          <p:cNvSpPr>
            <a:spLocks noChangeArrowheads="1"/>
          </p:cNvSpPr>
          <p:nvPr/>
        </p:nvSpPr>
        <p:spPr bwMode="auto">
          <a:xfrm>
            <a:off x="4933950" y="1601788"/>
            <a:ext cx="1360488" cy="798512"/>
          </a:xfrm>
          <a:prstGeom prst="roundRect">
            <a:avLst>
              <a:gd fmla="val 16667" name="adj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lIns="0" r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charset="0" panose="020b0604020202020204" pitchFamily="34" typeface="Arial"/>
              <a:buNone/>
            </a:pPr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自我认知</a:t>
            </a:r>
          </a:p>
        </p:txBody>
      </p:sp>
      <p:sp>
        <p:nvSpPr>
          <p:cNvPr id="36894" name="KSO_GT1"/>
          <p:cNvSpPr>
            <a:spLocks noChangeArrowheads="1"/>
          </p:cNvSpPr>
          <p:nvPr/>
        </p:nvSpPr>
        <p:spPr bwMode="auto">
          <a:xfrm>
            <a:off x="3208338" y="1601788"/>
            <a:ext cx="1362075" cy="798512"/>
          </a:xfrm>
          <a:prstGeom prst="roundRect">
            <a:avLst>
              <a:gd fmla="val 16667" name="adj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charset="0" panose="020b0604020202020204" pitchFamily="34" typeface="Arial"/>
              <a:buNone/>
            </a:pPr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专注</a:t>
            </a:r>
          </a:p>
        </p:txBody>
      </p:sp>
      <p:sp>
        <p:nvSpPr>
          <p:cNvPr id="36895" name="KSO_GT2"/>
          <p:cNvSpPr>
            <a:spLocks noChangeArrowheads="1"/>
          </p:cNvSpPr>
          <p:nvPr/>
        </p:nvSpPr>
        <p:spPr bwMode="auto">
          <a:xfrm>
            <a:off x="4933950" y="1601788"/>
            <a:ext cx="1360488" cy="798512"/>
          </a:xfrm>
          <a:prstGeom prst="roundRect">
            <a:avLst>
              <a:gd fmla="val 16667" name="adj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lIns="0" r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charset="0" panose="020b0604020202020204" pitchFamily="34" typeface="Arial"/>
              <a:buNone/>
            </a:pPr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自我认知</a:t>
            </a:r>
          </a:p>
        </p:txBody>
      </p:sp>
      <p:sp>
        <p:nvSpPr>
          <p:cNvPr id="36896" name="KSO_GT1"/>
          <p:cNvSpPr>
            <a:spLocks noChangeArrowheads="1"/>
          </p:cNvSpPr>
          <p:nvPr/>
        </p:nvSpPr>
        <p:spPr bwMode="auto">
          <a:xfrm>
            <a:off x="3208338" y="1601788"/>
            <a:ext cx="1362075" cy="798512"/>
          </a:xfrm>
          <a:prstGeom prst="roundRect">
            <a:avLst>
              <a:gd fmla="val 16667" name="adj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charset="0" panose="020b0604020202020204" pitchFamily="34" typeface="Arial"/>
              <a:buNone/>
            </a:pPr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专注</a:t>
            </a:r>
          </a:p>
        </p:txBody>
      </p:sp>
      <p:sp>
        <p:nvSpPr>
          <p:cNvPr id="36897" name="KSO_GT3"/>
          <p:cNvSpPr>
            <a:spLocks noChangeArrowheads="1"/>
          </p:cNvSpPr>
          <p:nvPr/>
        </p:nvSpPr>
        <p:spPr bwMode="auto">
          <a:xfrm>
            <a:off x="6654800" y="1601788"/>
            <a:ext cx="1360488" cy="798512"/>
          </a:xfrm>
          <a:prstGeom prst="roundRect">
            <a:avLst>
              <a:gd fmla="val 16667" name="adj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lIns="0" r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charset="0" panose="020b0604020202020204" pitchFamily="34" typeface="Arial"/>
              <a:buNone/>
            </a:pPr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驾驭</a:t>
            </a:r>
          </a:p>
        </p:txBody>
      </p:sp>
      <p:sp>
        <p:nvSpPr>
          <p:cNvPr id="36898" name="KSO_GT2"/>
          <p:cNvSpPr>
            <a:spLocks noChangeArrowheads="1"/>
          </p:cNvSpPr>
          <p:nvPr/>
        </p:nvSpPr>
        <p:spPr bwMode="auto">
          <a:xfrm>
            <a:off x="4933950" y="1601788"/>
            <a:ext cx="1360488" cy="798512"/>
          </a:xfrm>
          <a:prstGeom prst="roundRect">
            <a:avLst>
              <a:gd fmla="val 16667" name="adj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lIns="0" r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charset="0" panose="020b0604020202020204" pitchFamily="34" typeface="Arial"/>
              <a:buNone/>
            </a:pPr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自我认知</a:t>
            </a:r>
          </a:p>
        </p:txBody>
      </p:sp>
      <p:sp>
        <p:nvSpPr>
          <p:cNvPr id="36899" name="KSO_GT1"/>
          <p:cNvSpPr>
            <a:spLocks noChangeArrowheads="1"/>
          </p:cNvSpPr>
          <p:nvPr/>
        </p:nvSpPr>
        <p:spPr bwMode="auto">
          <a:xfrm>
            <a:off x="3208338" y="1601788"/>
            <a:ext cx="1362075" cy="798512"/>
          </a:xfrm>
          <a:prstGeom prst="roundRect">
            <a:avLst>
              <a:gd fmla="val 16667" name="adj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charset="0" panose="020b0604020202020204" pitchFamily="34" typeface="Arial"/>
              <a:buNone/>
            </a:pPr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专注</a:t>
            </a:r>
          </a:p>
        </p:txBody>
      </p:sp>
      <p:sp>
        <p:nvSpPr>
          <p:cNvPr id="36900" name="KSO_GT6"/>
          <p:cNvSpPr>
            <a:spLocks noChangeArrowheads="1"/>
          </p:cNvSpPr>
          <p:nvPr/>
        </p:nvSpPr>
        <p:spPr bwMode="auto">
          <a:xfrm>
            <a:off x="6654800" y="5080000"/>
            <a:ext cx="1360488" cy="796925"/>
          </a:xfrm>
          <a:prstGeom prst="roundRect">
            <a:avLst>
              <a:gd fmla="val 16667" name="adj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lIns="0" r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charset="0" panose="020b0604020202020204" pitchFamily="34" typeface="Arial"/>
              <a:buNone/>
            </a:pPr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善念</a:t>
            </a:r>
          </a:p>
        </p:txBody>
      </p:sp>
      <p:sp>
        <p:nvSpPr>
          <p:cNvPr id="36901" name="KSO_GT3"/>
          <p:cNvSpPr>
            <a:spLocks noChangeArrowheads="1"/>
          </p:cNvSpPr>
          <p:nvPr/>
        </p:nvSpPr>
        <p:spPr bwMode="auto">
          <a:xfrm>
            <a:off x="6654800" y="1601788"/>
            <a:ext cx="1360488" cy="798512"/>
          </a:xfrm>
          <a:prstGeom prst="roundRect">
            <a:avLst>
              <a:gd fmla="val 16667" name="adj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lIns="0" r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charset="0" panose="020b0604020202020204" pitchFamily="34" typeface="Arial"/>
              <a:buNone/>
            </a:pPr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驾驭</a:t>
            </a:r>
          </a:p>
        </p:txBody>
      </p:sp>
      <p:sp>
        <p:nvSpPr>
          <p:cNvPr id="36902" name="KSO_GT2"/>
          <p:cNvSpPr>
            <a:spLocks noChangeArrowheads="1"/>
          </p:cNvSpPr>
          <p:nvPr/>
        </p:nvSpPr>
        <p:spPr bwMode="auto">
          <a:xfrm>
            <a:off x="4933950" y="1601788"/>
            <a:ext cx="1360488" cy="798512"/>
          </a:xfrm>
          <a:prstGeom prst="roundRect">
            <a:avLst>
              <a:gd fmla="val 16667" name="adj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lIns="0" r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charset="0" panose="020b0604020202020204" pitchFamily="34" typeface="Arial"/>
              <a:buNone/>
            </a:pPr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自我认知</a:t>
            </a:r>
          </a:p>
        </p:txBody>
      </p:sp>
      <p:sp>
        <p:nvSpPr>
          <p:cNvPr id="36903" name="KSO_GT1"/>
          <p:cNvSpPr>
            <a:spLocks noChangeArrowheads="1"/>
          </p:cNvSpPr>
          <p:nvPr/>
        </p:nvSpPr>
        <p:spPr bwMode="auto">
          <a:xfrm>
            <a:off x="3208338" y="1601788"/>
            <a:ext cx="1362075" cy="798512"/>
          </a:xfrm>
          <a:prstGeom prst="roundRect">
            <a:avLst>
              <a:gd fmla="val 16667" name="adj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charset="0" panose="020b0604020202020204" pitchFamily="34" typeface="Arial"/>
              <a:buNone/>
            </a:pPr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专注</a:t>
            </a:r>
          </a:p>
        </p:txBody>
      </p:sp>
      <p:sp>
        <p:nvSpPr>
          <p:cNvPr id="36904" name="KSO_GT5"/>
          <p:cNvSpPr>
            <a:spLocks noChangeArrowheads="1"/>
          </p:cNvSpPr>
          <p:nvPr/>
        </p:nvSpPr>
        <p:spPr bwMode="auto">
          <a:xfrm>
            <a:off x="4933950" y="5080000"/>
            <a:ext cx="1360488" cy="796925"/>
          </a:xfrm>
          <a:prstGeom prst="roundRect">
            <a:avLst>
              <a:gd fmla="val 16667" name="adj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lIns="0" r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charset="0" panose="020b0604020202020204" pitchFamily="34" typeface="Arial"/>
              <a:buNone/>
            </a:pPr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同理心</a:t>
            </a:r>
          </a:p>
        </p:txBody>
      </p:sp>
      <p:sp>
        <p:nvSpPr>
          <p:cNvPr id="36905" name="KSO_GT6"/>
          <p:cNvSpPr>
            <a:spLocks noChangeArrowheads="1"/>
          </p:cNvSpPr>
          <p:nvPr/>
        </p:nvSpPr>
        <p:spPr bwMode="auto">
          <a:xfrm>
            <a:off x="6654800" y="5080000"/>
            <a:ext cx="1360488" cy="796925"/>
          </a:xfrm>
          <a:prstGeom prst="roundRect">
            <a:avLst>
              <a:gd fmla="val 16667" name="adj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lIns="0" r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charset="0" panose="020b0604020202020204" pitchFamily="34" typeface="Arial"/>
              <a:buNone/>
            </a:pPr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善念</a:t>
            </a:r>
          </a:p>
        </p:txBody>
      </p:sp>
      <p:sp>
        <p:nvSpPr>
          <p:cNvPr id="36906" name="KSO_GT3"/>
          <p:cNvSpPr>
            <a:spLocks noChangeArrowheads="1"/>
          </p:cNvSpPr>
          <p:nvPr/>
        </p:nvSpPr>
        <p:spPr bwMode="auto">
          <a:xfrm>
            <a:off x="6654800" y="1601788"/>
            <a:ext cx="1360488" cy="798512"/>
          </a:xfrm>
          <a:prstGeom prst="roundRect">
            <a:avLst>
              <a:gd fmla="val 16667" name="adj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lIns="0" r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charset="0" panose="020b0604020202020204" pitchFamily="34" typeface="Arial"/>
              <a:buNone/>
            </a:pPr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驾驭</a:t>
            </a:r>
          </a:p>
        </p:txBody>
      </p:sp>
      <p:sp>
        <p:nvSpPr>
          <p:cNvPr id="36907" name="KSO_GT2"/>
          <p:cNvSpPr>
            <a:spLocks noChangeArrowheads="1"/>
          </p:cNvSpPr>
          <p:nvPr/>
        </p:nvSpPr>
        <p:spPr bwMode="auto">
          <a:xfrm>
            <a:off x="4933950" y="1601788"/>
            <a:ext cx="1360488" cy="798512"/>
          </a:xfrm>
          <a:prstGeom prst="roundRect">
            <a:avLst>
              <a:gd fmla="val 16667" name="adj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lIns="0" r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charset="0" panose="020b0604020202020204" pitchFamily="34" typeface="Arial"/>
              <a:buNone/>
            </a:pPr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自我认知</a:t>
            </a:r>
          </a:p>
        </p:txBody>
      </p:sp>
      <p:sp>
        <p:nvSpPr>
          <p:cNvPr id="36908" name="KSO_GT1"/>
          <p:cNvSpPr>
            <a:spLocks noChangeArrowheads="1"/>
          </p:cNvSpPr>
          <p:nvPr/>
        </p:nvSpPr>
        <p:spPr bwMode="auto">
          <a:xfrm>
            <a:off x="3208338" y="1601788"/>
            <a:ext cx="1362075" cy="798512"/>
          </a:xfrm>
          <a:prstGeom prst="roundRect">
            <a:avLst>
              <a:gd fmla="val 16667" name="adj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charset="0" panose="020b0604020202020204" pitchFamily="34" typeface="Arial"/>
              <a:buNone/>
            </a:pPr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专注</a:t>
            </a:r>
          </a:p>
        </p:txBody>
      </p:sp>
      <p:sp>
        <p:nvSpPr>
          <p:cNvPr id="36909" name="KSO_GT4"/>
          <p:cNvSpPr>
            <a:spLocks noChangeArrowheads="1"/>
          </p:cNvSpPr>
          <p:nvPr/>
        </p:nvSpPr>
        <p:spPr bwMode="auto">
          <a:xfrm>
            <a:off x="3208338" y="5080000"/>
            <a:ext cx="1362075" cy="796925"/>
          </a:xfrm>
          <a:prstGeom prst="roundRect">
            <a:avLst>
              <a:gd fmla="val 16667" name="adj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lIns="0" r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charset="0" panose="020b0604020202020204" pitchFamily="34" typeface="Arial"/>
              <a:buNone/>
            </a:pPr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</a:t>
            </a:r>
          </a:p>
        </p:txBody>
      </p:sp>
      <p:sp>
        <p:nvSpPr>
          <p:cNvPr id="36910" name="KSO_GT5"/>
          <p:cNvSpPr>
            <a:spLocks noChangeArrowheads="1"/>
          </p:cNvSpPr>
          <p:nvPr/>
        </p:nvSpPr>
        <p:spPr bwMode="auto">
          <a:xfrm>
            <a:off x="4933950" y="5080000"/>
            <a:ext cx="1360488" cy="796925"/>
          </a:xfrm>
          <a:prstGeom prst="roundRect">
            <a:avLst>
              <a:gd fmla="val 16667" name="adj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lIns="0" r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charset="0" panose="020b0604020202020204" pitchFamily="34" typeface="Arial"/>
              <a:buNone/>
            </a:pPr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</a:t>
            </a:r>
          </a:p>
        </p:txBody>
      </p:sp>
      <p:sp>
        <p:nvSpPr>
          <p:cNvPr id="36911" name="KSO_GT6"/>
          <p:cNvSpPr>
            <a:spLocks noChangeArrowheads="1"/>
          </p:cNvSpPr>
          <p:nvPr/>
        </p:nvSpPr>
        <p:spPr bwMode="auto">
          <a:xfrm>
            <a:off x="6654800" y="5080000"/>
            <a:ext cx="1360488" cy="796925"/>
          </a:xfrm>
          <a:prstGeom prst="roundRect">
            <a:avLst>
              <a:gd fmla="val 16667" name="adj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lIns="0" r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charset="0" panose="020b0604020202020204" pitchFamily="34" typeface="Arial"/>
              <a:buNone/>
            </a:pPr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</a:t>
            </a:r>
          </a:p>
        </p:txBody>
      </p:sp>
      <p:sp>
        <p:nvSpPr>
          <p:cNvPr id="36912" name="KSO_GT3"/>
          <p:cNvSpPr>
            <a:spLocks noChangeArrowheads="1"/>
          </p:cNvSpPr>
          <p:nvPr/>
        </p:nvSpPr>
        <p:spPr bwMode="auto">
          <a:xfrm>
            <a:off x="6654800" y="1601788"/>
            <a:ext cx="1360488" cy="798512"/>
          </a:xfrm>
          <a:prstGeom prst="roundRect">
            <a:avLst>
              <a:gd fmla="val 16667" name="adj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lIns="0" r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charset="0" panose="020b0604020202020204" pitchFamily="34" typeface="Arial"/>
              <a:buNone/>
            </a:pPr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</a:t>
            </a:r>
          </a:p>
        </p:txBody>
      </p:sp>
      <p:sp>
        <p:nvSpPr>
          <p:cNvPr id="36913" name="KSO_GT2"/>
          <p:cNvSpPr>
            <a:spLocks noChangeArrowheads="1"/>
          </p:cNvSpPr>
          <p:nvPr/>
        </p:nvSpPr>
        <p:spPr bwMode="auto">
          <a:xfrm>
            <a:off x="4933950" y="1601788"/>
            <a:ext cx="1360488" cy="798512"/>
          </a:xfrm>
          <a:prstGeom prst="roundRect">
            <a:avLst>
              <a:gd fmla="val 16667" name="adj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lIns="0" r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charset="0" panose="020b0604020202020204" pitchFamily="34" typeface="Arial"/>
              <a:buNone/>
            </a:pPr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</a:t>
            </a:r>
          </a:p>
        </p:txBody>
      </p:sp>
      <p:sp>
        <p:nvSpPr>
          <p:cNvPr id="36914" name="KSO_GT1"/>
          <p:cNvSpPr>
            <a:spLocks noChangeArrowheads="1"/>
          </p:cNvSpPr>
          <p:nvPr/>
        </p:nvSpPr>
        <p:spPr bwMode="auto">
          <a:xfrm>
            <a:off x="3208338" y="1601788"/>
            <a:ext cx="1362075" cy="798512"/>
          </a:xfrm>
          <a:prstGeom prst="roundRect">
            <a:avLst>
              <a:gd fmla="val 16667" name="adj"/>
            </a:avLst>
          </a:prstGeom>
          <a:solidFill>
            <a:srgbClr val="09416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0" lIns="0" rIns="0" tIns="0"/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charset="0" panose="020b0604020202020204" pitchFamily="34" typeface="Arial"/>
              <a:buNone/>
            </a:pPr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标题</a:t>
            </a:r>
          </a:p>
        </p:txBody>
      </p:sp>
    </p:spTree>
  </p:cSld>
  <p:clrMapOvr>
    <a:masterClrMapping/>
  </p:clrMapOvr>
  <p:transition spd="med">
    <p:fade/>
  </p:transition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r="http://schemas.openxmlformats.org/officeDocument/2006/relationships" xmlns:a="http://schemas.openxmlformats.org/drawingml/2006/main" name="">
  <a:themeElements>
    <a:clrScheme name="8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8_Office 主题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8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r="http://schemas.openxmlformats.org/officeDocument/2006/relationships" xmlns:a="http://schemas.openxmlformats.org/drawingml/2006/main" name="">
  <a:themeElements>
    <a:clrScheme name="9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9_Office 主题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9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r="http://schemas.openxmlformats.org/officeDocument/2006/relationships" xmlns:a="http://schemas.openxmlformats.org/drawingml/2006/main" name="">
  <a:themeElements>
    <a:clrScheme name="10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0_Office 主题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10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r="http://schemas.openxmlformats.org/officeDocument/2006/relationships" xmlns:a="http://schemas.openxmlformats.org/drawingml/2006/main" name="">
  <a:themeElements>
    <a:clrScheme name="2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主题​​">
      <a:majorFont>
        <a:latin typeface="Calibri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2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r="http://schemas.openxmlformats.org/officeDocument/2006/relationships" xmlns:a="http://schemas.openxmlformats.org/drawingml/2006/main" name="">
  <a:themeElements>
    <a:clrScheme name="2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2_自定义设计方案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2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r="http://schemas.openxmlformats.org/officeDocument/2006/relationships" xmlns:a="http://schemas.openxmlformats.org/drawingml/2006/main" name="">
  <a:themeElements>
    <a:clrScheme name="3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_自定义设计方案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3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r="http://schemas.openxmlformats.org/officeDocument/2006/relationships" xmlns:a="http://schemas.openxmlformats.org/drawingml/2006/main" name="">
  <a:themeElements>
    <a:clrScheme name="4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4_自定义设计方案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4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r="http://schemas.openxmlformats.org/officeDocument/2006/relationships" xmlns:a="http://schemas.openxmlformats.org/drawingml/2006/main" name="">
  <a:themeElements>
    <a:clrScheme name="5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5_自定义设计方案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5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r="http://schemas.openxmlformats.org/officeDocument/2006/relationships" xmlns:a="http://schemas.openxmlformats.org/drawingml/2006/main" name="">
  <a:themeElements>
    <a:clrScheme name="6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6_自定义设计方案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6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r="http://schemas.openxmlformats.org/officeDocument/2006/relationships" xmlns:a="http://schemas.openxmlformats.org/drawingml/2006/main" name="">
  <a:themeElements>
    <a:clrScheme name="7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7_自定义设计方案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7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1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_自定义设计方案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r="http://schemas.openxmlformats.org/officeDocument/2006/relationships" xmlns:a="http://schemas.openxmlformats.org/drawingml/2006/main" name="">
  <a:themeElements>
    <a:clrScheme name="9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9_自定义设计方案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9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r="http://schemas.openxmlformats.org/officeDocument/2006/relationships" xmlns:a="http://schemas.openxmlformats.org/drawingml/2006/main" name="">
  <a:themeElements>
    <a:clrScheme name="10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0_自定义设计方案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10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r="http://schemas.openxmlformats.org/officeDocument/2006/relationships" xmlns:a="http://schemas.openxmlformats.org/drawingml/2006/main" name="">
  <a:themeElements>
    <a:clrScheme name="11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1_自定义设计方案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11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r="http://schemas.openxmlformats.org/officeDocument/2006/relationships" xmlns:a="http://schemas.openxmlformats.org/drawingml/2006/main" name="">
  <a:themeElements>
    <a:clrScheme name="12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2_自定义设计方案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12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5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1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_Office 主题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1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r="http://schemas.openxmlformats.org/officeDocument/2006/relationships" xmlns:a="http://schemas.openxmlformats.org/drawingml/2006/main" name="">
  <a:themeElements>
    <a:clrScheme name="2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2_Office 主题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2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r="http://schemas.openxmlformats.org/officeDocument/2006/relationships" xmlns:a="http://schemas.openxmlformats.org/drawingml/2006/main" name="">
  <a:themeElements>
    <a:clrScheme name="3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_Office 主题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3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r="http://schemas.openxmlformats.org/officeDocument/2006/relationships" xmlns:a="http://schemas.openxmlformats.org/drawingml/2006/main" name="">
  <a:themeElements>
    <a:clrScheme name="4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4_Office 主题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4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r="http://schemas.openxmlformats.org/officeDocument/2006/relationships" xmlns:a="http://schemas.openxmlformats.org/drawingml/2006/main" name="">
  <a:themeElements>
    <a:clrScheme name="5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5_Office 主题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5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r="http://schemas.openxmlformats.org/officeDocument/2006/relationships" xmlns:a="http://schemas.openxmlformats.org/drawingml/2006/main" name="">
  <a:themeElements>
    <a:clrScheme name="6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6_Office 主题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6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r="http://schemas.openxmlformats.org/officeDocument/2006/relationships" xmlns:a="http://schemas.openxmlformats.org/drawingml/2006/main" name="">
  <a:themeElements>
    <a:clrScheme name="7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7_Office 主题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7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278</Paragraphs>
  <Slides>25</Slides>
  <Notes>0</Notes>
  <TotalTime>10</TotalTime>
  <HiddenSlides>0</HiddenSlides>
  <MMClips>0</MMClips>
  <ScaleCrop>0</ScaleCrop>
  <HeadingPairs>
    <vt:vector baseType="variant" size="6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baseType="lpstr" size="38">
      <vt:lpstr>Arial</vt:lpstr>
      <vt:lpstr>Calibri Light</vt:lpstr>
      <vt:lpstr>宋体</vt:lpstr>
      <vt:lpstr>Calibri</vt:lpstr>
      <vt:lpstr>Segoe UI</vt:lpstr>
      <vt:lpstr>微软雅黑</vt:lpstr>
      <vt:lpstr>Impact</vt:lpstr>
      <vt:lpstr>Gungsuh</vt:lpstr>
      <vt:lpstr>Wingdings</vt:lpstr>
      <vt:lpstr>Agency FB</vt:lpstr>
      <vt:lpstr>幼圆</vt:lpstr>
      <vt:lpstr>Malgun Gothic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2014-06-29T11:45:14Z</dcterms:created>
  <cp:lastModifiedBy>Administrator</cp:lastModifiedBy>
  <dcterms:modified xsi:type="dcterms:W3CDTF">2021-08-20T11:04:25Z</dcterms:modified>
  <cp:revision>124</cp:revision>
  <dc:title>PowerPoint 演示文稿</dc:title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2052-9.1.0.4555</vt:lpwstr>
  </property>
</Properties>
</file>