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4" r:id="rId2"/>
  </p:sldMasterIdLst>
  <p:notesMasterIdLst>
    <p:notesMasterId r:id="rId3"/>
  </p:notesMasterIdLst>
  <p:sldIdLst>
    <p:sldId id="276" r:id="rId4"/>
    <p:sldId id="256" r:id="rId5"/>
    <p:sldId id="278" r:id="rId6"/>
    <p:sldId id="277" r:id="rId7"/>
    <p:sldId id="257" r:id="rId8"/>
    <p:sldId id="267" r:id="rId9"/>
    <p:sldId id="258" r:id="rId10"/>
    <p:sldId id="270" r:id="rId11"/>
    <p:sldId id="268" r:id="rId12"/>
    <p:sldId id="266" r:id="rId13"/>
    <p:sldId id="279" r:id="rId14"/>
    <p:sldId id="259" r:id="rId15"/>
    <p:sldId id="260" r:id="rId16"/>
    <p:sldId id="261" r:id="rId17"/>
    <p:sldId id="262" r:id="rId18"/>
    <p:sldId id="263" r:id="rId19"/>
    <p:sldId id="280" r:id="rId20"/>
    <p:sldId id="264" r:id="rId21"/>
    <p:sldId id="269" r:id="rId22"/>
    <p:sldId id="265" r:id="rId23"/>
    <p:sldId id="281" r:id="rId24"/>
    <p:sldId id="271" r:id="rId25"/>
    <p:sldId id="274" r:id="rId26"/>
    <p:sldId id="285" r:id="rId27"/>
    <p:sldId id="284"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6314" autoAdjust="0"/>
  </p:normalViewPr>
  <p:slideViewPr>
    <p:cSldViewPr snapToGrid="0" showGuides="1">
      <p:cViewPr varScale="1">
        <p:scale>
          <a:sx n="108" d="100"/>
          <a:sy n="108" d="100"/>
        </p:scale>
        <p:origin x="780" y="102"/>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dPt>
            <c:idx val="0"/>
            <c:invertIfNegative val="1"/>
            <c:spPr>
              <a:solidFill>
                <a:srgbClr val="F3EB45"/>
              </a:solidFill>
              <a:ln w="19050">
                <a:solidFill>
                  <a:schemeClr val="lt1"/>
                </a:solidFill>
              </a:ln>
            </c:spPr>
            <c:extLst>
              <c:ext xmlns:c16="http://schemas.microsoft.com/office/drawing/2014/chart" uri="{C3380CC4-5D6E-409C-BE32-E72D297353CC}">
                <c16:uniqueId val="{00000001-A894-4657-9071-C45693E7C37E}"/>
              </c:ext>
            </c:extLst>
          </c:dPt>
          <c:dPt>
            <c:idx val="1"/>
            <c:invertIfNegative val="1"/>
            <c:spPr>
              <a:solidFill>
                <a:schemeClr val="accent2"/>
              </a:solidFill>
              <a:ln w="19050">
                <a:solidFill>
                  <a:schemeClr val="lt1"/>
                </a:solidFill>
              </a:ln>
            </c:spPr>
            <c:extLst>
              <c:ext xmlns:c16="http://schemas.microsoft.com/office/drawing/2014/chart" uri="{C3380CC4-5D6E-409C-BE32-E72D297353CC}">
                <c16:uniqueId val="{00000003-D916-4DDA-8D7F-254F68A13B85}"/>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5-D916-4DDA-8D7F-254F68A13B85}"/>
              </c:ext>
            </c:extLst>
          </c:dPt>
          <c:dPt>
            <c:idx val="3"/>
            <c:invertIfNegative val="1"/>
            <c:spPr>
              <a:solidFill>
                <a:srgbClr val="9FD6D9"/>
              </a:solidFill>
              <a:ln w="19050">
                <a:solidFill>
                  <a:schemeClr val="lt1"/>
                </a:solidFill>
              </a:ln>
            </c:spPr>
            <c:extLst>
              <c:ext xmlns:c16="http://schemas.microsoft.com/office/drawing/2014/chart" uri="{C3380CC4-5D6E-409C-BE32-E72D297353CC}">
                <c16:uniqueId val="{00000002-A894-4657-9071-C45693E7C37E}"/>
              </c:ext>
            </c:extLst>
          </c:dPt>
          <c:dLbls>
            <c:delete val="1"/>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0-A894-4657-9071-C45693E7C37E}"/>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义启嘟嘟体" pitchFamily="2" charset="-128"/>
              <a:cs typeface="义启嘟嘟体" pitchFamily="2" charset="-128"/>
            </a:defRPr>
          </a:pPr>
          <a:endParaRPr sz="1197" b="0" i="0" u="none" strike="noStrike" kern="1200" baseline="0" smtId="4294967295">
            <a:solidFill>
              <a:schemeClr val="tx1">
                <a:lumMod val="65000"/>
                <a:lumOff val="35000"/>
              </a:schemeClr>
            </a:solidFill>
            <a:latin typeface="+mn-lt"/>
            <a:ea typeface="义启嘟嘟体" pitchFamily="2" charset="-128"/>
            <a:cs typeface="义启嘟嘟体" pitchFamily="2" charset="-128"/>
          </a:endParaRPr>
        </a:p>
      </c:txPr>
    </c:legend>
    <c:plotVisOnly val="1"/>
    <c:dispBlanksAs val="gap"/>
    <c:showDLblsOverMax val="0"/>
  </c:chart>
  <c:spPr>
    <a:noFill/>
    <a:ln>
      <a:noFill/>
    </a:ln>
    <a:effectLst/>
  </c:spPr>
  <c:txPr>
    <a:bodyPr/>
    <a:p>
      <a:pPr>
        <a:defRPr smtId="4294967295">
          <a:ea typeface="义启嘟嘟体" pitchFamily="2" charset="-128"/>
          <a:cs typeface="义启嘟嘟体" pitchFamily="2" charset="-128"/>
        </a:defRPr>
      </a:pPr>
      <a:endParaRPr smtId="4294967295">
        <a:ea typeface="义启嘟嘟体" pitchFamily="2" charset="-128"/>
        <a:cs typeface="义启嘟嘟体" pitchFamily="2" charset="-128"/>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2020/9/13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344592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162515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322539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215930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462882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466450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471565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573795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838717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193837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619935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478788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878809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969929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462549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994261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581509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90047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04627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409699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819478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795322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054959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354081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221812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424562279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仅标题">
    <p:spTree>
      <p:nvGrpSpPr>
        <p:cNvPr id="1" name=""/>
        <p:cNvGrpSpPr/>
        <p:nvPr/>
      </p:nvGrpSpPr>
      <p:grpSpPr>
        <a:xfrm>
          <a:off x="0" y="0"/>
          <a:ext cx="0" cy="0"/>
        </a:xfrm>
      </p:grpSpPr>
      <p:sp>
        <p:nvSpPr>
          <p:cNvPr id="17" name="图片占位符 16"/>
          <p:cNvSpPr>
            <a:spLocks noGrp="1"/>
          </p:cNvSpPr>
          <p:nvPr>
            <p:ph type="pic" sz="quarter" idx="11"/>
          </p:nvPr>
        </p:nvSpPr>
        <p:spPr>
          <a:xfrm>
            <a:off x="7952227" y="3954857"/>
            <a:ext cx="3316302" cy="2257169"/>
          </a:xfrm>
          <a:custGeom>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298871502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仅标题">
    <p:spTree>
      <p:nvGrpSpPr>
        <p:cNvPr id="1" name=""/>
        <p:cNvGrpSpPr/>
        <p:nvPr/>
      </p:nvGrpSpPr>
      <p:grpSpPr>
        <a:xfrm>
          <a:off x="0" y="0"/>
          <a:ext cx="0" cy="0"/>
        </a:xfrm>
      </p:grpSpPr>
    </p:spTree>
    <p:extLst>
      <p:ext uri="{BB962C8B-B14F-4D97-AF65-F5344CB8AC3E}">
        <p14:creationId val="4060394158"/>
      </p:ext>
    </p:extLst>
  </p:cSld>
  <p:clrMapOvr>
    <a:masterClrMapping/>
  </p:clrMapOvr>
  <p:transition/>
  <p:timing/>
  <p:extLst mod="1">
    <p:ext uri="{DCECCB84-F9BA-43D5-87BE-67443E8EF086}">
      <p15:sldGuideLst>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仅标题">
    <p:spTree>
      <p:nvGrpSpPr>
        <p:cNvPr id="1" name=""/>
        <p:cNvGrpSpPr/>
        <p:nvPr/>
      </p:nvGrpSpPr>
      <p:grpSpPr>
        <a:xfrm>
          <a:off x="0" y="0"/>
          <a:ext cx="0" cy="0"/>
        </a:xfrm>
      </p:grpSpPr>
      <p:sp>
        <p:nvSpPr>
          <p:cNvPr id="20" name="图片占位符 19"/>
          <p:cNvSpPr>
            <a:spLocks noGrp="1"/>
          </p:cNvSpPr>
          <p:nvPr>
            <p:ph type="pic" sz="quarter" idx="13"/>
          </p:nvPr>
        </p:nvSpPr>
        <p:spPr>
          <a:xfrm>
            <a:off x="711559" y="4037715"/>
            <a:ext cx="1780862" cy="1780862"/>
          </a:xfrm>
          <a:custGeom>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7236468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仅标题">
    <p:spTree>
      <p:nvGrpSpPr>
        <p:cNvPr id="1" name=""/>
        <p:cNvGrpSpPr/>
        <p:nvPr/>
      </p:nvGrpSpPr>
      <p:grpSpPr>
        <a:xfrm>
          <a:off x="0" y="0"/>
          <a:ext cx="0" cy="0"/>
        </a:xfrm>
      </p:grpSpPr>
      <p:sp>
        <p:nvSpPr>
          <p:cNvPr id="8" name="图片占位符 7"/>
          <p:cNvSpPr>
            <a:spLocks noGrp="1"/>
          </p:cNvSpPr>
          <p:nvPr>
            <p:ph type="pic" sz="quarter" idx="11"/>
          </p:nvPr>
        </p:nvSpPr>
        <p:spPr>
          <a:xfrm>
            <a:off x="7903935" y="1233204"/>
            <a:ext cx="3856684" cy="4441280"/>
          </a:xfrm>
          <a:custGeom>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17389691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仅标题">
    <p:spTree>
      <p:nvGrpSpPr>
        <p:cNvPr id="1" name=""/>
        <p:cNvGrpSpPr/>
        <p:nvPr/>
      </p:nvGrpSpPr>
      <p:grpSpPr>
        <a:xfrm>
          <a:off x="0" y="0"/>
          <a:ext cx="0" cy="0"/>
        </a:xfrm>
      </p:grpSpPr>
      <p:sp>
        <p:nvSpPr>
          <p:cNvPr id="38" name="图片占位符 37"/>
          <p:cNvSpPr>
            <a:spLocks noGrp="1"/>
          </p:cNvSpPr>
          <p:nvPr>
            <p:ph type="pic" sz="quarter" idx="10"/>
          </p:nvPr>
        </p:nvSpPr>
        <p:spPr>
          <a:xfrm>
            <a:off x="4896545" y="1549400"/>
            <a:ext cx="5760647" cy="4650048"/>
          </a:xfrm>
          <a:custGeom>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131422593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仅标题">
    <p:spTree>
      <p:nvGrpSpPr>
        <p:cNvPr id="1" name=""/>
        <p:cNvGrpSpPr/>
        <p:nvPr/>
      </p:nvGrpSpPr>
      <p:grpSpPr>
        <a:xfrm>
          <a:off x="0" y="0"/>
          <a:ext cx="0" cy="0"/>
        </a:xfrm>
      </p:grpSpPr>
      <p:sp>
        <p:nvSpPr>
          <p:cNvPr id="12" name="图片占位符 11"/>
          <p:cNvSpPr>
            <a:spLocks noGrp="1"/>
          </p:cNvSpPr>
          <p:nvPr>
            <p:ph type="pic" sz="quarter" idx="10"/>
          </p:nvPr>
        </p:nvSpPr>
        <p:spPr>
          <a:xfrm>
            <a:off x="5885540" y="2421212"/>
            <a:ext cx="3302144" cy="3302143"/>
          </a:xfrm>
          <a:custGeom>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49"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26263149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spTree>
      <p:nvGrpSpPr>
        <p:cNvPr id="1" name=""/>
        <p:cNvGrpSpPr/>
        <p:nvPr/>
      </p:nvGrpSpPr>
      <p:grpSpPr>
        <a:xfrm>
          <a:off x="0" y="0"/>
          <a:ext cx="0" cy="0"/>
        </a:xfrm>
      </p:grpSpPr>
      <p:sp>
        <p:nvSpPr>
          <p:cNvPr id="10" name="图片占位符 9"/>
          <p:cNvSpPr>
            <a:spLocks noGrp="1"/>
          </p:cNvSpPr>
          <p:nvPr>
            <p:ph type="pic" sz="quarter" idx="10"/>
          </p:nvPr>
        </p:nvSpPr>
        <p:spPr>
          <a:xfrm>
            <a:off x="7840438" y="3795499"/>
            <a:ext cx="3142457" cy="2193312"/>
          </a:xfrm>
          <a:custGeom>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196308982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空白">
    <p:spTree>
      <p:nvGrpSpPr>
        <p:cNvPr id="1" name=""/>
        <p:cNvGrpSpPr/>
        <p:nvPr/>
      </p:nvGrpSpPr>
      <p:grpSpPr>
        <a:xfrm>
          <a:off x="0" y="0"/>
          <a:ext cx="0" cy="0"/>
        </a:xfrm>
      </p:grpSpPr>
      <p:sp>
        <p:nvSpPr>
          <p:cNvPr id="10" name="图片占位符 9"/>
          <p:cNvSpPr>
            <a:spLocks noGrp="1"/>
          </p:cNvSpPr>
          <p:nvPr>
            <p:ph type="pic" sz="quarter" idx="10"/>
          </p:nvPr>
        </p:nvSpPr>
        <p:spPr>
          <a:xfrm>
            <a:off x="7292050" y="3067958"/>
            <a:ext cx="4112551" cy="2991295"/>
          </a:xfrm>
          <a:custGeom>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251946264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空白">
    <p:spTree>
      <p:nvGrpSpPr>
        <p:cNvPr id="1" name=""/>
        <p:cNvGrpSpPr/>
        <p:nvPr/>
      </p:nvGrpSpPr>
      <p:grpSpPr>
        <a:xfrm>
          <a:off x="0" y="0"/>
          <a:ext cx="0" cy="0"/>
        </a:xfrm>
      </p:grpSpPr>
      <p:sp>
        <p:nvSpPr>
          <p:cNvPr id="8" name="图片占位符 7"/>
          <p:cNvSpPr>
            <a:spLocks noGrp="1"/>
          </p:cNvSpPr>
          <p:nvPr>
            <p:ph type="pic" sz="quarter" idx="12"/>
          </p:nvPr>
        </p:nvSpPr>
        <p:spPr>
          <a:xfrm>
            <a:off x="2827967" y="1157942"/>
            <a:ext cx="6536066" cy="4448630"/>
          </a:xfrm>
          <a:custGeom>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val="5443307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空白">
    <p:spTree>
      <p:nvGrpSpPr>
        <p:cNvPr id="1" name=""/>
        <p:cNvGrpSpPr/>
        <p:nvPr/>
      </p:nvGrpSpPr>
      <p:grpSpPr>
        <a:xfrm>
          <a:off x="0" y="0"/>
          <a:ext cx="0" cy="0"/>
        </a:xfrm>
      </p:grpSpPr>
      <p:sp>
        <p:nvSpPr>
          <p:cNvPr id="12" name="图片占位符 11"/>
          <p:cNvSpPr>
            <a:spLocks noGrp="1"/>
          </p:cNvSpPr>
          <p:nvPr>
            <p:ph type="pic" sz="quarter" idx="10"/>
          </p:nvPr>
        </p:nvSpPr>
        <p:spPr>
          <a:xfrm>
            <a:off x="6921284" y="1767877"/>
            <a:ext cx="4605084" cy="4655890"/>
          </a:xfrm>
          <a:custGeom>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15571712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仅标题">
    <p:spTree>
      <p:nvGrpSpPr>
        <p:cNvPr id="1" name=""/>
        <p:cNvGrpSpPr/>
        <p:nvPr/>
      </p:nvGrpSpPr>
      <p:grpSpPr>
        <a:xfrm>
          <a:off x="0" y="0"/>
          <a: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127581501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72404163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294613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134830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92359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414789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506488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674831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7334146"/>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82560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396415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12" name="图片占位符 11"/>
          <p:cNvSpPr>
            <a:spLocks noGrp="1"/>
          </p:cNvSpPr>
          <p:nvPr>
            <p:ph type="pic" sz="quarter" idx="11"/>
          </p:nvPr>
        </p:nvSpPr>
        <p:spPr>
          <a:xfrm>
            <a:off x="7358162" y="3557503"/>
            <a:ext cx="3513039" cy="2314711"/>
          </a:xfrm>
          <a:custGeom>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3175757883"/>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4279658"/>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115184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仅标题">
    <p:spTree>
      <p:nvGrpSpPr>
        <p:cNvPr id="1" name=""/>
        <p:cNvGrpSpPr/>
        <p:nvPr/>
      </p:nvGrpSpPr>
      <p:grpSpPr>
        <a:xfrm>
          <a:off x="0" y="0"/>
          <a:ext cx="0" cy="0"/>
        </a:xfrm>
      </p:grpSpPr>
      <p:sp>
        <p:nvSpPr>
          <p:cNvPr id="8" name="图片占位符 7"/>
          <p:cNvSpPr>
            <a:spLocks noGrp="1"/>
          </p:cNvSpPr>
          <p:nvPr>
            <p:ph type="pic" sz="quarter" idx="11"/>
          </p:nvPr>
        </p:nvSpPr>
        <p:spPr>
          <a:xfrm>
            <a:off x="7403795" y="3929743"/>
            <a:ext cx="3864608" cy="2474546"/>
          </a:xfrm>
          <a:custGeom>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211270556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仅标题">
    <p:spTree>
      <p:nvGrpSpPr>
        <p:cNvPr id="1" name=""/>
        <p:cNvGrpSpPr/>
        <p:nvPr/>
      </p:nvGrpSpPr>
      <p:grpSpPr>
        <a:xfrm>
          <a:off x="0" y="0"/>
          <a:ext cx="0" cy="0"/>
        </a:xfrm>
      </p:grpSpPr>
      <p:sp>
        <p:nvSpPr>
          <p:cNvPr id="16" name="图片占位符 15"/>
          <p:cNvSpPr>
            <a:spLocks noGrp="1"/>
          </p:cNvSpPr>
          <p:nvPr>
            <p:ph type="pic" sz="quarter" idx="10"/>
          </p:nvPr>
        </p:nvSpPr>
        <p:spPr>
          <a:xfrm>
            <a:off x="5928663" y="3247146"/>
            <a:ext cx="2614805" cy="2614806"/>
          </a:xfrm>
          <a:custGeom>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217142493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仅标题">
    <p:spTree>
      <p:nvGrpSpPr>
        <p:cNvPr id="1" name=""/>
        <p:cNvGrpSpPr/>
        <p:nvPr/>
      </p:nvGrpSpPr>
      <p:grpSpPr>
        <a:xfrm>
          <a:off x="0" y="0"/>
          <a:ext cx="0" cy="0"/>
        </a:xfrm>
      </p:grpSpPr>
      <p:sp>
        <p:nvSpPr>
          <p:cNvPr id="20" name="图片占位符 19"/>
          <p:cNvSpPr>
            <a:spLocks noGrp="1"/>
          </p:cNvSpPr>
          <p:nvPr>
            <p:ph type="pic" sz="quarter" idx="13"/>
          </p:nvPr>
        </p:nvSpPr>
        <p:spPr>
          <a:xfrm>
            <a:off x="7840476" y="3479627"/>
            <a:ext cx="2952127" cy="3253015"/>
          </a:xfrm>
          <a:custGeom>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293647299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仅标题">
    <p:spTree>
      <p:nvGrpSpPr>
        <p:cNvPr id="1" name=""/>
        <p:cNvGrpSpPr/>
        <p:nvPr/>
      </p:nvGrpSpPr>
      <p:grpSpPr>
        <a:xfrm>
          <a:off x="0" y="0"/>
          <a:ext cx="0" cy="0"/>
        </a:xfrm>
      </p:grpSpPr>
      <p:sp>
        <p:nvSpPr>
          <p:cNvPr id="10" name="图片占位符 9"/>
          <p:cNvSpPr>
            <a:spLocks noGrp="1"/>
          </p:cNvSpPr>
          <p:nvPr>
            <p:ph type="pic" sz="quarter" idx="10"/>
          </p:nvPr>
        </p:nvSpPr>
        <p:spPr>
          <a:xfrm>
            <a:off x="8506881" y="4056229"/>
            <a:ext cx="2930376" cy="1876348"/>
          </a:xfrm>
          <a:custGeom>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1"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104932861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仅标题">
    <p:spTree>
      <p:nvGrpSpPr>
        <p:cNvPr id="1" name=""/>
        <p:cNvGrpSpPr/>
        <p:nvPr/>
      </p:nvGrpSpPr>
      <p:grpSpPr>
        <a:xfrm>
          <a:off x="0" y="0"/>
          <a:ext cx="0" cy="0"/>
        </a:xfrm>
      </p:grpSpPr>
      <p:sp>
        <p:nvSpPr>
          <p:cNvPr id="7" name="图片占位符 6"/>
          <p:cNvSpPr>
            <a:spLocks noGrp="1"/>
          </p:cNvSpPr>
          <p:nvPr>
            <p:ph type="pic" sz="quarter" idx="10"/>
          </p:nvPr>
        </p:nvSpPr>
        <p:spPr>
          <a:xfrm>
            <a:off x="2656548" y="1386801"/>
            <a:ext cx="6802704" cy="4947998"/>
          </a:xfrm>
          <a:custGeom>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3"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6130604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7709483" y="1604055"/>
            <a:ext cx="3730938" cy="3437206"/>
          </a:xfrm>
          <a:custGeom>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7"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4">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val="93204382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media/image1.png" Type="http://schemas.openxmlformats.org/officeDocument/2006/relationships/image"/><Relationship Id="rId22"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1.xml" Type="http://schemas.openxmlformats.org/officeDocument/2006/relationships/slideLayout"/><Relationship Id="rId10" Target="../slideLayouts/slideLayout30.xml" Type="http://schemas.openxmlformats.org/officeDocument/2006/relationships/slideLayout"/><Relationship Id="rId11" Target="../slideLayouts/slideLayout31.xml" Type="http://schemas.openxmlformats.org/officeDocument/2006/relationships/slideLayout"/><Relationship Id="rId12" Target="../theme/theme2.xml" Type="http://schemas.openxmlformats.org/officeDocument/2006/relationships/theme"/><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slideLayouts/slideLayout24.xml" Type="http://schemas.openxmlformats.org/officeDocument/2006/relationships/slideLayout"/><Relationship Id="rId5" Target="../slideLayouts/slideLayout25.xml" Type="http://schemas.openxmlformats.org/officeDocument/2006/relationships/slideLayout"/><Relationship Id="rId6" Target="../slideLayouts/slideLayout26.xml" Type="http://schemas.openxmlformats.org/officeDocument/2006/relationships/slideLayout"/><Relationship Id="rId7" Target="../slideLayouts/slideLayout27.xml" Type="http://schemas.openxmlformats.org/officeDocument/2006/relationships/slideLayout"/><Relationship Id="rId8" Target="../slideLayouts/slideLayout28.xml" Type="http://schemas.openxmlformats.org/officeDocument/2006/relationships/slideLayout"/><Relationship Id="rId9" Target="../slideLayouts/slideLayout2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EBF5EF"/>
        </a:solidFill>
        <a:effectLst/>
      </p:bgPr>
    </p:bg>
    <p:spTree>
      <p:nvGrpSpPr>
        <p:cNvPr id="1" name=""/>
        <p:cNvGrpSpPr/>
        <p:nvPr/>
      </p:nvGrpSpPr>
      <p:grpSpPr>
        <a:xfrm>
          <a:off x="0" y="0"/>
          <a:ext cx="0" cy="0"/>
        </a:xfrm>
      </p:grpSpPr>
      <p:pic>
        <p:nvPicPr>
          <p:cNvPr id="9" name="图片 8"/>
          <p:cNvPicPr>
            <a:picLocks noChangeAspect="1"/>
          </p:cNvPicPr>
          <p:nvPr userDrawn="1"/>
        </p:nvPicPr>
        <p:blipFill>
          <a:blip r:embed="rId21">
            <a:extLst>
              <a:ext uri="{28A0092B-C50C-407E-A947-70E740481C1C}">
                <a14:useLocalDpi val="0"/>
              </a:ext>
            </a:extLst>
          </a:blip>
          <a:srcRect b="90000"/>
          <a:stretch>
            <a:fillRect/>
          </a:stretch>
        </p:blipFill>
        <p:spPr>
          <a:xfrm>
            <a:off x="0" y="-15776"/>
            <a:ext cx="12192000" cy="564416"/>
          </a:xfrm>
          <a:prstGeom prst="rect">
            <a:avLst/>
          </a:prstGeom>
        </p:spPr>
      </p:pic>
      <p:pic>
        <p:nvPicPr>
          <p:cNvPr id="10" name="图片 9"/>
          <p:cNvPicPr>
            <a:picLocks noChangeAspect="1"/>
          </p:cNvPicPr>
          <p:nvPr userDrawn="1"/>
        </p:nvPicPr>
        <p:blipFill>
          <a:blip r:embed="rId21">
            <a:extLst>
              <a:ext uri="{28A0092B-C50C-407E-A947-70E740481C1C}">
                <a14:useLocalDpi val="0"/>
              </a:ext>
            </a:extLst>
          </a:blip>
          <a:srcRect b="90000"/>
          <a:stretch>
            <a:fillRect/>
          </a:stretch>
        </p:blipFill>
        <p:spPr>
          <a:xfrm flipH="1" flipV="1">
            <a:off x="0" y="6136633"/>
            <a:ext cx="12192000" cy="685800"/>
          </a:xfrm>
          <a:prstGeom prst="rect">
            <a:avLst/>
          </a:prstGeom>
        </p:spPr>
      </p:pic>
    </p:spTree>
    <p:extLst>
      <p:ext uri="{BB962C8B-B14F-4D97-AF65-F5344CB8AC3E}">
        <p14:creationId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87681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1.png" Type="http://schemas.openxmlformats.org/officeDocument/2006/relationships/image"/><Relationship Id="rId7"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10.png" Type="http://schemas.openxmlformats.org/officeDocument/2006/relationships/image"/><Relationship Id="rId5" Target="../media/image15.png" Type="http://schemas.openxmlformats.org/officeDocument/2006/relationships/image"/><Relationship Id="rId6" Target="../media/image30.jpeg" Type="http://schemas.openxmlformats.org/officeDocument/2006/relationships/image"/><Relationship Id="rId7" Target="../media/image3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media/image1.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32.png" Type="http://schemas.openxmlformats.org/officeDocument/2006/relationships/image"/><Relationship Id="rId8"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33.jpeg" Type="http://schemas.openxmlformats.org/officeDocument/2006/relationships/image"/><Relationship Id="rId5" Target="../media/image4.png" Type="http://schemas.openxmlformats.org/officeDocument/2006/relationships/image"/><Relationship Id="rId6" Target="../media/image32.png" Type="http://schemas.openxmlformats.org/officeDocument/2006/relationships/image"/><Relationship Id="rId7" Target="../media/image3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35.jpeg" Type="http://schemas.openxmlformats.org/officeDocument/2006/relationships/image"/><Relationship Id="rId5" Target="../media/image36.jpeg" Type="http://schemas.openxmlformats.org/officeDocument/2006/relationships/image"/><Relationship Id="rId6" Target="../media/image22.jpeg" Type="http://schemas.openxmlformats.org/officeDocument/2006/relationships/image"/><Relationship Id="rId7" Target="../media/image1.png" Type="http://schemas.openxmlformats.org/officeDocument/2006/relationships/image"/><Relationship Id="rId8" Target="../media/image32.png" Type="http://schemas.openxmlformats.org/officeDocument/2006/relationships/image"/><Relationship Id="rId9"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 Id="rId6" Target="../media/image39.jpeg" Type="http://schemas.openxmlformats.org/officeDocument/2006/relationships/image"/><Relationship Id="rId7" Target="../media/image4.png" Type="http://schemas.openxmlformats.org/officeDocument/2006/relationships/image"/><Relationship Id="rId8" Target="../media/image3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40.jpeg" Type="http://schemas.openxmlformats.org/officeDocument/2006/relationships/image"/><Relationship Id="rId5" Target="../media/image41.jpeg" Type="http://schemas.openxmlformats.org/officeDocument/2006/relationships/image"/><Relationship Id="rId6" Target="../media/image1.png" Type="http://schemas.openxmlformats.org/officeDocument/2006/relationships/image"/><Relationship Id="rId7" Target="../media/image32.png" Type="http://schemas.openxmlformats.org/officeDocument/2006/relationships/image"/><Relationship Id="rId8"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6.xml" Type="http://schemas.openxmlformats.org/officeDocument/2006/relationships/notesSlide"/><Relationship Id="rId3" Target="../media/image6.png" Type="http://schemas.openxmlformats.org/officeDocument/2006/relationships/image"/><Relationship Id="rId4" Target="../media/image42.jpeg" Type="http://schemas.openxmlformats.org/officeDocument/2006/relationships/image"/><Relationship Id="rId5" Target="../media/image4.png" Type="http://schemas.openxmlformats.org/officeDocument/2006/relationships/image"/><Relationship Id="rId6" Target="../media/image32.png" Type="http://schemas.openxmlformats.org/officeDocument/2006/relationships/image"/><Relationship Id="rId7" Target="../media/image1.png" Type="http://schemas.openxmlformats.org/officeDocument/2006/relationships/image"/><Relationship Id="rId8" Target="../media/image4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 Id="rId4" Target="../media/image1.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32.png" Type="http://schemas.openxmlformats.org/officeDocument/2006/relationships/image"/><Relationship Id="rId8"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8.xml" Type="http://schemas.openxmlformats.org/officeDocument/2006/relationships/notesSlide"/><Relationship Id="rId3" Target="../media/image6.png" Type="http://schemas.openxmlformats.org/officeDocument/2006/relationships/image"/><Relationship Id="rId4" Target="../media/image44.jpeg" Type="http://schemas.openxmlformats.org/officeDocument/2006/relationships/image"/><Relationship Id="rId5" Target="../media/image4.png" Type="http://schemas.openxmlformats.org/officeDocument/2006/relationships/image"/><Relationship Id="rId6" Target="../media/image3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 Id="rId4" Target="../media/image4.png" Type="http://schemas.openxmlformats.org/officeDocument/2006/relationships/image"/><Relationship Id="rId5" Target="../media/image32.png" Type="http://schemas.openxmlformats.org/officeDocument/2006/relationships/image"/><Relationship Id="rId6" Target="../media/image45.jpeg" Type="http://schemas.openxmlformats.org/officeDocument/2006/relationships/image"/><Relationship Id="rId7"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1.png" Type="http://schemas.openxmlformats.org/officeDocument/2006/relationships/image"/><Relationship Id="rId5"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 Id="rId4" Target="../media/image1.png" Type="http://schemas.openxmlformats.org/officeDocument/2006/relationships/image"/><Relationship Id="rId5"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21.xml" Type="http://schemas.openxmlformats.org/officeDocument/2006/relationships/notesSlide"/><Relationship Id="rId3" Target="../media/image2.png" Type="http://schemas.openxmlformats.org/officeDocument/2006/relationships/image"/><Relationship Id="rId4" Target="../media/image1.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32.png" Type="http://schemas.openxmlformats.org/officeDocument/2006/relationships/image"/><Relationship Id="rId8"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4.png" Type="http://schemas.openxmlformats.org/officeDocument/2006/relationships/image"/><Relationship Id="rId5" Target="../media/image3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3.xml" Type="http://schemas.openxmlformats.org/officeDocument/2006/relationships/notesSlide"/><Relationship Id="rId3" Target="../media/image46.png" Type="http://schemas.openxmlformats.org/officeDocument/2006/relationships/image"/><Relationship Id="rId4" Target="../media/image6.png" Type="http://schemas.openxmlformats.org/officeDocument/2006/relationships/image"/><Relationship Id="rId5" Target="../media/image1.png" Type="http://schemas.openxmlformats.org/officeDocument/2006/relationships/image"/><Relationship Id="rId6" Target="../media/image32.png" Type="http://schemas.openxmlformats.org/officeDocument/2006/relationships/image"/><Relationship Id="rId7" Target="../media/image4.png" Type="http://schemas.openxmlformats.org/officeDocument/2006/relationships/image"/><Relationship Id="rId8" Target="../media/image4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32.png" Type="http://schemas.openxmlformats.org/officeDocument/2006/relationships/image"/><Relationship Id="rId5" Target="../media/image4.png" Type="http://schemas.openxmlformats.org/officeDocument/2006/relationships/image"/><Relationship Id="rId6" Target="../charts/chart1.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1.png" Type="http://schemas.openxmlformats.org/officeDocument/2006/relationships/image"/><Relationship Id="rId7"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4.xml" Type="http://schemas.openxmlformats.org/officeDocument/2006/relationships/slideLayout"/><Relationship Id="rId10" Target="../media/image11.png" Type="http://schemas.openxmlformats.org/officeDocument/2006/relationships/image"/><Relationship Id="rId11" Target="../media/image12.png" Type="http://schemas.openxmlformats.org/officeDocument/2006/relationships/image"/><Relationship Id="rId12" Target="../media/image13.png" Type="http://schemas.openxmlformats.org/officeDocument/2006/relationships/image"/><Relationship Id="rId13" Target="../media/image14.png" Type="http://schemas.openxmlformats.org/officeDocument/2006/relationships/image"/><Relationship Id="rId14" Target="../media/image15.png" Type="http://schemas.openxmlformats.org/officeDocument/2006/relationships/image"/><Relationship Id="rId2" Target="../notesSlides/notesSlide3.xml" Type="http://schemas.openxmlformats.org/officeDocument/2006/relationships/notesSlide"/><Relationship Id="rId3" Target="../media/image2.png" Type="http://schemas.openxmlformats.org/officeDocument/2006/relationships/image"/><Relationship Id="rId4" Target="../media/image1.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16.jpeg" Type="http://schemas.openxmlformats.org/officeDocument/2006/relationships/image"/><Relationship Id="rId5"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png" Type="http://schemas.openxmlformats.org/officeDocument/2006/relationships/image"/><Relationship Id="rId2" Target="../notesSlides/notesSlide5.xml" Type="http://schemas.openxmlformats.org/officeDocument/2006/relationships/notesSlide"/><Relationship Id="rId3" Target="../media/image6.pn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0.png" Type="http://schemas.openxmlformats.org/officeDocument/2006/relationships/image"/><Relationship Id="rId7" Target="../media/image9.png" Type="http://schemas.openxmlformats.org/officeDocument/2006/relationships/image"/><Relationship Id="rId8" Target="../media/image12.png" Type="http://schemas.openxmlformats.org/officeDocument/2006/relationships/image"/><Relationship Id="rId9"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12.png" Type="http://schemas.openxmlformats.org/officeDocument/2006/relationships/image"/><Relationship Id="rId2" Target="../notesSlides/notesSlide6.xml" Type="http://schemas.openxmlformats.org/officeDocument/2006/relationships/notesSlide"/><Relationship Id="rId3" Target="../media/image6.pn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1.png" Type="http://schemas.openxmlformats.org/officeDocument/2006/relationships/image"/><Relationship Id="rId9"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12.png" Type="http://schemas.openxmlformats.org/officeDocument/2006/relationships/image"/><Relationship Id="rId6" Target="../media/image1.png" Type="http://schemas.openxmlformats.org/officeDocument/2006/relationships/image"/><Relationship Id="rId7" Target="../media/image25.jpeg" Type="http://schemas.openxmlformats.org/officeDocument/2006/relationships/image"/><Relationship Id="rId8" Target="../media/image26.jpeg" Type="http://schemas.openxmlformats.org/officeDocument/2006/relationships/image"/><Relationship Id="rId9" Target="../media/image2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 Id="rId6" Target="../media/image4.png" Type="http://schemas.openxmlformats.org/officeDocument/2006/relationships/image"/><Relationship Id="rId7" Target="../media/image12.png" Type="http://schemas.openxmlformats.org/officeDocument/2006/relationships/image"/><Relationship Id="rId8"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0" y="-15776"/>
            <a:ext cx="12192000" cy="6873776"/>
          </a:xfrm>
          <a:prstGeom prst="rect">
            <a:avLst/>
          </a:prstGeom>
        </p:spPr>
      </p:pic>
      <p:pic>
        <p:nvPicPr>
          <p:cNvPr id="7" name="图片 6"/>
          <p:cNvPicPr>
            <a:picLocks noChangeAspect="1"/>
          </p:cNvPicPr>
          <p:nvPr/>
        </p:nvPicPr>
        <p:blipFill>
          <a:blip r:embed="rId4">
            <a:extLst>
              <a:ext uri="{28A0092B-C50C-407E-A947-70E740481C1C}">
                <a14:useLocalDpi val="0"/>
              </a:ext>
            </a:extLst>
          </a:blip>
          <a:srcRect b="12834" l="5680" r="14559" t="10694"/>
          <a:stretch>
            <a:fillRect/>
          </a:stretch>
        </p:blipFill>
        <p:spPr>
          <a:xfrm>
            <a:off x="5305627" y="1299830"/>
            <a:ext cx="6743519" cy="5040984"/>
          </a:xfrm>
          <a:prstGeom prst="rect">
            <a:avLst/>
          </a:prstGeom>
        </p:spPr>
      </p:pic>
      <p:sp>
        <p:nvSpPr>
          <p:cNvPr id="14" name="TextBox 5"/>
          <p:cNvSpPr txBox="1"/>
          <p:nvPr/>
        </p:nvSpPr>
        <p:spPr>
          <a:xfrm rot="20953978">
            <a:off x="6171257" y="2334595"/>
            <a:ext cx="5008749" cy="1920240"/>
          </a:xfrm>
          <a:prstGeom prst="rect">
            <a:avLst/>
          </a:prstGeom>
          <a:noFill/>
        </p:spPr>
        <p:txBody>
          <a:bodyPr rtlCol="0" wrap="square">
            <a:spAutoFit/>
          </a:bodyPr>
          <a:lstStyle/>
          <a:p>
            <a:pPr algn="ctr"/>
            <a:r>
              <a:rPr altLang="en-US" b="1" lang="zh-CN" smtClean="0" spc="300" sz="6000">
                <a:solidFill>
                  <a:schemeClr val="bg2">
                    <a:lumMod val="10000"/>
                  </a:schemeClr>
                </a:solidFill>
                <a:ea charset="-128" pitchFamily="2" typeface="义启嘟嘟体"/>
                <a:cs charset="-128" pitchFamily="2" typeface="义启嘟嘟体"/>
                <a:sym typeface="+mn-lt"/>
              </a:rPr>
              <a:t>小学生</a:t>
            </a:r>
          </a:p>
          <a:p>
            <a:pPr algn="ctr"/>
            <a:r>
              <a:rPr altLang="en-US" b="1" lang="zh-CN" smtClean="0" spc="300" sz="6000">
                <a:solidFill>
                  <a:schemeClr val="bg2">
                    <a:lumMod val="10000"/>
                  </a:schemeClr>
                </a:solidFill>
                <a:ea charset="-128" pitchFamily="2" typeface="义启嘟嘟体"/>
                <a:cs charset="-128" pitchFamily="2" typeface="义启嘟嘟体"/>
                <a:sym typeface="+mn-lt"/>
              </a:rPr>
              <a:t>班干部竞选</a:t>
            </a:r>
          </a:p>
        </p:txBody>
      </p:sp>
      <p:pic>
        <p:nvPicPr>
          <p:cNvPr id="8" name="图片 7"/>
          <p:cNvPicPr>
            <a:picLocks noChangeAspect="1"/>
          </p:cNvPicPr>
          <p:nvPr/>
        </p:nvPicPr>
        <p:blipFill>
          <a:blip r:embed="rId5">
            <a:extLst>
              <a:ext uri="{28A0092B-C50C-407E-A947-70E740481C1C}">
                <a14:useLocalDpi val="0"/>
              </a:ext>
            </a:extLst>
          </a:blip>
          <a:srcRect b="62667" r="86061"/>
          <a:stretch>
            <a:fillRect/>
          </a:stretch>
        </p:blipFill>
        <p:spPr>
          <a:xfrm>
            <a:off x="0" y="291817"/>
            <a:ext cx="3108960" cy="2385226"/>
          </a:xfrm>
          <a:prstGeom prst="rect">
            <a:avLst/>
          </a:prstGeom>
        </p:spPr>
      </p:pic>
      <p:pic>
        <p:nvPicPr>
          <p:cNvPr id="9" name="图片 8"/>
          <p:cNvPicPr>
            <a:picLocks noChangeAspect="1"/>
          </p:cNvPicPr>
          <p:nvPr/>
        </p:nvPicPr>
        <p:blipFill>
          <a:blip r:embed="rId5">
            <a:extLst>
              <a:ext uri="{28A0092B-C50C-407E-A947-70E740481C1C}">
                <a14:useLocalDpi val="0"/>
              </a:ext>
            </a:extLst>
          </a:blip>
          <a:srcRect r="78939" t="49499"/>
          <a:stretch>
            <a:fillRect/>
          </a:stretch>
        </p:blipFill>
        <p:spPr>
          <a:xfrm rot="20722940">
            <a:off x="-194997" y="2714611"/>
            <a:ext cx="7183215" cy="4934153"/>
          </a:xfrm>
          <a:prstGeom prst="rect">
            <a:avLst/>
          </a:prstGeom>
        </p:spPr>
      </p:pic>
      <p:pic>
        <p:nvPicPr>
          <p:cNvPr id="10" name="图片 9"/>
          <p:cNvPicPr>
            <a:picLocks noChangeAspect="1"/>
          </p:cNvPicPr>
          <p:nvPr/>
        </p:nvPicPr>
        <p:blipFill>
          <a:blip r:embed="rId5">
            <a:extLst>
              <a:ext uri="{28A0092B-C50C-407E-A947-70E740481C1C}">
                <a14:useLocalDpi val="0"/>
              </a:ext>
            </a:extLst>
          </a:blip>
          <a:srcRect b="54204" l="68030" r="15000"/>
          <a:stretch>
            <a:fillRect/>
          </a:stretch>
        </p:blipFill>
        <p:spPr>
          <a:xfrm>
            <a:off x="8960493" y="604679"/>
            <a:ext cx="3308804" cy="2557922"/>
          </a:xfrm>
          <a:prstGeom prst="rect">
            <a:avLst/>
          </a:prstGeom>
        </p:spPr>
      </p:pic>
      <p:pic>
        <p:nvPicPr>
          <p:cNvPr id="12" name="图片 11"/>
          <p:cNvPicPr>
            <a:picLocks noChangeAspect="1"/>
          </p:cNvPicPr>
          <p:nvPr/>
        </p:nvPicPr>
        <p:blipFill>
          <a:blip r:embed="rId6">
            <a:extLst>
              <a:ext uri="{28A0092B-C50C-407E-A947-70E740481C1C}">
                <a14:useLocalDpi val="0"/>
              </a:ext>
            </a:extLst>
          </a:blip>
          <a:srcRect b="70286" r="71460" t="9905"/>
          <a:stretch>
            <a:fillRect/>
          </a:stretch>
        </p:blipFill>
        <p:spPr>
          <a:xfrm>
            <a:off x="3037208" y="439428"/>
            <a:ext cx="2191122" cy="1520868"/>
          </a:xfrm>
          <a:prstGeom prst="rect">
            <a:avLst/>
          </a:prstGeom>
        </p:spPr>
      </p:pic>
      <p:pic>
        <p:nvPicPr>
          <p:cNvPr id="16" name="图片 15"/>
          <p:cNvPicPr>
            <a:picLocks noChangeAspect="1"/>
          </p:cNvPicPr>
          <p:nvPr/>
        </p:nvPicPr>
        <p:blipFill>
          <a:blip r:embed="rId6">
            <a:extLst>
              <a:ext uri="{28A0092B-C50C-407E-A947-70E740481C1C}">
                <a14:useLocalDpi val="0"/>
              </a:ext>
            </a:extLst>
          </a:blip>
          <a:srcRect b="49778" l="83658" t="36888"/>
          <a:stretch>
            <a:fillRect/>
          </a:stretch>
        </p:blipFill>
        <p:spPr>
          <a:xfrm>
            <a:off x="3198273" y="2971800"/>
            <a:ext cx="1120727" cy="914400"/>
          </a:xfrm>
          <a:prstGeom prst="rect">
            <a:avLst/>
          </a:prstGeom>
        </p:spPr>
      </p:pic>
      <p:pic>
        <p:nvPicPr>
          <p:cNvPr id="17" name="图片 16"/>
          <p:cNvPicPr>
            <a:picLocks noChangeAspect="1"/>
          </p:cNvPicPr>
          <p:nvPr/>
        </p:nvPicPr>
        <p:blipFill>
          <a:blip r:embed="rId6">
            <a:extLst>
              <a:ext uri="{28A0092B-C50C-407E-A947-70E740481C1C}">
                <a14:useLocalDpi val="0"/>
              </a:ext>
            </a:extLst>
          </a:blip>
          <a:srcRect b="49778" l="83658" t="36888"/>
          <a:stretch>
            <a:fillRect/>
          </a:stretch>
        </p:blipFill>
        <p:spPr>
          <a:xfrm>
            <a:off x="7342170" y="488658"/>
            <a:ext cx="1120727" cy="914400"/>
          </a:xfrm>
          <a:prstGeom prst="rect">
            <a:avLst/>
          </a:prstGeom>
        </p:spPr>
      </p:pic>
      <p:pic>
        <p:nvPicPr>
          <p:cNvPr id="18" name="图片 17"/>
          <p:cNvPicPr>
            <a:picLocks noChangeAspect="1"/>
          </p:cNvPicPr>
          <p:nvPr/>
        </p:nvPicPr>
        <p:blipFill>
          <a:blip r:embed="rId5">
            <a:extLst>
              <a:ext uri="{28A0092B-C50C-407E-A947-70E740481C1C}">
                <a14:useLocalDpi val="0"/>
              </a:ext>
            </a:extLst>
          </a:blip>
          <a:srcRect b="43247" l="12987" r="75844" t="26831"/>
          <a:stretch>
            <a:fillRect/>
          </a:stretch>
        </p:blipFill>
        <p:spPr>
          <a:xfrm>
            <a:off x="1306286" y="2455816"/>
            <a:ext cx="1123405" cy="862149"/>
          </a:xfrm>
          <a:prstGeom prst="rect">
            <a:avLst/>
          </a:prstGeom>
        </p:spPr>
      </p:pic>
      <p:pic>
        <p:nvPicPr>
          <p:cNvPr id="19" name="图片 18"/>
          <p:cNvPicPr>
            <a:picLocks noChangeAspect="1"/>
          </p:cNvPicPr>
          <p:nvPr/>
        </p:nvPicPr>
        <p:blipFill>
          <a:blip r:embed="rId5">
            <a:extLst>
              <a:ext uri="{28A0092B-C50C-407E-A947-70E740481C1C}">
                <a14:useLocalDpi val="0"/>
              </a:ext>
            </a:extLst>
          </a:blip>
          <a:srcRect b="68635" l="59741" r="30649"/>
          <a:stretch>
            <a:fillRect/>
          </a:stretch>
        </p:blipFill>
        <p:spPr>
          <a:xfrm>
            <a:off x="6008914" y="1682751"/>
            <a:ext cx="966652" cy="903696"/>
          </a:xfrm>
          <a:prstGeom prst="rect">
            <a:avLst/>
          </a:prstGeom>
        </p:spPr>
      </p:pic>
      <p:pic>
        <p:nvPicPr>
          <p:cNvPr id="25" name="图片 24"/>
          <p:cNvPicPr>
            <a:picLocks noChangeAspect="1"/>
          </p:cNvPicPr>
          <p:nvPr/>
        </p:nvPicPr>
        <p:blipFill>
          <a:blip r:embed="rId6">
            <a:extLst>
              <a:ext uri="{28A0092B-C50C-407E-A947-70E740481C1C}">
                <a14:useLocalDpi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a:blip r:embed="rId5">
            <a:extLst>
              <a:ext uri="{28A0092B-C50C-407E-A947-70E740481C1C}">
                <a14:useLocalDpi val="0"/>
              </a:ext>
            </a:extLst>
          </a:blip>
          <a:srcRect b="6978" l="63117" r="27013" t="50406"/>
          <a:stretch>
            <a:fillRect/>
          </a:stretch>
        </p:blipFill>
        <p:spPr>
          <a:xfrm>
            <a:off x="7742223" y="4285410"/>
            <a:ext cx="992777" cy="1227908"/>
          </a:xfrm>
          <a:prstGeom prst="rect">
            <a:avLst/>
          </a:prstGeom>
        </p:spPr>
      </p:pic>
      <p:sp>
        <p:nvSpPr>
          <p:cNvPr id="21" name="TextBox 5"/>
          <p:cNvSpPr txBox="1"/>
          <p:nvPr/>
        </p:nvSpPr>
        <p:spPr>
          <a:xfrm rot="20953978">
            <a:off x="8252167" y="4448951"/>
            <a:ext cx="2664615" cy="396240"/>
          </a:xfrm>
          <a:prstGeom prst="rect">
            <a:avLst/>
          </a:prstGeom>
          <a:noFill/>
        </p:spPr>
        <p:txBody>
          <a:bodyPr rtlCol="0" wrap="square">
            <a:spAutoFit/>
          </a:bodyPr>
          <a:lstStyle/>
          <a:p>
            <a:pPr algn="ctr"/>
            <a:r>
              <a:rPr altLang="en-US" b="1" lang="zh-CN" smtClean="0" spc="300" sz="2000">
                <a:solidFill>
                  <a:schemeClr val="bg2">
                    <a:lumMod val="10000"/>
                  </a:schemeClr>
                </a:solidFill>
                <a:ea charset="-128" pitchFamily="2" typeface="义启嘟嘟体"/>
                <a:cs charset="-128" pitchFamily="2" typeface="义启嘟嘟体"/>
                <a:sym typeface="+mn-lt"/>
              </a:rPr>
              <a:t>演讲人：优页PPT</a:t>
            </a:r>
          </a:p>
        </p:txBody>
      </p:sp>
      <p:pic>
        <p:nvPicPr>
          <p:cNvPr id="22" name="图片 21"/>
          <p:cNvPicPr>
            <a:picLocks noChangeAspect="1"/>
          </p:cNvPicPr>
          <p:nvPr/>
        </p:nvPicPr>
        <p:blipFill>
          <a:blip r:embed="rId5">
            <a:extLst>
              <a:ext uri="{28A0092B-C50C-407E-A947-70E740481C1C}">
                <a14:useLocalDpi val="0"/>
              </a:ext>
            </a:extLst>
          </a:blip>
          <a:srcRect b="68635" l="59741" r="30649"/>
          <a:stretch>
            <a:fillRect/>
          </a:stretch>
        </p:blipFill>
        <p:spPr>
          <a:xfrm>
            <a:off x="5228330" y="5489372"/>
            <a:ext cx="966652" cy="903696"/>
          </a:xfrm>
          <a:prstGeom prst="rect">
            <a:avLst/>
          </a:prstGeom>
        </p:spPr>
      </p:pic>
      <p:pic>
        <p:nvPicPr>
          <p:cNvPr id="23" name="图片 22"/>
          <p:cNvPicPr>
            <a:picLocks noChangeAspect="1"/>
          </p:cNvPicPr>
          <p:nvPr/>
        </p:nvPicPr>
        <p:blipFill>
          <a:blip r:embed="rId5">
            <a:extLst>
              <a:ext uri="{28A0092B-C50C-407E-A947-70E740481C1C}">
                <a14:useLocalDpi val="0"/>
              </a:ext>
            </a:extLst>
          </a:blip>
          <a:srcRect b="43247" l="12987" r="75844" t="26831"/>
          <a:stretch>
            <a:fillRect/>
          </a:stretch>
        </p:blipFill>
        <p:spPr>
          <a:xfrm>
            <a:off x="4352111" y="1887595"/>
            <a:ext cx="1123405" cy="862149"/>
          </a:xfrm>
          <a:prstGeom prst="rect">
            <a:avLst/>
          </a:prstGeom>
        </p:spPr>
      </p:pic>
      <p:pic>
        <p:nvPicPr>
          <p:cNvPr id="24" name="图片 23"/>
          <p:cNvPicPr>
            <a:picLocks noChangeAspect="1"/>
          </p:cNvPicPr>
          <p:nvPr/>
        </p:nvPicPr>
        <p:blipFill>
          <a:blip r:embed="rId7">
            <a:extLst>
              <a:ext uri="{28A0092B-C50C-407E-A947-70E740481C1C}">
                <a14:useLocalDpi val="0"/>
              </a:ext>
            </a:extLst>
          </a:blip>
          <a:srcRect b="49778" l="83658" t="36888"/>
          <a:stretch>
            <a:fillRect/>
          </a:stretch>
        </p:blipFill>
        <p:spPr>
          <a:xfrm>
            <a:off x="5572149" y="4768422"/>
            <a:ext cx="691491" cy="564187"/>
          </a:xfrm>
          <a:prstGeom prst="rect">
            <a:avLst/>
          </a:prstGeom>
        </p:spPr>
      </p:pic>
      <p:pic>
        <p:nvPicPr>
          <p:cNvPr id="26" name="图片 25"/>
          <p:cNvPicPr>
            <a:picLocks noChangeAspect="1"/>
          </p:cNvPicPr>
          <p:nvPr/>
        </p:nvPicPr>
        <p:blipFill>
          <a:blip r:embed="rId5">
            <a:extLst>
              <a:ext uri="{28A0092B-C50C-407E-A947-70E740481C1C}">
                <a14:useLocalDpi val="0"/>
              </a:ext>
            </a:extLst>
          </a:blip>
          <a:srcRect b="68635" l="59741" r="30649"/>
          <a:stretch>
            <a:fillRect/>
          </a:stretch>
        </p:blipFill>
        <p:spPr>
          <a:xfrm>
            <a:off x="-136835" y="4273286"/>
            <a:ext cx="1568989" cy="1466804"/>
          </a:xfrm>
          <a:prstGeom prst="rect">
            <a:avLst/>
          </a:prstGeom>
        </p:spPr>
      </p:pic>
      <p:pic>
        <p:nvPicPr>
          <p:cNvPr id="27" name="图片 26"/>
          <p:cNvPicPr>
            <a:picLocks noChangeAspect="1"/>
          </p:cNvPicPr>
          <p:nvPr/>
        </p:nvPicPr>
        <p:blipFill>
          <a:blip r:embed="rId6">
            <a:extLst>
              <a:ext uri="{28A0092B-C50C-407E-A947-70E740481C1C}">
                <a14:useLocalDpi val="0"/>
              </a:ext>
            </a:extLst>
          </a:blip>
          <a:srcRect b="90000"/>
          <a:stretch>
            <a:fillRect/>
          </a:stretch>
        </p:blipFill>
        <p:spPr>
          <a:xfrm flipH="1" flipV="1">
            <a:off x="0" y="6136633"/>
            <a:ext cx="12192000" cy="685800"/>
          </a:xfrm>
          <a:prstGeom prst="rect">
            <a:avLst/>
          </a:prstGeom>
        </p:spPr>
      </p:pic>
    </p:spTree>
    <p:extLst>
      <p:ext uri="{BB962C8B-B14F-4D97-AF65-F5344CB8AC3E}">
        <p14:creationId val="146406922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par>
                                <p:cTn fill="hold" id="10" nodeType="withEffect" presetClass="entr" presetID="53" presetSubtype="0">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par>
                                <p:cTn fill="hold" id="15" nodeType="withEffect" presetClass="entr" presetID="53"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fltVal val="0"/>
                                          </p:val>
                                        </p:tav>
                                        <p:tav tm="100000">
                                          <p:val>
                                            <p:strVal val="#ppt_w"/>
                                          </p:val>
                                        </p:tav>
                                      </p:tavLst>
                                    </p:anim>
                                    <p:anim calcmode="lin" valueType="num">
                                      <p:cBhvr>
                                        <p:cTn dur="500" fill="hold" id="18"/>
                                        <p:tgtEl>
                                          <p:spTgt spid="18"/>
                                        </p:tgtEl>
                                        <p:attrNameLst>
                                          <p:attrName>ppt_h</p:attrName>
                                        </p:attrNameLst>
                                      </p:cBhvr>
                                      <p:tavLst>
                                        <p:tav tm="0">
                                          <p:val>
                                            <p:fltVal val="0"/>
                                          </p:val>
                                        </p:tav>
                                        <p:tav tm="100000">
                                          <p:val>
                                            <p:strVal val="#ppt_h"/>
                                          </p:val>
                                        </p:tav>
                                      </p:tavLst>
                                    </p:anim>
                                    <p:animEffect filter="fade" transition="in">
                                      <p:cBhvr>
                                        <p:cTn dur="500" id="19"/>
                                        <p:tgtEl>
                                          <p:spTgt spid="18"/>
                                        </p:tgtEl>
                                      </p:cBhvr>
                                    </p:animEffect>
                                  </p:childTnLst>
                                </p:cTn>
                              </p:par>
                              <p:par>
                                <p:cTn fill="hold" id="20" nodeType="withEffect" presetClass="entr" presetID="53" presetSubtype="0">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p:cTn dur="500" fill="hold" id="22"/>
                                        <p:tgtEl>
                                          <p:spTgt spid="16"/>
                                        </p:tgtEl>
                                        <p:attrNameLst>
                                          <p:attrName>ppt_w</p:attrName>
                                        </p:attrNameLst>
                                      </p:cBhvr>
                                      <p:tavLst>
                                        <p:tav tm="0">
                                          <p:val>
                                            <p:fltVal val="0"/>
                                          </p:val>
                                        </p:tav>
                                        <p:tav tm="100000">
                                          <p:val>
                                            <p:strVal val="#ppt_w"/>
                                          </p:val>
                                        </p:tav>
                                      </p:tavLst>
                                    </p:anim>
                                    <p:anim calcmode="lin" valueType="num">
                                      <p:cBhvr>
                                        <p:cTn dur="500" fill="hold" id="23"/>
                                        <p:tgtEl>
                                          <p:spTgt spid="16"/>
                                        </p:tgtEl>
                                        <p:attrNameLst>
                                          <p:attrName>ppt_h</p:attrName>
                                        </p:attrNameLst>
                                      </p:cBhvr>
                                      <p:tavLst>
                                        <p:tav tm="0">
                                          <p:val>
                                            <p:fltVal val="0"/>
                                          </p:val>
                                        </p:tav>
                                        <p:tav tm="100000">
                                          <p:val>
                                            <p:strVal val="#ppt_h"/>
                                          </p:val>
                                        </p:tav>
                                      </p:tavLst>
                                    </p:anim>
                                    <p:animEffect filter="fade" transition="in">
                                      <p:cBhvr>
                                        <p:cTn dur="500" id="24"/>
                                        <p:tgtEl>
                                          <p:spTgt spid="16"/>
                                        </p:tgtEl>
                                      </p:cBhvr>
                                    </p:animEffect>
                                  </p:childTnLst>
                                </p:cTn>
                              </p:par>
                              <p:par>
                                <p:cTn fill="hold" id="25" nodeType="withEffect" presetClass="entr" presetID="53" presetSubtype="0">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p:cTn dur="500" fill="hold" id="27"/>
                                        <p:tgtEl>
                                          <p:spTgt spid="24"/>
                                        </p:tgtEl>
                                        <p:attrNameLst>
                                          <p:attrName>ppt_w</p:attrName>
                                        </p:attrNameLst>
                                      </p:cBhvr>
                                      <p:tavLst>
                                        <p:tav tm="0">
                                          <p:val>
                                            <p:fltVal val="0"/>
                                          </p:val>
                                        </p:tav>
                                        <p:tav tm="100000">
                                          <p:val>
                                            <p:strVal val="#ppt_w"/>
                                          </p:val>
                                        </p:tav>
                                      </p:tavLst>
                                    </p:anim>
                                    <p:anim calcmode="lin" valueType="num">
                                      <p:cBhvr>
                                        <p:cTn dur="500" fill="hold" id="28"/>
                                        <p:tgtEl>
                                          <p:spTgt spid="24"/>
                                        </p:tgtEl>
                                        <p:attrNameLst>
                                          <p:attrName>ppt_h</p:attrName>
                                        </p:attrNameLst>
                                      </p:cBhvr>
                                      <p:tavLst>
                                        <p:tav tm="0">
                                          <p:val>
                                            <p:fltVal val="0"/>
                                          </p:val>
                                        </p:tav>
                                        <p:tav tm="100000">
                                          <p:val>
                                            <p:strVal val="#ppt_h"/>
                                          </p:val>
                                        </p:tav>
                                      </p:tavLst>
                                    </p:anim>
                                    <p:animEffect filter="fade" transition="in">
                                      <p:cBhvr>
                                        <p:cTn dur="500" id="29"/>
                                        <p:tgtEl>
                                          <p:spTgt spid="24"/>
                                        </p:tgtEl>
                                      </p:cBhvr>
                                    </p:animEffect>
                                  </p:childTnLst>
                                </p:cTn>
                              </p:par>
                              <p:par>
                                <p:cTn fill="hold" id="30" nodeType="withEffect" presetClass="entr" presetID="53" presetSubtype="0">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p:cTn dur="500" fill="hold" id="32"/>
                                        <p:tgtEl>
                                          <p:spTgt spid="26"/>
                                        </p:tgtEl>
                                        <p:attrNameLst>
                                          <p:attrName>ppt_w</p:attrName>
                                        </p:attrNameLst>
                                      </p:cBhvr>
                                      <p:tavLst>
                                        <p:tav tm="0">
                                          <p:val>
                                            <p:fltVal val="0"/>
                                          </p:val>
                                        </p:tav>
                                        <p:tav tm="100000">
                                          <p:val>
                                            <p:strVal val="#ppt_w"/>
                                          </p:val>
                                        </p:tav>
                                      </p:tavLst>
                                    </p:anim>
                                    <p:anim calcmode="lin" valueType="num">
                                      <p:cBhvr>
                                        <p:cTn dur="500" fill="hold" id="33"/>
                                        <p:tgtEl>
                                          <p:spTgt spid="26"/>
                                        </p:tgtEl>
                                        <p:attrNameLst>
                                          <p:attrName>ppt_h</p:attrName>
                                        </p:attrNameLst>
                                      </p:cBhvr>
                                      <p:tavLst>
                                        <p:tav tm="0">
                                          <p:val>
                                            <p:fltVal val="0"/>
                                          </p:val>
                                        </p:tav>
                                        <p:tav tm="100000">
                                          <p:val>
                                            <p:strVal val="#ppt_h"/>
                                          </p:val>
                                        </p:tav>
                                      </p:tavLst>
                                    </p:anim>
                                    <p:animEffect filter="fade" transition="in">
                                      <p:cBhvr>
                                        <p:cTn dur="500" id="34"/>
                                        <p:tgtEl>
                                          <p:spTgt spid="26"/>
                                        </p:tgtEl>
                                      </p:cBhvr>
                                    </p:animEffect>
                                  </p:childTnLst>
                                </p:cTn>
                              </p:par>
                              <p:par>
                                <p:cTn fill="hold" id="35" nodeType="with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500" fill="hold" id="37"/>
                                        <p:tgtEl>
                                          <p:spTgt spid="22"/>
                                        </p:tgtEl>
                                        <p:attrNameLst>
                                          <p:attrName>ppt_w</p:attrName>
                                        </p:attrNameLst>
                                      </p:cBhvr>
                                      <p:tavLst>
                                        <p:tav tm="0">
                                          <p:val>
                                            <p:fltVal val="0"/>
                                          </p:val>
                                        </p:tav>
                                        <p:tav tm="100000">
                                          <p:val>
                                            <p:strVal val="#ppt_w"/>
                                          </p:val>
                                        </p:tav>
                                      </p:tavLst>
                                    </p:anim>
                                    <p:anim calcmode="lin" valueType="num">
                                      <p:cBhvr>
                                        <p:cTn dur="500" fill="hold" id="38"/>
                                        <p:tgtEl>
                                          <p:spTgt spid="22"/>
                                        </p:tgtEl>
                                        <p:attrNameLst>
                                          <p:attrName>ppt_h</p:attrName>
                                        </p:attrNameLst>
                                      </p:cBhvr>
                                      <p:tavLst>
                                        <p:tav tm="0">
                                          <p:val>
                                            <p:fltVal val="0"/>
                                          </p:val>
                                        </p:tav>
                                        <p:tav tm="100000">
                                          <p:val>
                                            <p:strVal val="#ppt_h"/>
                                          </p:val>
                                        </p:tav>
                                      </p:tavLst>
                                    </p:anim>
                                    <p:animEffect filter="fade" transition="in">
                                      <p:cBhvr>
                                        <p:cTn dur="500" id="39"/>
                                        <p:tgtEl>
                                          <p:spTgt spid="22"/>
                                        </p:tgtEl>
                                      </p:cBhvr>
                                    </p:animEffect>
                                  </p:childTnLst>
                                </p:cTn>
                              </p:par>
                              <p:par>
                                <p:cTn fill="hold" id="40" nodeType="withEffect" presetClass="entr" presetID="53" presetSubtype="0">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p:cTn dur="500" fill="hold" id="42"/>
                                        <p:tgtEl>
                                          <p:spTgt spid="7"/>
                                        </p:tgtEl>
                                        <p:attrNameLst>
                                          <p:attrName>ppt_w</p:attrName>
                                        </p:attrNameLst>
                                      </p:cBhvr>
                                      <p:tavLst>
                                        <p:tav tm="0">
                                          <p:val>
                                            <p:fltVal val="0"/>
                                          </p:val>
                                        </p:tav>
                                        <p:tav tm="100000">
                                          <p:val>
                                            <p:strVal val="#ppt_w"/>
                                          </p:val>
                                        </p:tav>
                                      </p:tavLst>
                                    </p:anim>
                                    <p:anim calcmode="lin" valueType="num">
                                      <p:cBhvr>
                                        <p:cTn dur="500" fill="hold" id="43"/>
                                        <p:tgtEl>
                                          <p:spTgt spid="7"/>
                                        </p:tgtEl>
                                        <p:attrNameLst>
                                          <p:attrName>ppt_h</p:attrName>
                                        </p:attrNameLst>
                                      </p:cBhvr>
                                      <p:tavLst>
                                        <p:tav tm="0">
                                          <p:val>
                                            <p:fltVal val="0"/>
                                          </p:val>
                                        </p:tav>
                                        <p:tav tm="100000">
                                          <p:val>
                                            <p:strVal val="#ppt_h"/>
                                          </p:val>
                                        </p:tav>
                                      </p:tavLst>
                                    </p:anim>
                                    <p:animEffect filter="fade" transition="in">
                                      <p:cBhvr>
                                        <p:cTn dur="500" id="44"/>
                                        <p:tgtEl>
                                          <p:spTgt spid="7"/>
                                        </p:tgtEl>
                                      </p:cBhvr>
                                    </p:animEffect>
                                  </p:childTnLst>
                                </p:cTn>
                              </p:par>
                              <p:par>
                                <p:cTn fill="hold" id="45" nodeType="withEffect" presetClass="entr" presetID="53" presetSubtype="0">
                                  <p:stCondLst>
                                    <p:cond delay="0"/>
                                  </p:stCondLst>
                                  <p:childTnLst>
                                    <p:set>
                                      <p:cBhvr>
                                        <p:cTn dur="1" fill="hold" id="46">
                                          <p:stCondLst>
                                            <p:cond delay="0"/>
                                          </p:stCondLst>
                                        </p:cTn>
                                        <p:tgtEl>
                                          <p:spTgt spid="19"/>
                                        </p:tgtEl>
                                        <p:attrNameLst>
                                          <p:attrName>style.visibility</p:attrName>
                                        </p:attrNameLst>
                                      </p:cBhvr>
                                      <p:to>
                                        <p:strVal val="visible"/>
                                      </p:to>
                                    </p:set>
                                    <p:anim calcmode="lin" valueType="num">
                                      <p:cBhvr>
                                        <p:cTn dur="500" fill="hold" id="47"/>
                                        <p:tgtEl>
                                          <p:spTgt spid="19"/>
                                        </p:tgtEl>
                                        <p:attrNameLst>
                                          <p:attrName>ppt_w</p:attrName>
                                        </p:attrNameLst>
                                      </p:cBhvr>
                                      <p:tavLst>
                                        <p:tav tm="0">
                                          <p:val>
                                            <p:fltVal val="0"/>
                                          </p:val>
                                        </p:tav>
                                        <p:tav tm="100000">
                                          <p:val>
                                            <p:strVal val="#ppt_w"/>
                                          </p:val>
                                        </p:tav>
                                      </p:tavLst>
                                    </p:anim>
                                    <p:anim calcmode="lin" valueType="num">
                                      <p:cBhvr>
                                        <p:cTn dur="500" fill="hold" id="48"/>
                                        <p:tgtEl>
                                          <p:spTgt spid="19"/>
                                        </p:tgtEl>
                                        <p:attrNameLst>
                                          <p:attrName>ppt_h</p:attrName>
                                        </p:attrNameLst>
                                      </p:cBhvr>
                                      <p:tavLst>
                                        <p:tav tm="0">
                                          <p:val>
                                            <p:fltVal val="0"/>
                                          </p:val>
                                        </p:tav>
                                        <p:tav tm="100000">
                                          <p:val>
                                            <p:strVal val="#ppt_h"/>
                                          </p:val>
                                        </p:tav>
                                      </p:tavLst>
                                    </p:anim>
                                    <p:animEffect filter="fade" transition="in">
                                      <p:cBhvr>
                                        <p:cTn dur="500" id="49"/>
                                        <p:tgtEl>
                                          <p:spTgt spid="19"/>
                                        </p:tgtEl>
                                      </p:cBhvr>
                                    </p:animEffect>
                                  </p:childTnLst>
                                </p:cTn>
                              </p:par>
                            </p:childTnLst>
                          </p:cTn>
                        </p:par>
                        <p:par>
                          <p:cTn fill="hold" id="50" nodeType="afterGroup">
                            <p:stCondLst>
                              <p:cond delay="500"/>
                            </p:stCondLst>
                            <p:childTnLst>
                              <p:par>
                                <p:cTn fill="hold" id="51" nodeType="afterEffect" presetClass="entr" presetID="31" presetSubtype="0">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p:cTn dur="1000" fill="hold" id="53"/>
                                        <p:tgtEl>
                                          <p:spTgt spid="9"/>
                                        </p:tgtEl>
                                        <p:attrNameLst>
                                          <p:attrName>ppt_w</p:attrName>
                                        </p:attrNameLst>
                                      </p:cBhvr>
                                      <p:tavLst>
                                        <p:tav tm="0">
                                          <p:val>
                                            <p:fltVal val="0"/>
                                          </p:val>
                                        </p:tav>
                                        <p:tav tm="100000">
                                          <p:val>
                                            <p:strVal val="#ppt_w"/>
                                          </p:val>
                                        </p:tav>
                                      </p:tavLst>
                                    </p:anim>
                                    <p:anim calcmode="lin" valueType="num">
                                      <p:cBhvr>
                                        <p:cTn dur="1000" fill="hold" id="54"/>
                                        <p:tgtEl>
                                          <p:spTgt spid="9"/>
                                        </p:tgtEl>
                                        <p:attrNameLst>
                                          <p:attrName>ppt_h</p:attrName>
                                        </p:attrNameLst>
                                      </p:cBhvr>
                                      <p:tavLst>
                                        <p:tav tm="0">
                                          <p:val>
                                            <p:fltVal val="0"/>
                                          </p:val>
                                        </p:tav>
                                        <p:tav tm="100000">
                                          <p:val>
                                            <p:strVal val="#ppt_h"/>
                                          </p:val>
                                        </p:tav>
                                      </p:tavLst>
                                    </p:anim>
                                    <p:anim calcmode="lin" valueType="num">
                                      <p:cBhvr>
                                        <p:cTn dur="1000" fill="hold" id="55"/>
                                        <p:tgtEl>
                                          <p:spTgt spid="9"/>
                                        </p:tgtEl>
                                        <p:attrNameLst>
                                          <p:attrName>style.rotation</p:attrName>
                                        </p:attrNameLst>
                                      </p:cBhvr>
                                      <p:tavLst>
                                        <p:tav tm="0">
                                          <p:val>
                                            <p:fltVal val="90"/>
                                          </p:val>
                                        </p:tav>
                                        <p:tav tm="100000">
                                          <p:val>
                                            <p:fltVal val="0"/>
                                          </p:val>
                                        </p:tav>
                                      </p:tavLst>
                                    </p:anim>
                                    <p:animEffect filter="fade" transition="in">
                                      <p:cBhvr>
                                        <p:cTn dur="1000" id="56"/>
                                        <p:tgtEl>
                                          <p:spTgt spid="9"/>
                                        </p:tgtEl>
                                      </p:cBhvr>
                                    </p:animEffect>
                                  </p:childTnLst>
                                </p:cTn>
                              </p:par>
                            </p:childTnLst>
                          </p:cTn>
                        </p:par>
                        <p:par>
                          <p:cTn fill="hold" id="57" nodeType="afterGroup">
                            <p:stCondLst>
                              <p:cond delay="1500"/>
                            </p:stCondLst>
                            <p:childTnLst>
                              <p:par>
                                <p:cTn fill="hold" id="58" nodeType="afterEffect" presetClass="entr" presetID="31" presetSubtype="0">
                                  <p:stCondLst>
                                    <p:cond delay="0"/>
                                  </p:stCondLst>
                                  <p:childTnLst>
                                    <p:set>
                                      <p:cBhvr>
                                        <p:cTn dur="1" fill="hold" id="59">
                                          <p:stCondLst>
                                            <p:cond delay="0"/>
                                          </p:stCondLst>
                                        </p:cTn>
                                        <p:tgtEl>
                                          <p:spTgt spid="8"/>
                                        </p:tgtEl>
                                        <p:attrNameLst>
                                          <p:attrName>style.visibility</p:attrName>
                                        </p:attrNameLst>
                                      </p:cBhvr>
                                      <p:to>
                                        <p:strVal val="visible"/>
                                      </p:to>
                                    </p:set>
                                    <p:anim calcmode="lin" valueType="num">
                                      <p:cBhvr>
                                        <p:cTn dur="1000" fill="hold" id="60"/>
                                        <p:tgtEl>
                                          <p:spTgt spid="8"/>
                                        </p:tgtEl>
                                        <p:attrNameLst>
                                          <p:attrName>ppt_w</p:attrName>
                                        </p:attrNameLst>
                                      </p:cBhvr>
                                      <p:tavLst>
                                        <p:tav tm="0">
                                          <p:val>
                                            <p:fltVal val="0"/>
                                          </p:val>
                                        </p:tav>
                                        <p:tav tm="100000">
                                          <p:val>
                                            <p:strVal val="#ppt_w"/>
                                          </p:val>
                                        </p:tav>
                                      </p:tavLst>
                                    </p:anim>
                                    <p:anim calcmode="lin" valueType="num">
                                      <p:cBhvr>
                                        <p:cTn dur="1000" fill="hold" id="61"/>
                                        <p:tgtEl>
                                          <p:spTgt spid="8"/>
                                        </p:tgtEl>
                                        <p:attrNameLst>
                                          <p:attrName>ppt_h</p:attrName>
                                        </p:attrNameLst>
                                      </p:cBhvr>
                                      <p:tavLst>
                                        <p:tav tm="0">
                                          <p:val>
                                            <p:fltVal val="0"/>
                                          </p:val>
                                        </p:tav>
                                        <p:tav tm="100000">
                                          <p:val>
                                            <p:strVal val="#ppt_h"/>
                                          </p:val>
                                        </p:tav>
                                      </p:tavLst>
                                    </p:anim>
                                    <p:anim calcmode="lin" valueType="num">
                                      <p:cBhvr>
                                        <p:cTn dur="1000" fill="hold" id="62"/>
                                        <p:tgtEl>
                                          <p:spTgt spid="8"/>
                                        </p:tgtEl>
                                        <p:attrNameLst>
                                          <p:attrName>style.rotation</p:attrName>
                                        </p:attrNameLst>
                                      </p:cBhvr>
                                      <p:tavLst>
                                        <p:tav tm="0">
                                          <p:val>
                                            <p:fltVal val="90"/>
                                          </p:val>
                                        </p:tav>
                                        <p:tav tm="100000">
                                          <p:val>
                                            <p:fltVal val="0"/>
                                          </p:val>
                                        </p:tav>
                                      </p:tavLst>
                                    </p:anim>
                                    <p:animEffect filter="fade" transition="in">
                                      <p:cBhvr>
                                        <p:cTn dur="1000" id="63"/>
                                        <p:tgtEl>
                                          <p:spTgt spid="8"/>
                                        </p:tgtEl>
                                      </p:cBhvr>
                                    </p:animEffect>
                                  </p:childTnLst>
                                </p:cTn>
                              </p:par>
                            </p:childTnLst>
                          </p:cTn>
                        </p:par>
                        <p:par>
                          <p:cTn fill="hold" id="64" nodeType="afterGroup">
                            <p:stCondLst>
                              <p:cond delay="2500"/>
                            </p:stCondLst>
                            <p:childTnLst>
                              <p:par>
                                <p:cTn fill="hold" id="65" nodeType="afterEffect" presetClass="entr" presetID="31" presetSubtype="0">
                                  <p:stCondLst>
                                    <p:cond delay="0"/>
                                  </p:stCondLst>
                                  <p:childTnLst>
                                    <p:set>
                                      <p:cBhvr>
                                        <p:cTn dur="1" fill="hold" id="66">
                                          <p:stCondLst>
                                            <p:cond delay="0"/>
                                          </p:stCondLst>
                                        </p:cTn>
                                        <p:tgtEl>
                                          <p:spTgt spid="10"/>
                                        </p:tgtEl>
                                        <p:attrNameLst>
                                          <p:attrName>style.visibility</p:attrName>
                                        </p:attrNameLst>
                                      </p:cBhvr>
                                      <p:to>
                                        <p:strVal val="visible"/>
                                      </p:to>
                                    </p:set>
                                    <p:anim calcmode="lin" valueType="num">
                                      <p:cBhvr>
                                        <p:cTn dur="1000" fill="hold" id="67"/>
                                        <p:tgtEl>
                                          <p:spTgt spid="10"/>
                                        </p:tgtEl>
                                        <p:attrNameLst>
                                          <p:attrName>ppt_w</p:attrName>
                                        </p:attrNameLst>
                                      </p:cBhvr>
                                      <p:tavLst>
                                        <p:tav tm="0">
                                          <p:val>
                                            <p:fltVal val="0"/>
                                          </p:val>
                                        </p:tav>
                                        <p:tav tm="100000">
                                          <p:val>
                                            <p:strVal val="#ppt_w"/>
                                          </p:val>
                                        </p:tav>
                                      </p:tavLst>
                                    </p:anim>
                                    <p:anim calcmode="lin" valueType="num">
                                      <p:cBhvr>
                                        <p:cTn dur="1000" fill="hold" id="68"/>
                                        <p:tgtEl>
                                          <p:spTgt spid="10"/>
                                        </p:tgtEl>
                                        <p:attrNameLst>
                                          <p:attrName>ppt_h</p:attrName>
                                        </p:attrNameLst>
                                      </p:cBhvr>
                                      <p:tavLst>
                                        <p:tav tm="0">
                                          <p:val>
                                            <p:fltVal val="0"/>
                                          </p:val>
                                        </p:tav>
                                        <p:tav tm="100000">
                                          <p:val>
                                            <p:strVal val="#ppt_h"/>
                                          </p:val>
                                        </p:tav>
                                      </p:tavLst>
                                    </p:anim>
                                    <p:anim calcmode="lin" valueType="num">
                                      <p:cBhvr>
                                        <p:cTn dur="1000" fill="hold" id="69"/>
                                        <p:tgtEl>
                                          <p:spTgt spid="10"/>
                                        </p:tgtEl>
                                        <p:attrNameLst>
                                          <p:attrName>style.rotation</p:attrName>
                                        </p:attrNameLst>
                                      </p:cBhvr>
                                      <p:tavLst>
                                        <p:tav tm="0">
                                          <p:val>
                                            <p:fltVal val="90"/>
                                          </p:val>
                                        </p:tav>
                                        <p:tav tm="100000">
                                          <p:val>
                                            <p:fltVal val="0"/>
                                          </p:val>
                                        </p:tav>
                                      </p:tavLst>
                                    </p:anim>
                                    <p:animEffect filter="fade" transition="in">
                                      <p:cBhvr>
                                        <p:cTn dur="1000" id="70"/>
                                        <p:tgtEl>
                                          <p:spTgt spid="10"/>
                                        </p:tgtEl>
                                      </p:cBhvr>
                                    </p:animEffect>
                                  </p:childTnLst>
                                </p:cTn>
                              </p:par>
                            </p:childTnLst>
                          </p:cTn>
                        </p:par>
                        <p:par>
                          <p:cTn fill="hold" id="71" nodeType="afterGroup">
                            <p:stCondLst>
                              <p:cond delay="3500"/>
                            </p:stCondLst>
                            <p:childTnLst>
                              <p:par>
                                <p:cTn fill="hold" id="72" nodeType="afterEffect" presetClass="entr" presetID="31" presetSubtype="0">
                                  <p:stCondLst>
                                    <p:cond delay="0"/>
                                  </p:stCondLst>
                                  <p:childTnLst>
                                    <p:set>
                                      <p:cBhvr>
                                        <p:cTn dur="1" fill="hold" id="73">
                                          <p:stCondLst>
                                            <p:cond delay="0"/>
                                          </p:stCondLst>
                                        </p:cTn>
                                        <p:tgtEl>
                                          <p:spTgt spid="12"/>
                                        </p:tgtEl>
                                        <p:attrNameLst>
                                          <p:attrName>style.visibility</p:attrName>
                                        </p:attrNameLst>
                                      </p:cBhvr>
                                      <p:to>
                                        <p:strVal val="visible"/>
                                      </p:to>
                                    </p:set>
                                    <p:anim calcmode="lin" valueType="num">
                                      <p:cBhvr>
                                        <p:cTn dur="1000" fill="hold" id="74"/>
                                        <p:tgtEl>
                                          <p:spTgt spid="12"/>
                                        </p:tgtEl>
                                        <p:attrNameLst>
                                          <p:attrName>ppt_w</p:attrName>
                                        </p:attrNameLst>
                                      </p:cBhvr>
                                      <p:tavLst>
                                        <p:tav tm="0">
                                          <p:val>
                                            <p:fltVal val="0"/>
                                          </p:val>
                                        </p:tav>
                                        <p:tav tm="100000">
                                          <p:val>
                                            <p:strVal val="#ppt_w"/>
                                          </p:val>
                                        </p:tav>
                                      </p:tavLst>
                                    </p:anim>
                                    <p:anim calcmode="lin" valueType="num">
                                      <p:cBhvr>
                                        <p:cTn dur="1000" fill="hold" id="75"/>
                                        <p:tgtEl>
                                          <p:spTgt spid="12"/>
                                        </p:tgtEl>
                                        <p:attrNameLst>
                                          <p:attrName>ppt_h</p:attrName>
                                        </p:attrNameLst>
                                      </p:cBhvr>
                                      <p:tavLst>
                                        <p:tav tm="0">
                                          <p:val>
                                            <p:fltVal val="0"/>
                                          </p:val>
                                        </p:tav>
                                        <p:tav tm="100000">
                                          <p:val>
                                            <p:strVal val="#ppt_h"/>
                                          </p:val>
                                        </p:tav>
                                      </p:tavLst>
                                    </p:anim>
                                    <p:anim calcmode="lin" valueType="num">
                                      <p:cBhvr>
                                        <p:cTn dur="1000" fill="hold" id="76"/>
                                        <p:tgtEl>
                                          <p:spTgt spid="12"/>
                                        </p:tgtEl>
                                        <p:attrNameLst>
                                          <p:attrName>style.rotation</p:attrName>
                                        </p:attrNameLst>
                                      </p:cBhvr>
                                      <p:tavLst>
                                        <p:tav tm="0">
                                          <p:val>
                                            <p:fltVal val="90"/>
                                          </p:val>
                                        </p:tav>
                                        <p:tav tm="100000">
                                          <p:val>
                                            <p:fltVal val="0"/>
                                          </p:val>
                                        </p:tav>
                                      </p:tavLst>
                                    </p:anim>
                                    <p:animEffect filter="fade" transition="in">
                                      <p:cBhvr>
                                        <p:cTn dur="1000" id="77"/>
                                        <p:tgtEl>
                                          <p:spTgt spid="12"/>
                                        </p:tgtEl>
                                      </p:cBhvr>
                                    </p:animEffect>
                                  </p:childTnLst>
                                </p:cTn>
                              </p:par>
                            </p:childTnLst>
                          </p:cTn>
                        </p:par>
                        <p:par>
                          <p:cTn fill="hold" id="78" nodeType="afterGroup">
                            <p:stCondLst>
                              <p:cond delay="4500"/>
                            </p:stCondLst>
                            <p:childTnLst>
                              <p:par>
                                <p:cTn fill="hold" id="79" nodeType="afterEffect" presetClass="entr" presetID="41" presetSubtype="0">
                                  <p:stCondLst>
                                    <p:cond delay="0"/>
                                  </p:stCondLst>
                                  <p:iterate type="lt">
                                    <p:tmPct val="10000"/>
                                  </p:iterate>
                                  <p:childTnLst>
                                    <p:set>
                                      <p:cBhvr>
                                        <p:cTn dur="1" fill="hold" id="80">
                                          <p:stCondLst>
                                            <p:cond delay="0"/>
                                          </p:stCondLst>
                                        </p:cTn>
                                        <p:tgtEl>
                                          <p:spTgt spid="14">
                                            <p:txEl>
                                              <p:pRg end="0" st="0"/>
                                            </p:txEl>
                                          </p:spTgt>
                                        </p:tgtEl>
                                        <p:attrNameLst>
                                          <p:attrName>style.visibility</p:attrName>
                                        </p:attrNameLst>
                                      </p:cBhvr>
                                      <p:to>
                                        <p:strVal val="visible"/>
                                      </p:to>
                                    </p:set>
                                    <p:anim calcmode="lin" valueType="num">
                                      <p:cBhvr>
                                        <p:cTn dur="500" fill="hold" id="81"/>
                                        <p:tgtEl>
                                          <p:spTgt spid="14">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2"/>
                                        <p:tgtEl>
                                          <p:spTgt spid="14">
                                            <p:txEl>
                                              <p:pRg end="0" st="0"/>
                                            </p:txEl>
                                          </p:spTgt>
                                        </p:tgtEl>
                                        <p:attrNameLst>
                                          <p:attrName>ppt_y</p:attrName>
                                        </p:attrNameLst>
                                      </p:cBhvr>
                                      <p:tavLst>
                                        <p:tav tm="0">
                                          <p:val>
                                            <p:strVal val="#ppt_y"/>
                                          </p:val>
                                        </p:tav>
                                        <p:tav tm="100000">
                                          <p:val>
                                            <p:strVal val="#ppt_y"/>
                                          </p:val>
                                        </p:tav>
                                      </p:tavLst>
                                    </p:anim>
                                    <p:anim calcmode="lin" valueType="num">
                                      <p:cBhvr>
                                        <p:cTn dur="500" fill="hold" id="83"/>
                                        <p:tgtEl>
                                          <p:spTgt spid="14">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4"/>
                                        <p:tgtEl>
                                          <p:spTgt spid="14">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5" tmFilter="0,0; .5, 1; 1, 1"/>
                                        <p:tgtEl>
                                          <p:spTgt spid="14">
                                            <p:txEl>
                                              <p:pRg end="0" st="0"/>
                                            </p:txEl>
                                          </p:spTgt>
                                        </p:tgtEl>
                                      </p:cBhvr>
                                    </p:animEffect>
                                  </p:childTnLst>
                                </p:cTn>
                              </p:par>
                            </p:childTnLst>
                          </p:cTn>
                        </p:par>
                        <p:par>
                          <p:cTn fill="hold" id="86" nodeType="afterGroup">
                            <p:stCondLst>
                              <p:cond delay="5000"/>
                            </p:stCondLst>
                            <p:childTnLst>
                              <p:par>
                                <p:cTn fill="hold" id="87" nodeType="afterEffect" presetClass="entr" presetID="41" presetSubtype="0">
                                  <p:stCondLst>
                                    <p:cond delay="0"/>
                                  </p:stCondLst>
                                  <p:iterate type="lt">
                                    <p:tmPct val="10000"/>
                                  </p:iterate>
                                  <p:childTnLst>
                                    <p:set>
                                      <p:cBhvr>
                                        <p:cTn dur="1" fill="hold" id="88">
                                          <p:stCondLst>
                                            <p:cond delay="0"/>
                                          </p:stCondLst>
                                        </p:cTn>
                                        <p:tgtEl>
                                          <p:spTgt spid="14">
                                            <p:txEl>
                                              <p:pRg end="1" st="1"/>
                                            </p:txEl>
                                          </p:spTgt>
                                        </p:tgtEl>
                                        <p:attrNameLst>
                                          <p:attrName>style.visibility</p:attrName>
                                        </p:attrNameLst>
                                      </p:cBhvr>
                                      <p:to>
                                        <p:strVal val="visible"/>
                                      </p:to>
                                    </p:set>
                                    <p:anim calcmode="lin" valueType="num">
                                      <p:cBhvr>
                                        <p:cTn dur="500" fill="hold" id="89"/>
                                        <p:tgtEl>
                                          <p:spTgt spid="14">
                                            <p:txEl>
                                              <p:pRg end="1" st="1"/>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0"/>
                                        <p:tgtEl>
                                          <p:spTgt spid="14">
                                            <p:txEl>
                                              <p:pRg end="1" st="1"/>
                                            </p:txEl>
                                          </p:spTgt>
                                        </p:tgtEl>
                                        <p:attrNameLst>
                                          <p:attrName>ppt_y</p:attrName>
                                        </p:attrNameLst>
                                      </p:cBhvr>
                                      <p:tavLst>
                                        <p:tav tm="0">
                                          <p:val>
                                            <p:strVal val="#ppt_y"/>
                                          </p:val>
                                        </p:tav>
                                        <p:tav tm="100000">
                                          <p:val>
                                            <p:strVal val="#ppt_y"/>
                                          </p:val>
                                        </p:tav>
                                      </p:tavLst>
                                    </p:anim>
                                    <p:anim calcmode="lin" valueType="num">
                                      <p:cBhvr>
                                        <p:cTn dur="500" fill="hold" id="91"/>
                                        <p:tgtEl>
                                          <p:spTgt spid="14">
                                            <p:txEl>
                                              <p:pRg end="1" st="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2"/>
                                        <p:tgtEl>
                                          <p:spTgt spid="14">
                                            <p:txEl>
                                              <p:pRg end="1" st="1"/>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3" tmFilter="0,0; .5, 1; 1, 1"/>
                                        <p:tgtEl>
                                          <p:spTgt spid="14">
                                            <p:txEl>
                                              <p:pRg end="1" st="1"/>
                                            </p:txEl>
                                          </p:spTgt>
                                        </p:tgtEl>
                                      </p:cBhvr>
                                    </p:animEffect>
                                  </p:childTnLst>
                                </p:cTn>
                              </p:par>
                            </p:childTnLst>
                          </p:cTn>
                        </p:par>
                        <p:par>
                          <p:cTn fill="hold" id="94" nodeType="afterGroup">
                            <p:stCondLst>
                              <p:cond delay="5500"/>
                            </p:stCondLst>
                            <p:childTnLst>
                              <p:par>
                                <p:cTn fill="hold" id="95" nodeType="afterEffect" presetClass="entr" presetID="41" presetSubtype="0">
                                  <p:stCondLst>
                                    <p:cond delay="0"/>
                                  </p:stCondLst>
                                  <p:iterate type="lt">
                                    <p:tmPct val="10000"/>
                                  </p:iterate>
                                  <p:childTnLst>
                                    <p:set>
                                      <p:cBhvr>
                                        <p:cTn dur="1" fill="hold" id="96">
                                          <p:stCondLst>
                                            <p:cond delay="0"/>
                                          </p:stCondLst>
                                        </p:cTn>
                                        <p:tgtEl>
                                          <p:spTgt spid="21">
                                            <p:txEl>
                                              <p:pRg end="0" st="0"/>
                                            </p:txEl>
                                          </p:spTgt>
                                        </p:tgtEl>
                                        <p:attrNameLst>
                                          <p:attrName>style.visibility</p:attrName>
                                        </p:attrNameLst>
                                      </p:cBhvr>
                                      <p:to>
                                        <p:strVal val="visible"/>
                                      </p:to>
                                    </p:set>
                                    <p:anim calcmode="lin" valueType="num">
                                      <p:cBhvr>
                                        <p:cTn dur="500" fill="hold" id="97"/>
                                        <p:tgtEl>
                                          <p:spTgt spid="21">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8"/>
                                        <p:tgtEl>
                                          <p:spTgt spid="21">
                                            <p:txEl>
                                              <p:pRg end="0" st="0"/>
                                            </p:txEl>
                                          </p:spTgt>
                                        </p:tgtEl>
                                        <p:attrNameLst>
                                          <p:attrName>ppt_y</p:attrName>
                                        </p:attrNameLst>
                                      </p:cBhvr>
                                      <p:tavLst>
                                        <p:tav tm="0">
                                          <p:val>
                                            <p:strVal val="#ppt_y"/>
                                          </p:val>
                                        </p:tav>
                                        <p:tav tm="100000">
                                          <p:val>
                                            <p:strVal val="#ppt_y"/>
                                          </p:val>
                                        </p:tav>
                                      </p:tavLst>
                                    </p:anim>
                                    <p:anim calcmode="lin" valueType="num">
                                      <p:cBhvr>
                                        <p:cTn dur="500" fill="hold" id="99"/>
                                        <p:tgtEl>
                                          <p:spTgt spid="21">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0"/>
                                        <p:tgtEl>
                                          <p:spTgt spid="21">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1" tmFilter="0,0; .5, 1; 1, 1"/>
                                        <p:tgtEl>
                                          <p:spTgt spid="21">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8" name="TextBox 19"/>
          <p:cNvSpPr txBox="1">
            <a:spLocks noChangeArrowheads="1"/>
          </p:cNvSpPr>
          <p:nvPr/>
        </p:nvSpPr>
        <p:spPr bwMode="auto">
          <a:xfrm>
            <a:off x="94978" y="914702"/>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获得证书</a:t>
            </a:r>
          </a:p>
        </p:txBody>
      </p:sp>
      <p:sp>
        <p:nvSpPr>
          <p:cNvPr id="11" name="图片占位符 2"/>
          <p:cNvSpPr txBox="1"/>
          <p:nvPr/>
        </p:nvSpPr>
        <p:spPr>
          <a:xfrm rot="21165330">
            <a:off x="203916" y="1944890"/>
            <a:ext cx="3854187" cy="3130294"/>
          </a:xfrm>
          <a:custGeom>
            <a:gdLst>
              <a:gd fmla="*/ 470233 w 3854187" name="connsiteX0"/>
              <a:gd fmla="*/ 652 h 3130294" name="connsiteY0"/>
              <a:gd fmla="*/ 511013 w 3854187" name="connsiteX1"/>
              <a:gd fmla="*/ 1499 h 3130294" name="connsiteY1"/>
              <a:gd fmla="*/ 3677148 w 3854187" name="connsiteX2"/>
              <a:gd fmla="*/ 387184 h 3130294" name="connsiteY2"/>
              <a:gd fmla="*/ 3852689 w 3854187" name="connsiteX3"/>
              <a:gd fmla="*/ 611426 h 3130294" name="connsiteY3"/>
              <a:gd fmla="*/ 3567417 w 3854187" name="connsiteX4"/>
              <a:gd fmla="*/ 2953254 h 3130294" name="connsiteY4"/>
              <a:gd fmla="*/ 3343176 w 3854187" name="connsiteX5"/>
              <a:gd fmla="*/ 3128796 h 3130294" name="connsiteY5"/>
              <a:gd fmla="*/ 177041 w 3854187" name="connsiteX6"/>
              <a:gd fmla="*/ 2743110 h 3130294" name="connsiteY6"/>
              <a:gd fmla="*/ 1499 w 3854187" name="connsiteX7"/>
              <a:gd fmla="*/ 2518869 h 3130294" name="connsiteY7"/>
              <a:gd fmla="*/ 286771 w 3854187" name="connsiteX8"/>
              <a:gd fmla="*/ 177040 h 3130294" name="connsiteY8"/>
              <a:gd fmla="*/ 470233 w 3854187" name="connsiteX9"/>
              <a:gd fmla="*/ 652 h 31302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130294" w="3854187">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altLang="en-US" lang="zh-CN">
              <a:ea charset="-128" pitchFamily="2" typeface="义启嘟嘟体"/>
              <a:cs charset="-128" pitchFamily="2" typeface="义启嘟嘟体"/>
              <a:sym typeface="+mn-lt"/>
            </a:endParaRPr>
          </a:p>
        </p:txBody>
      </p:sp>
      <p:grpSp>
        <p:nvGrpSpPr>
          <p:cNvPr id="3" name="组合 2"/>
          <p:cNvGrpSpPr/>
          <p:nvPr/>
        </p:nvGrpSpPr>
        <p:grpSpPr>
          <a:xfrm>
            <a:off x="1279610" y="1714891"/>
            <a:ext cx="4408360" cy="3226997"/>
            <a:chOff x="1508210" y="2808043"/>
            <a:chExt cx="4408360" cy="3226997"/>
          </a:xfrm>
        </p:grpSpPr>
        <p:sp>
          <p:nvSpPr>
            <p:cNvPr id="2" name="任意多边形 1"/>
            <p:cNvSpPr/>
            <p:nvPr/>
          </p:nvSpPr>
          <p:spPr>
            <a:xfrm>
              <a:off x="1508210" y="2808043"/>
              <a:ext cx="4408360" cy="3226997"/>
            </a:xfrm>
            <a:custGeom>
              <a:gdLst>
                <a:gd fmla="*/ 2118910 w 4408360" name="connsiteX0"/>
                <a:gd fmla="*/ 300917 h 3226997" name="connsiteY0"/>
                <a:gd fmla="*/ 550 w 4408360" name="connsiteX1"/>
                <a:gd fmla="*/ 1931597 h 3226997" name="connsiteY1"/>
                <a:gd fmla="*/ 1936030 w 4408360" name="connsiteX2"/>
                <a:gd fmla="*/ 3226997 h 3226997" name="connsiteY2"/>
                <a:gd fmla="*/ 4343950 w 4408360" name="connsiteX3"/>
                <a:gd fmla="*/ 1931597 h 3226997" name="connsiteY3"/>
                <a:gd fmla="*/ 3581950 w 4408360" name="connsiteX4"/>
                <a:gd fmla="*/ 148517 h 3226997" name="connsiteY4"/>
                <a:gd fmla="*/ 2118910 w 4408360" name="connsiteX5"/>
                <a:gd fmla="*/ 300917 h 32269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226997" w="4408360">
                  <a:moveTo>
                    <a:pt x="2118910" y="300917"/>
                  </a:moveTo>
                  <a:cubicBezTo>
                    <a:pt x="1522010" y="598097"/>
                    <a:pt x="31030" y="1443917"/>
                    <a:pt x="550" y="1931597"/>
                  </a:cubicBezTo>
                  <a:cubicBezTo>
                    <a:pt x="-29930" y="2419277"/>
                    <a:pt x="1212130" y="3226997"/>
                    <a:pt x="1936030" y="3226997"/>
                  </a:cubicBezTo>
                  <a:cubicBezTo>
                    <a:pt x="2659930" y="3226997"/>
                    <a:pt x="4069630" y="2444677"/>
                    <a:pt x="4343950" y="1931597"/>
                  </a:cubicBezTo>
                  <a:cubicBezTo>
                    <a:pt x="4618270" y="1418517"/>
                    <a:pt x="3950250" y="417757"/>
                    <a:pt x="3581950" y="148517"/>
                  </a:cubicBezTo>
                  <a:cubicBezTo>
                    <a:pt x="3213650" y="-120723"/>
                    <a:pt x="2715810" y="3737"/>
                    <a:pt x="2118910" y="3009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9" name="组合 8"/>
            <p:cNvGrpSpPr/>
            <p:nvPr/>
          </p:nvGrpSpPr>
          <p:grpSpPr>
            <a:xfrm rot="20542276">
              <a:off x="2130344" y="3361442"/>
              <a:ext cx="3419002" cy="1778310"/>
              <a:chOff x="8335023" y="3827760"/>
              <a:chExt cx="3419002" cy="1778310"/>
            </a:xfrm>
          </p:grpSpPr>
          <p:sp>
            <p:nvSpPr>
              <p:cNvPr id="13" name="TextBox 105"/>
              <p:cNvSpPr txBox="1">
                <a:spLocks noChangeArrowheads="1"/>
              </p:cNvSpPr>
              <p:nvPr/>
            </p:nvSpPr>
            <p:spPr bwMode="auto">
              <a:xfrm>
                <a:off x="8335023" y="3827760"/>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4"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grpSp>
      <p:pic>
        <p:nvPicPr>
          <p:cNvPr id="15" name="图片 14"/>
          <p:cNvPicPr>
            <a:picLocks noChangeAspect="1"/>
          </p:cNvPicPr>
          <p:nvPr/>
        </p:nvPicPr>
        <p:blipFill>
          <a:blip r:embed="rId4"/>
          <a:stretch>
            <a:fillRect/>
          </a:stretch>
        </p:blipFill>
        <p:spPr>
          <a:xfrm>
            <a:off x="8959688" y="603369"/>
            <a:ext cx="3310415" cy="2560542"/>
          </a:xfrm>
          <a:prstGeom prst="rect">
            <a:avLst/>
          </a:prstGeom>
        </p:spPr>
      </p:pic>
      <p:pic>
        <p:nvPicPr>
          <p:cNvPr id="16" name="图片 15"/>
          <p:cNvPicPr>
            <a:picLocks noChangeAspect="1"/>
          </p:cNvPicPr>
          <p:nvPr/>
        </p:nvPicPr>
        <p:blipFill>
          <a:blip r:embed="rId5"/>
          <a:stretch>
            <a:fillRect/>
          </a:stretch>
        </p:blipFill>
        <p:spPr>
          <a:xfrm>
            <a:off x="1565581" y="4072740"/>
            <a:ext cx="1864721" cy="2696939"/>
          </a:xfrm>
          <a:prstGeom prst="rect">
            <a:avLst/>
          </a:prstGeom>
        </p:spPr>
      </p:pic>
      <p:pic>
        <p:nvPicPr>
          <p:cNvPr id="4" name="图片 3"/>
          <p:cNvPicPr>
            <a:picLocks noChangeAspect="1"/>
          </p:cNvPicPr>
          <p:nvPr/>
        </p:nvPicPr>
        <p:blipFill>
          <a:blip r:embed="rId6">
            <a:extLst>
              <a:ext uri="{28A0092B-C50C-407E-A947-70E740481C1C}">
                <a14:useLocalDpi val="0"/>
              </a:ext>
            </a:extLst>
          </a:blip>
          <a:stretch>
            <a:fillRect/>
          </a:stretch>
        </p:blipFill>
        <p:spPr>
          <a:xfrm rot="751609">
            <a:off x="6182623" y="2419715"/>
            <a:ext cx="3287591" cy="2191727"/>
          </a:xfrm>
          <a:prstGeom prst="rect">
            <a:avLst/>
          </a:prstGeom>
          <a:ln w="76200">
            <a:solidFill>
              <a:srgbClr val="CAE6D4"/>
            </a:solidFill>
          </a:ln>
        </p:spPr>
      </p:pic>
      <p:pic>
        <p:nvPicPr>
          <p:cNvPr id="20" name="图片 19"/>
          <p:cNvPicPr>
            <a:picLocks noChangeAspect="1"/>
          </p:cNvPicPr>
          <p:nvPr/>
        </p:nvPicPr>
        <p:blipFill>
          <a:blip r:embed="rId7">
            <a:extLst>
              <a:ext uri="{28A0092B-C50C-407E-A947-70E740481C1C}">
                <a14:useLocalDpi val="0"/>
              </a:ext>
            </a:extLst>
          </a:blip>
          <a:stretch>
            <a:fillRect/>
          </a:stretch>
        </p:blipFill>
        <p:spPr>
          <a:xfrm rot="19377198">
            <a:off x="8606302" y="4015216"/>
            <a:ext cx="2717130" cy="1811420"/>
          </a:xfrm>
          <a:prstGeom prst="rect">
            <a:avLst/>
          </a:prstGeom>
          <a:ln w="76200">
            <a:solidFill>
              <a:srgbClr val="CAE6D4"/>
            </a:solidFill>
          </a:ln>
        </p:spPr>
      </p:pic>
    </p:spTree>
    <p:extLst>
      <p:ext uri="{BB962C8B-B14F-4D97-AF65-F5344CB8AC3E}">
        <p14:creationId val="346821020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20"/>
                                        </p:tgtEl>
                                        <p:attrNameLst>
                                          <p:attrName>style.visibility</p:attrName>
                                        </p:attrNameLst>
                                      </p:cBhvr>
                                      <p:to>
                                        <p:strVal val="visible"/>
                                      </p:to>
                                    </p:set>
                                    <p:animEffect filter="fade" transition="in">
                                      <p:cBhvr>
                                        <p:cTn dur="1000" id="29"/>
                                        <p:tgtEl>
                                          <p:spTgt spid="20"/>
                                        </p:tgtEl>
                                      </p:cBhvr>
                                    </p:animEffect>
                                    <p:anim calcmode="lin" valueType="num">
                                      <p:cBhvr>
                                        <p:cTn dur="1000" fill="hold" id="30"/>
                                        <p:tgtEl>
                                          <p:spTgt spid="20"/>
                                        </p:tgtEl>
                                        <p:attrNameLst>
                                          <p:attrName>ppt_x</p:attrName>
                                        </p:attrNameLst>
                                      </p:cBhvr>
                                      <p:tavLst>
                                        <p:tav tm="0">
                                          <p:val>
                                            <p:strVal val="#ppt_x"/>
                                          </p:val>
                                        </p:tav>
                                        <p:tav tm="100000">
                                          <p:val>
                                            <p:strVal val="#ppt_x"/>
                                          </p:val>
                                        </p:tav>
                                      </p:tavLst>
                                    </p:anim>
                                    <p:anim calcmode="lin" valueType="num">
                                      <p:cBhvr>
                                        <p:cTn dur="1000" fill="hold" id="31"/>
                                        <p:tgtEl>
                                          <p:spTgt spid="20"/>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id="33" nodeType="afterEffect" presetClass="entr" presetID="42"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1000" id="35"/>
                                        <p:tgtEl>
                                          <p:spTgt spid="15"/>
                                        </p:tgtEl>
                                      </p:cBhvr>
                                    </p:animEffect>
                                    <p:anim calcmode="lin" valueType="num">
                                      <p:cBhvr>
                                        <p:cTn dur="1000" fill="hold" id="36"/>
                                        <p:tgtEl>
                                          <p:spTgt spid="15"/>
                                        </p:tgtEl>
                                        <p:attrNameLst>
                                          <p:attrName>ppt_x</p:attrName>
                                        </p:attrNameLst>
                                      </p:cBhvr>
                                      <p:tavLst>
                                        <p:tav tm="0">
                                          <p:val>
                                            <p:strVal val="#ppt_x"/>
                                          </p:val>
                                        </p:tav>
                                        <p:tav tm="100000">
                                          <p:val>
                                            <p:strVal val="#ppt_x"/>
                                          </p:val>
                                        </p:tav>
                                      </p:tavLst>
                                    </p:anim>
                                    <p:anim calcmode="lin" valueType="num">
                                      <p:cBhvr>
                                        <p:cTn dur="1000" fill="hold" id="37"/>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15776"/>
            <a:ext cx="12192000" cy="6873776"/>
          </a:xfrm>
          <a:prstGeom prst="rect">
            <a:avLst/>
          </a:prstGeom>
        </p:spPr>
      </p:pic>
      <p:pic>
        <p:nvPicPr>
          <p:cNvPr id="19" name="图片 18"/>
          <p:cNvPicPr>
            <a:picLocks noChangeAspect="1"/>
          </p:cNvPicPr>
          <p:nvPr/>
        </p:nvPicPr>
        <p:blipFill>
          <a:blip r:embed="rId4">
            <a:extLst>
              <a:ext uri="{28A0092B-C50C-407E-A947-70E740481C1C}">
                <a14:useLocalDpi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a:blip r:embed="rId4">
            <a:extLst>
              <a:ext uri="{28A0092B-C50C-407E-A947-70E740481C1C}">
                <a14:useLocalDpi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2377495" y="2243162"/>
            <a:ext cx="2746298" cy="2746298"/>
          </a:xfrm>
          <a:prstGeom prst="rect">
            <a:avLst/>
          </a:prstGeom>
          <a:effectLst>
            <a:outerShdw algn="r" blurRad="50800" dir="10800000" dist="38100" rotWithShape="0">
              <a:prstClr val="black">
                <a:alpha val="40000"/>
              </a:prstClr>
            </a:outerShdw>
          </a:effectLst>
        </p:spPr>
      </p:pic>
      <p:sp>
        <p:nvSpPr>
          <p:cNvPr id="21" name="文本框 20"/>
          <p:cNvSpPr txBox="1"/>
          <p:nvPr/>
        </p:nvSpPr>
        <p:spPr>
          <a:xfrm>
            <a:off x="3186927" y="3203100"/>
            <a:ext cx="1162252" cy="640080"/>
          </a:xfrm>
          <a:prstGeom prst="rect">
            <a:avLst/>
          </a:prstGeom>
          <a:noFill/>
        </p:spPr>
        <p:txBody>
          <a:bodyPr rtlCol="0" wrap="square">
            <a:spAutoFit/>
          </a:bodyPr>
          <a:lstStyle/>
          <a:p>
            <a:pPr algn="ctr"/>
            <a:r>
              <a:rPr altLang="zh-CN" b="1" lang="en-US" sz="3600">
                <a:solidFill>
                  <a:srgbClr val="00B0F0"/>
                </a:solidFill>
                <a:ea charset="-128" pitchFamily="2" typeface="义启嘟嘟体"/>
                <a:cs charset="-128" pitchFamily="2" typeface="义启嘟嘟体"/>
                <a:sym typeface="+mn-lt"/>
              </a:rPr>
              <a:t>02</a:t>
            </a:r>
          </a:p>
        </p:txBody>
      </p:sp>
      <p:sp>
        <p:nvSpPr>
          <p:cNvPr id="33" name="TextBox 19"/>
          <p:cNvSpPr txBox="1">
            <a:spLocks noChangeArrowheads="1"/>
          </p:cNvSpPr>
          <p:nvPr/>
        </p:nvSpPr>
        <p:spPr bwMode="auto">
          <a:xfrm>
            <a:off x="5158609" y="3033458"/>
            <a:ext cx="5015037" cy="910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5400">
                <a:solidFill>
                  <a:schemeClr val="tx1"/>
                </a:solidFill>
                <a:latin typeface="+mn-lt"/>
                <a:ea charset="-128" pitchFamily="2" typeface="义启嘟嘟体"/>
                <a:cs charset="-128" pitchFamily="2" typeface="义启嘟嘟体"/>
                <a:sym typeface="+mn-lt"/>
              </a:rPr>
              <a:t>个人优势特长</a:t>
            </a:r>
          </a:p>
        </p:txBody>
      </p:sp>
      <p:pic>
        <p:nvPicPr>
          <p:cNvPr id="6" name="图片 5"/>
          <p:cNvPicPr>
            <a:picLocks noChangeAspect="1"/>
          </p:cNvPicPr>
          <p:nvPr/>
        </p:nvPicPr>
        <p:blipFill>
          <a:blip r:embed="rId6">
            <a:extLst>
              <a:ext uri="{28A0092B-C50C-407E-A947-70E740481C1C}">
                <a14:useLocalDpi val="0"/>
              </a:ext>
            </a:extLst>
          </a:blip>
          <a:srcRect b="54204" l="68030" r="15000"/>
          <a:stretch>
            <a:fillRect/>
          </a:stretch>
        </p:blipFill>
        <p:spPr>
          <a:xfrm>
            <a:off x="8960493" y="604679"/>
            <a:ext cx="3308804" cy="2557922"/>
          </a:xfrm>
          <a:prstGeom prst="rect">
            <a:avLst/>
          </a:prstGeom>
        </p:spPr>
      </p:pic>
      <p:pic>
        <p:nvPicPr>
          <p:cNvPr id="8" name="图片 7"/>
          <p:cNvPicPr>
            <a:picLocks noChangeAspect="1"/>
          </p:cNvPicPr>
          <p:nvPr/>
        </p:nvPicPr>
        <p:blipFill>
          <a:blip r:embed="rId4">
            <a:extLst>
              <a:ext uri="{28A0092B-C50C-407E-A947-70E740481C1C}">
                <a14:useLocalDpi val="0"/>
              </a:ext>
            </a:extLst>
          </a:blip>
          <a:srcRect b="9334" l="79111" t="60444"/>
          <a:stretch>
            <a:fillRect/>
          </a:stretch>
        </p:blipFill>
        <p:spPr>
          <a:xfrm>
            <a:off x="110765" y="2609607"/>
            <a:ext cx="3289797" cy="4759706"/>
          </a:xfrm>
          <a:prstGeom prst="rect">
            <a:avLst/>
          </a:prstGeom>
        </p:spPr>
      </p:pic>
      <p:pic>
        <p:nvPicPr>
          <p:cNvPr id="9" name="图片 8"/>
          <p:cNvPicPr>
            <a:picLocks noChangeAspect="1"/>
          </p:cNvPicPr>
          <p:nvPr/>
        </p:nvPicPr>
        <p:blipFill>
          <a:blip r:embed="rId4">
            <a:extLst>
              <a:ext uri="{28A0092B-C50C-407E-A947-70E740481C1C}">
                <a14:useLocalDpi val="0"/>
              </a:ext>
            </a:extLst>
          </a:blip>
          <a:srcRect b="70286" r="71460" t="9905"/>
          <a:stretch>
            <a:fillRect/>
          </a:stretch>
        </p:blipFill>
        <p:spPr>
          <a:xfrm>
            <a:off x="1437239" y="539072"/>
            <a:ext cx="2191122" cy="1520868"/>
          </a:xfrm>
          <a:prstGeom prst="rect">
            <a:avLst/>
          </a:prstGeom>
        </p:spPr>
      </p:pic>
      <p:pic>
        <p:nvPicPr>
          <p:cNvPr id="10" name="图片 9"/>
          <p:cNvPicPr>
            <a:picLocks noChangeAspect="1"/>
          </p:cNvPicPr>
          <p:nvPr/>
        </p:nvPicPr>
        <p:blipFill>
          <a:blip r:embed="rId7">
            <a:extLst>
              <a:ext uri="{28A0092B-C50C-407E-A947-70E740481C1C}">
                <a14:useLocalDpi val="0"/>
              </a:ext>
            </a:extLst>
          </a:blip>
          <a:srcRect b="49778" l="83658" t="36888"/>
          <a:stretch>
            <a:fillRect/>
          </a:stretch>
        </p:blipFill>
        <p:spPr>
          <a:xfrm>
            <a:off x="4357680" y="1400957"/>
            <a:ext cx="807677" cy="658983"/>
          </a:xfrm>
          <a:prstGeom prst="rect">
            <a:avLst/>
          </a:prstGeom>
        </p:spPr>
      </p:pic>
      <p:pic>
        <p:nvPicPr>
          <p:cNvPr id="11" name="图片 10"/>
          <p:cNvPicPr>
            <a:picLocks noChangeAspect="1"/>
          </p:cNvPicPr>
          <p:nvPr/>
        </p:nvPicPr>
        <p:blipFill>
          <a:blip r:embed="rId4">
            <a:extLst>
              <a:ext uri="{28A0092B-C50C-407E-A947-70E740481C1C}">
                <a14:useLocalDpi val="0"/>
              </a:ext>
            </a:extLst>
          </a:blip>
          <a:srcRect b="49778" l="83658" t="36888"/>
          <a:stretch>
            <a:fillRect/>
          </a:stretch>
        </p:blipFill>
        <p:spPr>
          <a:xfrm>
            <a:off x="9334380" y="2458153"/>
            <a:ext cx="1120727" cy="914400"/>
          </a:xfrm>
          <a:prstGeom prst="rect">
            <a:avLst/>
          </a:prstGeom>
        </p:spPr>
      </p:pic>
      <p:pic>
        <p:nvPicPr>
          <p:cNvPr id="12" name="图片 11"/>
          <p:cNvPicPr>
            <a:picLocks noChangeAspect="1"/>
          </p:cNvPicPr>
          <p:nvPr/>
        </p:nvPicPr>
        <p:blipFill>
          <a:blip r:embed="rId6">
            <a:extLst>
              <a:ext uri="{28A0092B-C50C-407E-A947-70E740481C1C}">
                <a14:useLocalDpi val="0"/>
              </a:ext>
            </a:extLst>
          </a:blip>
          <a:srcRect b="43247" l="12987" r="75844" t="26831"/>
          <a:stretch>
            <a:fillRect/>
          </a:stretch>
        </p:blipFill>
        <p:spPr>
          <a:xfrm>
            <a:off x="2413297" y="2197086"/>
            <a:ext cx="1123405" cy="862149"/>
          </a:xfrm>
          <a:prstGeom prst="rect">
            <a:avLst/>
          </a:prstGeom>
        </p:spPr>
      </p:pic>
      <p:pic>
        <p:nvPicPr>
          <p:cNvPr id="13" name="图片 12"/>
          <p:cNvPicPr>
            <a:picLocks noChangeAspect="1"/>
          </p:cNvPicPr>
          <p:nvPr/>
        </p:nvPicPr>
        <p:blipFill>
          <a:blip r:embed="rId6">
            <a:extLst>
              <a:ext uri="{28A0092B-C50C-407E-A947-70E740481C1C}">
                <a14:useLocalDpi val="0"/>
              </a:ext>
            </a:extLst>
          </a:blip>
          <a:srcRect b="43247" l="12987" r="75844" t="26831"/>
          <a:stretch>
            <a:fillRect/>
          </a:stretch>
        </p:blipFill>
        <p:spPr>
          <a:xfrm>
            <a:off x="7115899" y="1299373"/>
            <a:ext cx="1123405" cy="862149"/>
          </a:xfrm>
          <a:prstGeom prst="rect">
            <a:avLst/>
          </a:prstGeom>
        </p:spPr>
      </p:pic>
      <p:pic>
        <p:nvPicPr>
          <p:cNvPr id="14" name="图片 13"/>
          <p:cNvPicPr>
            <a:picLocks noChangeAspect="1"/>
          </p:cNvPicPr>
          <p:nvPr/>
        </p:nvPicPr>
        <p:blipFill>
          <a:blip r:embed="rId8">
            <a:extLst>
              <a:ext uri="{28A0092B-C50C-407E-A947-70E740481C1C}">
                <a14:useLocalDpi val="0"/>
              </a:ext>
            </a:extLst>
          </a:blip>
          <a:srcRect b="49778" l="83658" t="36888"/>
          <a:stretch>
            <a:fillRect/>
          </a:stretch>
        </p:blipFill>
        <p:spPr>
          <a:xfrm>
            <a:off x="8614747" y="4608914"/>
            <a:ext cx="691491" cy="564187"/>
          </a:xfrm>
          <a:prstGeom prst="rect">
            <a:avLst/>
          </a:prstGeom>
        </p:spPr>
      </p:pic>
      <p:pic>
        <p:nvPicPr>
          <p:cNvPr id="15" name="图片 14"/>
          <p:cNvPicPr>
            <a:picLocks noChangeAspect="1"/>
          </p:cNvPicPr>
          <p:nvPr/>
        </p:nvPicPr>
        <p:blipFill>
          <a:blip r:embed="rId6">
            <a:extLst>
              <a:ext uri="{28A0092B-C50C-407E-A947-70E740481C1C}">
                <a14:useLocalDpi val="0"/>
              </a:ext>
            </a:extLst>
          </a:blip>
          <a:srcRect b="68635" l="59741" r="30649"/>
          <a:stretch>
            <a:fillRect/>
          </a:stretch>
        </p:blipFill>
        <p:spPr>
          <a:xfrm>
            <a:off x="3996239" y="4256058"/>
            <a:ext cx="1568989" cy="1466804"/>
          </a:xfrm>
          <a:prstGeom prst="rect">
            <a:avLst/>
          </a:prstGeom>
        </p:spPr>
      </p:pic>
      <p:pic>
        <p:nvPicPr>
          <p:cNvPr id="16" name="图片 15"/>
          <p:cNvPicPr>
            <a:picLocks noChangeAspect="1"/>
          </p:cNvPicPr>
          <p:nvPr/>
        </p:nvPicPr>
        <p:blipFill>
          <a:blip r:embed="rId6">
            <a:extLst>
              <a:ext uri="{28A0092B-C50C-407E-A947-70E740481C1C}">
                <a14:useLocalDpi val="0"/>
              </a:ext>
            </a:extLst>
          </a:blip>
          <a:srcRect b="68635" l="59741" r="30649"/>
          <a:stretch>
            <a:fillRect/>
          </a:stretch>
        </p:blipFill>
        <p:spPr>
          <a:xfrm>
            <a:off x="10310468" y="3616311"/>
            <a:ext cx="1013279" cy="947286"/>
          </a:xfrm>
          <a:prstGeom prst="rect">
            <a:avLst/>
          </a:prstGeom>
        </p:spPr>
      </p:pic>
    </p:spTree>
    <p:extLst>
      <p:ext uri="{BB962C8B-B14F-4D97-AF65-F5344CB8AC3E}">
        <p14:creationId val="1282446767"/>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childTnLst>
                          </p:cTn>
                        </p:par>
                        <p:par>
                          <p:cTn fill="hold" id="15" nodeType="afterGroup">
                            <p:stCondLst>
                              <p:cond delay="500"/>
                            </p:stCondLst>
                            <p:childTnLst>
                              <p:par>
                                <p:cTn fill="hold" grpId="0" id="16" nodeType="afterEffect" presetClass="entr" presetID="22" presetSubtype="8">
                                  <p:stCondLst>
                                    <p:cond delay="0"/>
                                  </p:stCondLst>
                                  <p:childTnLst>
                                    <p:set>
                                      <p:cBhvr>
                                        <p:cTn dur="1" fill="hold" id="17">
                                          <p:stCondLst>
                                            <p:cond delay="0"/>
                                          </p:stCondLst>
                                        </p:cTn>
                                        <p:tgtEl>
                                          <p:spTgt spid="33"/>
                                        </p:tgtEl>
                                        <p:attrNameLst>
                                          <p:attrName>style.visibility</p:attrName>
                                        </p:attrNameLst>
                                      </p:cBhvr>
                                      <p:to>
                                        <p:strVal val="visible"/>
                                      </p:to>
                                    </p:set>
                                    <p:animEffect filter="wipe(left)" transition="in">
                                      <p:cBhvr>
                                        <p:cTn dur="500" id="18"/>
                                        <p:tgtEl>
                                          <p:spTgt spid="3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1000" id="28"/>
                                        <p:tgtEl>
                                          <p:spTgt spid="9"/>
                                        </p:tgtEl>
                                      </p:cBhvr>
                                    </p:animEffect>
                                    <p:anim calcmode="lin" valueType="num">
                                      <p:cBhvr>
                                        <p:cTn dur="1000" fill="hold" id="29"/>
                                        <p:tgtEl>
                                          <p:spTgt spid="9"/>
                                        </p:tgtEl>
                                        <p:attrNameLst>
                                          <p:attrName>ppt_x</p:attrName>
                                        </p:attrNameLst>
                                      </p:cBhvr>
                                      <p:tavLst>
                                        <p:tav tm="0">
                                          <p:val>
                                            <p:strVal val="#ppt_x"/>
                                          </p:val>
                                        </p:tav>
                                        <p:tav tm="100000">
                                          <p:val>
                                            <p:strVal val="#ppt_x"/>
                                          </p:val>
                                        </p:tav>
                                      </p:tavLst>
                                    </p:anim>
                                    <p:anim calcmode="lin" valueType="num">
                                      <p:cBhvr>
                                        <p:cTn dur="1000" fill="hold" id="30"/>
                                        <p:tgtEl>
                                          <p:spTgt spid="9"/>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6"/>
                                        </p:tgtEl>
                                        <p:attrNameLst>
                                          <p:attrName>style.visibility</p:attrName>
                                        </p:attrNameLst>
                                      </p:cBhvr>
                                      <p:to>
                                        <p:strVal val="visible"/>
                                      </p:to>
                                    </p:set>
                                    <p:animEffect filter="fade" transition="in">
                                      <p:cBhvr>
                                        <p:cTn dur="1000" id="33"/>
                                        <p:tgtEl>
                                          <p:spTgt spid="6"/>
                                        </p:tgtEl>
                                      </p:cBhvr>
                                    </p:animEffect>
                                    <p:anim calcmode="lin" valueType="num">
                                      <p:cBhvr>
                                        <p:cTn dur="1000" fill="hold" id="34"/>
                                        <p:tgtEl>
                                          <p:spTgt spid="6"/>
                                        </p:tgtEl>
                                        <p:attrNameLst>
                                          <p:attrName>ppt_x</p:attrName>
                                        </p:attrNameLst>
                                      </p:cBhvr>
                                      <p:tavLst>
                                        <p:tav tm="0">
                                          <p:val>
                                            <p:strVal val="#ppt_x"/>
                                          </p:val>
                                        </p:tav>
                                        <p:tav tm="100000">
                                          <p:val>
                                            <p:strVal val="#ppt_x"/>
                                          </p:val>
                                        </p:tav>
                                      </p:tavLst>
                                    </p:anim>
                                    <p:anim calcmode="lin" valueType="num">
                                      <p:cBhvr>
                                        <p:cTn dur="1000" fill="hold" id="35"/>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6" name="TextBox 19"/>
          <p:cNvSpPr txBox="1">
            <a:spLocks noChangeArrowheads="1"/>
          </p:cNvSpPr>
          <p:nvPr/>
        </p:nvSpPr>
        <p:spPr bwMode="auto">
          <a:xfrm>
            <a:off x="0" y="801458"/>
            <a:ext cx="2099279" cy="81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个人优势</a:t>
            </a:r>
          </a:p>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特长</a:t>
            </a:r>
          </a:p>
        </p:txBody>
      </p:sp>
      <p:pic>
        <p:nvPicPr>
          <p:cNvPr id="3" name="图片占位符 2"/>
          <p:cNvPicPr>
            <a:picLocks noChangeAspect="1" noGrp="1"/>
          </p:cNvPicPr>
          <p:nvPr>
            <p:ph idx="12" sz="quarter" type="pic"/>
          </p:nvPr>
        </p:nvPicPr>
        <p:blipFill>
          <a:blip r:embed="rId4">
            <a:extLst>
              <a:ext uri="{28A0092B-C50C-407E-A947-70E740481C1C}">
                <a14:useLocalDpi val="0"/>
              </a:ext>
            </a:extLst>
          </a:blip>
          <a:srcRect b="1981" t="1981"/>
          <a:stretch>
            <a:fillRect/>
          </a:stretch>
        </p:blipFill>
        <p:spPr/>
      </p:pic>
      <p:grpSp>
        <p:nvGrpSpPr>
          <p:cNvPr id="8" name="组合 7"/>
          <p:cNvGrpSpPr/>
          <p:nvPr/>
        </p:nvGrpSpPr>
        <p:grpSpPr>
          <a:xfrm>
            <a:off x="8023968" y="3140176"/>
            <a:ext cx="3419002" cy="1773918"/>
            <a:chOff x="8335023" y="3832152"/>
            <a:chExt cx="3419002" cy="1773918"/>
          </a:xfrm>
        </p:grpSpPr>
        <p:sp>
          <p:nvSpPr>
            <p:cNvPr id="9" name="TextBox 105"/>
            <p:cNvSpPr txBox="1">
              <a:spLocks noChangeArrowheads="1"/>
            </p:cNvSpPr>
            <p:nvPr/>
          </p:nvSpPr>
          <p:spPr bwMode="auto">
            <a:xfrm>
              <a:off x="8335023" y="3832153"/>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2"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pic>
        <p:nvPicPr>
          <p:cNvPr id="14" name="图片 13"/>
          <p:cNvPicPr>
            <a:picLocks noChangeAspect="1"/>
          </p:cNvPicPr>
          <p:nvPr/>
        </p:nvPicPr>
        <p:blipFill>
          <a:blip r:embed="rId5">
            <a:extLst>
              <a:ext uri="{28A0092B-C50C-407E-A947-70E740481C1C}">
                <a14:useLocalDpi val="0"/>
              </a:ext>
            </a:extLst>
          </a:blip>
          <a:srcRect b="54204" l="68030" r="15000"/>
          <a:stretch>
            <a:fillRect/>
          </a:stretch>
        </p:blipFill>
        <p:spPr>
          <a:xfrm>
            <a:off x="8960493" y="604679"/>
            <a:ext cx="3308804" cy="2557922"/>
          </a:xfrm>
          <a:prstGeom prst="rect">
            <a:avLst/>
          </a:prstGeom>
        </p:spPr>
      </p:pic>
      <p:pic>
        <p:nvPicPr>
          <p:cNvPr id="15" name="图片 14"/>
          <p:cNvPicPr>
            <a:picLocks noChangeAspect="1"/>
          </p:cNvPicPr>
          <p:nvPr/>
        </p:nvPicPr>
        <p:blipFill>
          <a:blip r:embed="rId6">
            <a:extLst>
              <a:ext uri="{28A0092B-C50C-407E-A947-70E740481C1C}">
                <a14:useLocalDpi val="0"/>
              </a:ext>
            </a:extLst>
          </a:blip>
          <a:srcRect b="49778" l="83658" t="36888"/>
          <a:stretch>
            <a:fillRect/>
          </a:stretch>
        </p:blipFill>
        <p:spPr>
          <a:xfrm>
            <a:off x="4357680" y="1400957"/>
            <a:ext cx="807677" cy="658983"/>
          </a:xfrm>
          <a:prstGeom prst="rect">
            <a:avLst/>
          </a:prstGeom>
        </p:spPr>
      </p:pic>
      <p:pic>
        <p:nvPicPr>
          <p:cNvPr id="16" name="图片 15"/>
          <p:cNvPicPr>
            <a:picLocks noChangeAspect="1"/>
          </p:cNvPicPr>
          <p:nvPr/>
        </p:nvPicPr>
        <p:blipFill>
          <a:blip r:embed="rId5">
            <a:extLst>
              <a:ext uri="{28A0092B-C50C-407E-A947-70E740481C1C}">
                <a14:useLocalDpi val="0"/>
              </a:ext>
            </a:extLst>
          </a:blip>
          <a:srcRect b="43247" l="12987" r="75844" t="26831"/>
          <a:stretch>
            <a:fillRect/>
          </a:stretch>
        </p:blipFill>
        <p:spPr>
          <a:xfrm>
            <a:off x="7115899" y="1299373"/>
            <a:ext cx="1123405" cy="862149"/>
          </a:xfrm>
          <a:prstGeom prst="rect">
            <a:avLst/>
          </a:prstGeom>
        </p:spPr>
      </p:pic>
      <p:pic>
        <p:nvPicPr>
          <p:cNvPr id="17" name="图片 16"/>
          <p:cNvPicPr>
            <a:picLocks noChangeAspect="1"/>
          </p:cNvPicPr>
          <p:nvPr/>
        </p:nvPicPr>
        <p:blipFill>
          <a:blip r:embed="rId5">
            <a:extLst>
              <a:ext uri="{28A0092B-C50C-407E-A947-70E740481C1C}">
                <a14:useLocalDpi val="0"/>
              </a:ext>
            </a:extLst>
          </a:blip>
          <a:srcRect b="68635" l="59741" r="30649"/>
          <a:stretch>
            <a:fillRect/>
          </a:stretch>
        </p:blipFill>
        <p:spPr>
          <a:xfrm>
            <a:off x="6700602" y="4917836"/>
            <a:ext cx="1013279" cy="947286"/>
          </a:xfrm>
          <a:prstGeom prst="rect">
            <a:avLst/>
          </a:prstGeom>
        </p:spPr>
      </p:pic>
      <p:pic>
        <p:nvPicPr>
          <p:cNvPr id="18" name="图片 17"/>
          <p:cNvPicPr>
            <a:picLocks noChangeAspect="1"/>
          </p:cNvPicPr>
          <p:nvPr/>
        </p:nvPicPr>
        <p:blipFill>
          <a:blip r:embed="rId7">
            <a:extLst>
              <a:ext uri="{28A0092B-C50C-407E-A947-70E740481C1C}">
                <a14:useLocalDpi val="0"/>
              </a:ext>
            </a:extLst>
          </a:blip>
          <a:srcRect b="49778" l="83658" t="36888"/>
          <a:stretch>
            <a:fillRect/>
          </a:stretch>
        </p:blipFill>
        <p:spPr>
          <a:xfrm>
            <a:off x="694573" y="5045400"/>
            <a:ext cx="890387" cy="726466"/>
          </a:xfrm>
          <a:prstGeom prst="rect">
            <a:avLst/>
          </a:prstGeom>
        </p:spPr>
      </p:pic>
    </p:spTree>
    <p:extLst>
      <p:ext uri="{BB962C8B-B14F-4D97-AF65-F5344CB8AC3E}">
        <p14:creationId val="238723757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500" id="13"/>
                                        <p:tgtEl>
                                          <p:spTgt spid="6"/>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1000" id="29"/>
                                        <p:tgtEl>
                                          <p:spTgt spid="14"/>
                                        </p:tgtEl>
                                      </p:cBhvr>
                                    </p:animEffect>
                                    <p:anim calcmode="lin" valueType="num">
                                      <p:cBhvr>
                                        <p:cTn dur="1000" fill="hold" id="30"/>
                                        <p:tgtEl>
                                          <p:spTgt spid="14"/>
                                        </p:tgtEl>
                                        <p:attrNameLst>
                                          <p:attrName>ppt_x</p:attrName>
                                        </p:attrNameLst>
                                      </p:cBhvr>
                                      <p:tavLst>
                                        <p:tav tm="0">
                                          <p:val>
                                            <p:strVal val="#ppt_x"/>
                                          </p:val>
                                        </p:tav>
                                        <p:tav tm="100000">
                                          <p:val>
                                            <p:strVal val="#ppt_x"/>
                                          </p:val>
                                        </p:tav>
                                      </p:tavLst>
                                    </p:anim>
                                    <p:anim calcmode="lin" valueType="num">
                                      <p:cBhvr>
                                        <p:cTn dur="1000" fill="hold" id="31"/>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8" name="TextBox 19"/>
          <p:cNvSpPr txBox="1">
            <a:spLocks noChangeArrowheads="1"/>
          </p:cNvSpPr>
          <p:nvPr/>
        </p:nvSpPr>
        <p:spPr bwMode="auto">
          <a:xfrm>
            <a:off x="-107875" y="800001"/>
            <a:ext cx="2099279" cy="81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个人优势</a:t>
            </a:r>
          </a:p>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特长</a:t>
            </a:r>
          </a:p>
        </p:txBody>
      </p:sp>
      <p:sp>
        <p:nvSpPr>
          <p:cNvPr id="14" name="矩形 13"/>
          <p:cNvSpPr/>
          <p:nvPr/>
        </p:nvSpPr>
        <p:spPr>
          <a:xfrm>
            <a:off x="3754375" y="2244329"/>
            <a:ext cx="5722883" cy="914400"/>
          </a:xfrm>
          <a:prstGeom prst="rect">
            <a:avLst/>
          </a:prstGeom>
        </p:spPr>
        <p:txBody>
          <a:bodyPr wrap="square">
            <a:spAutoFit/>
          </a:bodyPr>
          <a:lstStyle/>
          <a:p>
            <a:pPr algn="ctr"/>
            <a:r>
              <a:rPr altLang="en-US" lang="zh-CN" spc="300">
                <a:ea charset="-128" pitchFamily="2" typeface="义启嘟嘟体"/>
                <a:cs charset="-128" pitchFamily="2" typeface="义启嘟嘟体"/>
                <a:sym typeface="+mn-lt"/>
              </a:rPr>
              <a:t>点击输入简要文字内容点击输入简要文字内容点击输入简要文字内容点击输入简要文字内容点击输入简要文字内容点击输入简要文字内容</a:t>
            </a:r>
          </a:p>
        </p:txBody>
      </p:sp>
      <p:sp>
        <p:nvSpPr>
          <p:cNvPr id="15" name="TextBox 105"/>
          <p:cNvSpPr txBox="1">
            <a:spLocks noChangeArrowheads="1"/>
          </p:cNvSpPr>
          <p:nvPr/>
        </p:nvSpPr>
        <p:spPr bwMode="auto">
          <a:xfrm>
            <a:off x="5334738" y="1627284"/>
            <a:ext cx="256215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lvl="0">
              <a:lnSpc>
                <a:spcPct val="150000"/>
              </a:lnSpc>
              <a:defRPr/>
            </a:pPr>
            <a:r>
              <a:rPr altLang="en-US" b="1" kern="0" lang="zh-CN" sz="2000">
                <a:latin typeface="+mn-lt"/>
                <a:ea charset="-128" pitchFamily="2" typeface="义启嘟嘟体"/>
                <a:cs charset="-128" pitchFamily="2" typeface="义启嘟嘟体"/>
                <a:sym typeface="+mn-lt"/>
              </a:rPr>
              <a:t>点击此处添加标题</a:t>
            </a:r>
          </a:p>
        </p:txBody>
      </p:sp>
      <p:pic>
        <p:nvPicPr>
          <p:cNvPr id="5" name="图片占位符 4"/>
          <p:cNvPicPr>
            <a:picLocks noChangeAspect="1" noGrp="1"/>
          </p:cNvPicPr>
          <p:nvPr>
            <p:ph idx="12" sz="quarter" type="pic"/>
          </p:nvPr>
        </p:nvPicPr>
        <p:blipFill>
          <a:blip r:embed="rId4">
            <a:extLst>
              <a:ext uri="{28A0092B-C50C-407E-A947-70E740481C1C}">
                <a14:useLocalDpi val="0"/>
              </a:ext>
            </a:extLst>
          </a:blip>
          <a:srcRect l="16667" r="16667"/>
          <a:stretch>
            <a:fillRect/>
          </a:stretch>
        </p:blipFill>
        <p:spPr>
          <a:xfrm>
            <a:off x="2242210" y="3502939"/>
            <a:ext cx="2583814" cy="2583814"/>
          </a:xfrm>
        </p:spPr>
      </p:pic>
      <p:pic>
        <p:nvPicPr>
          <p:cNvPr id="7" name="图片占位符 6"/>
          <p:cNvPicPr>
            <a:picLocks noChangeAspect="1" noGrp="1"/>
          </p:cNvPicPr>
          <p:nvPr>
            <p:ph idx="10" sz="quarter" type="pic"/>
          </p:nvPr>
        </p:nvPicPr>
        <p:blipFill>
          <a:blip r:embed="rId5">
            <a:extLst>
              <a:ext uri="{28A0092B-C50C-407E-A947-70E740481C1C}">
                <a14:useLocalDpi val="0"/>
              </a:ext>
            </a:extLst>
          </a:blip>
          <a:srcRect l="16687" r="16687"/>
          <a:stretch>
            <a:fillRect/>
          </a:stretch>
        </p:blipFill>
        <p:spPr>
          <a:xfrm>
            <a:off x="5377343" y="3502939"/>
            <a:ext cx="2614805" cy="2614806"/>
          </a:xfrm>
        </p:spPr>
      </p:pic>
      <p:pic>
        <p:nvPicPr>
          <p:cNvPr id="9" name="图片占位符 8"/>
          <p:cNvPicPr>
            <a:picLocks noChangeAspect="1" noGrp="1"/>
          </p:cNvPicPr>
          <p:nvPr>
            <p:ph idx="11" sz="quarter" type="pic"/>
          </p:nvPr>
        </p:nvPicPr>
        <p:blipFill>
          <a:blip r:embed="rId6">
            <a:extLst>
              <a:ext uri="{28A0092B-C50C-407E-A947-70E740481C1C}">
                <a14:useLocalDpi val="0"/>
              </a:ext>
            </a:extLst>
          </a:blip>
          <a:srcRect l="19174" r="19174"/>
          <a:stretch>
            <a:fillRect/>
          </a:stretch>
        </p:blipFill>
        <p:spPr>
          <a:xfrm>
            <a:off x="8721174" y="3167659"/>
            <a:ext cx="2614806" cy="2614806"/>
          </a:xfrm>
        </p:spPr>
      </p:pic>
      <p:pic>
        <p:nvPicPr>
          <p:cNvPr id="16" name="图片 15"/>
          <p:cNvPicPr>
            <a:picLocks noChangeAspect="1"/>
          </p:cNvPicPr>
          <p:nvPr/>
        </p:nvPicPr>
        <p:blipFill>
          <a:blip r:embed="rId7">
            <a:extLst>
              <a:ext uri="{28A0092B-C50C-407E-A947-70E740481C1C}">
                <a14:useLocalDpi val="0"/>
              </a:ext>
            </a:extLst>
          </a:blip>
          <a:srcRect b="9334" l="79111" t="60444"/>
          <a:stretch>
            <a:fillRect/>
          </a:stretch>
        </p:blipFill>
        <p:spPr>
          <a:xfrm>
            <a:off x="-616582" y="2342274"/>
            <a:ext cx="3289797" cy="4759706"/>
          </a:xfrm>
          <a:prstGeom prst="rect">
            <a:avLst/>
          </a:prstGeom>
        </p:spPr>
      </p:pic>
      <p:pic>
        <p:nvPicPr>
          <p:cNvPr id="17" name="图片 16"/>
          <p:cNvPicPr>
            <a:picLocks noChangeAspect="1"/>
          </p:cNvPicPr>
          <p:nvPr/>
        </p:nvPicPr>
        <p:blipFill>
          <a:blip r:embed="rId8">
            <a:extLst>
              <a:ext uri="{28A0092B-C50C-407E-A947-70E740481C1C}">
                <a14:useLocalDpi val="0"/>
              </a:ext>
            </a:extLst>
          </a:blip>
          <a:srcRect b="49778" l="83658" t="36888"/>
          <a:stretch>
            <a:fillRect/>
          </a:stretch>
        </p:blipFill>
        <p:spPr>
          <a:xfrm>
            <a:off x="4357680" y="1400957"/>
            <a:ext cx="807677" cy="658983"/>
          </a:xfrm>
          <a:prstGeom prst="rect">
            <a:avLst/>
          </a:prstGeom>
        </p:spPr>
      </p:pic>
      <p:pic>
        <p:nvPicPr>
          <p:cNvPr id="18" name="图片 17"/>
          <p:cNvPicPr>
            <a:picLocks noChangeAspect="1"/>
          </p:cNvPicPr>
          <p:nvPr/>
        </p:nvPicPr>
        <p:blipFill>
          <a:blip r:embed="rId9">
            <a:extLst>
              <a:ext uri="{28A0092B-C50C-407E-A947-70E740481C1C}">
                <a14:useLocalDpi val="0"/>
              </a:ext>
            </a:extLst>
          </a:blip>
          <a:srcRect b="43247" l="12987" r="75844" t="26831"/>
          <a:stretch>
            <a:fillRect/>
          </a:stretch>
        </p:blipFill>
        <p:spPr>
          <a:xfrm>
            <a:off x="2413297" y="2197086"/>
            <a:ext cx="1123405" cy="862149"/>
          </a:xfrm>
          <a:prstGeom prst="rect">
            <a:avLst/>
          </a:prstGeom>
        </p:spPr>
      </p:pic>
      <p:pic>
        <p:nvPicPr>
          <p:cNvPr id="19" name="图片 18"/>
          <p:cNvPicPr>
            <a:picLocks noChangeAspect="1"/>
          </p:cNvPicPr>
          <p:nvPr/>
        </p:nvPicPr>
        <p:blipFill>
          <a:blip r:embed="rId9">
            <a:extLst>
              <a:ext uri="{28A0092B-C50C-407E-A947-70E740481C1C}">
                <a14:useLocalDpi val="0"/>
              </a:ext>
            </a:extLst>
          </a:blip>
          <a:srcRect b="43247" l="12987" r="75844" t="26831"/>
          <a:stretch>
            <a:fillRect/>
          </a:stretch>
        </p:blipFill>
        <p:spPr>
          <a:xfrm>
            <a:off x="7115899" y="1299373"/>
            <a:ext cx="1123405" cy="862149"/>
          </a:xfrm>
          <a:prstGeom prst="rect">
            <a:avLst/>
          </a:prstGeom>
        </p:spPr>
      </p:pic>
      <p:pic>
        <p:nvPicPr>
          <p:cNvPr id="20" name="图片 19"/>
          <p:cNvPicPr>
            <a:picLocks noChangeAspect="1"/>
          </p:cNvPicPr>
          <p:nvPr/>
        </p:nvPicPr>
        <p:blipFill>
          <a:blip r:embed="rId7">
            <a:extLst>
              <a:ext uri="{28A0092B-C50C-407E-A947-70E740481C1C}">
                <a14:useLocalDpi val="0"/>
              </a:ext>
            </a:extLst>
          </a:blip>
          <a:srcRect b="70286" r="71460" t="9905"/>
          <a:stretch>
            <a:fillRect/>
          </a:stretch>
        </p:blipFill>
        <p:spPr>
          <a:xfrm>
            <a:off x="9236677" y="758254"/>
            <a:ext cx="2574289" cy="1786826"/>
          </a:xfrm>
          <a:prstGeom prst="rect">
            <a:avLst/>
          </a:prstGeom>
        </p:spPr>
      </p:pic>
    </p:spTree>
    <p:extLst>
      <p:ext uri="{BB962C8B-B14F-4D97-AF65-F5344CB8AC3E}">
        <p14:creationId val="646458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1000" id="24"/>
                                        <p:tgtEl>
                                          <p:spTgt spid="14"/>
                                        </p:tgtEl>
                                      </p:cBhvr>
                                    </p:animEffect>
                                    <p:anim calcmode="lin" valueType="num">
                                      <p:cBhvr>
                                        <p:cTn dur="1000" fill="hold" id="25"/>
                                        <p:tgtEl>
                                          <p:spTgt spid="14"/>
                                        </p:tgtEl>
                                        <p:attrNameLst>
                                          <p:attrName>ppt_x</p:attrName>
                                        </p:attrNameLst>
                                      </p:cBhvr>
                                      <p:tavLst>
                                        <p:tav tm="0">
                                          <p:val>
                                            <p:strVal val="#ppt_x"/>
                                          </p:val>
                                        </p:tav>
                                        <p:tav tm="100000">
                                          <p:val>
                                            <p:strVal val="#ppt_x"/>
                                          </p:val>
                                        </p:tav>
                                      </p:tavLst>
                                    </p:anim>
                                    <p:anim calcmode="lin" valueType="num">
                                      <p:cBhvr>
                                        <p:cTn dur="1000" fill="hold" id="26"/>
                                        <p:tgtEl>
                                          <p:spTgt spid="1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id="28" nodeType="afterEffect" presetClass="entr" presetID="53" presetSubtype="0">
                                  <p:stCondLst>
                                    <p:cond delay="0"/>
                                  </p:stCondLst>
                                  <p:childTnLst>
                                    <p:set>
                                      <p:cBhvr>
                                        <p:cTn dur="1" fill="hold" id="29">
                                          <p:stCondLst>
                                            <p:cond delay="0"/>
                                          </p:stCondLst>
                                        </p:cTn>
                                        <p:tgtEl>
                                          <p:spTgt spid="16"/>
                                        </p:tgtEl>
                                        <p:attrNameLst>
                                          <p:attrName>style.visibility</p:attrName>
                                        </p:attrNameLst>
                                      </p:cBhvr>
                                      <p:to>
                                        <p:strVal val="visible"/>
                                      </p:to>
                                    </p:set>
                                    <p:anim calcmode="lin" valueType="num">
                                      <p:cBhvr>
                                        <p:cTn dur="500" fill="hold" id="30"/>
                                        <p:tgtEl>
                                          <p:spTgt spid="16"/>
                                        </p:tgtEl>
                                        <p:attrNameLst>
                                          <p:attrName>ppt_w</p:attrName>
                                        </p:attrNameLst>
                                      </p:cBhvr>
                                      <p:tavLst>
                                        <p:tav tm="0">
                                          <p:val>
                                            <p:fltVal val="0"/>
                                          </p:val>
                                        </p:tav>
                                        <p:tav tm="100000">
                                          <p:val>
                                            <p:strVal val="#ppt_w"/>
                                          </p:val>
                                        </p:tav>
                                      </p:tavLst>
                                    </p:anim>
                                    <p:anim calcmode="lin" valueType="num">
                                      <p:cBhvr>
                                        <p:cTn dur="500" fill="hold" id="31"/>
                                        <p:tgtEl>
                                          <p:spTgt spid="16"/>
                                        </p:tgtEl>
                                        <p:attrNameLst>
                                          <p:attrName>ppt_h</p:attrName>
                                        </p:attrNameLst>
                                      </p:cBhvr>
                                      <p:tavLst>
                                        <p:tav tm="0">
                                          <p:val>
                                            <p:fltVal val="0"/>
                                          </p:val>
                                        </p:tav>
                                        <p:tav tm="100000">
                                          <p:val>
                                            <p:strVal val="#ppt_h"/>
                                          </p:val>
                                        </p:tav>
                                      </p:tavLst>
                                    </p:anim>
                                    <p:animEffect filter="fade" transition="in">
                                      <p:cBhvr>
                                        <p:cTn dur="500" id="32"/>
                                        <p:tgtEl>
                                          <p:spTgt spid="16"/>
                                        </p:tgtEl>
                                      </p:cBhvr>
                                    </p:animEffect>
                                  </p:childTnLst>
                                </p:cTn>
                              </p:par>
                            </p:childTnLst>
                          </p:cTn>
                        </p:par>
                        <p:par>
                          <p:cTn fill="hold" id="33" nodeType="afterGroup">
                            <p:stCondLst>
                              <p:cond delay="1500"/>
                            </p:stCondLst>
                            <p:childTnLst>
                              <p:par>
                                <p:cTn fill="hold" id="34" nodeType="afterEffect" presetClass="entr" presetID="53" presetSubtype="0">
                                  <p:stCondLst>
                                    <p:cond delay="0"/>
                                  </p:stCondLst>
                                  <p:childTnLst>
                                    <p:set>
                                      <p:cBhvr>
                                        <p:cTn dur="1" fill="hold" id="35">
                                          <p:stCondLst>
                                            <p:cond delay="0"/>
                                          </p:stCondLst>
                                        </p:cTn>
                                        <p:tgtEl>
                                          <p:spTgt spid="5"/>
                                        </p:tgtEl>
                                        <p:attrNameLst>
                                          <p:attrName>style.visibility</p:attrName>
                                        </p:attrNameLst>
                                      </p:cBhvr>
                                      <p:to>
                                        <p:strVal val="visible"/>
                                      </p:to>
                                    </p:set>
                                    <p:anim calcmode="lin" valueType="num">
                                      <p:cBhvr>
                                        <p:cTn dur="500" fill="hold" id="36"/>
                                        <p:tgtEl>
                                          <p:spTgt spid="5"/>
                                        </p:tgtEl>
                                        <p:attrNameLst>
                                          <p:attrName>ppt_w</p:attrName>
                                        </p:attrNameLst>
                                      </p:cBhvr>
                                      <p:tavLst>
                                        <p:tav tm="0">
                                          <p:val>
                                            <p:fltVal val="0"/>
                                          </p:val>
                                        </p:tav>
                                        <p:tav tm="100000">
                                          <p:val>
                                            <p:strVal val="#ppt_w"/>
                                          </p:val>
                                        </p:tav>
                                      </p:tavLst>
                                    </p:anim>
                                    <p:anim calcmode="lin" valueType="num">
                                      <p:cBhvr>
                                        <p:cTn dur="500" fill="hold" id="37"/>
                                        <p:tgtEl>
                                          <p:spTgt spid="5"/>
                                        </p:tgtEl>
                                        <p:attrNameLst>
                                          <p:attrName>ppt_h</p:attrName>
                                        </p:attrNameLst>
                                      </p:cBhvr>
                                      <p:tavLst>
                                        <p:tav tm="0">
                                          <p:val>
                                            <p:fltVal val="0"/>
                                          </p:val>
                                        </p:tav>
                                        <p:tav tm="100000">
                                          <p:val>
                                            <p:strVal val="#ppt_h"/>
                                          </p:val>
                                        </p:tav>
                                      </p:tavLst>
                                    </p:anim>
                                    <p:animEffect filter="fade" transition="in">
                                      <p:cBhvr>
                                        <p:cTn dur="500" id="38"/>
                                        <p:tgtEl>
                                          <p:spTgt spid="5"/>
                                        </p:tgtEl>
                                      </p:cBhvr>
                                    </p:animEffect>
                                  </p:childTnLst>
                                </p:cTn>
                              </p:par>
                            </p:childTnLst>
                          </p:cTn>
                        </p:par>
                        <p:par>
                          <p:cTn fill="hold" id="39" nodeType="afterGroup">
                            <p:stCondLst>
                              <p:cond delay="2000"/>
                            </p:stCondLst>
                            <p:childTnLst>
                              <p:par>
                                <p:cTn fill="hold" id="40" nodeType="afterEffect" presetClass="entr" presetID="53" presetSubtype="0">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p:cTn dur="500" fill="hold" id="42"/>
                                        <p:tgtEl>
                                          <p:spTgt spid="7"/>
                                        </p:tgtEl>
                                        <p:attrNameLst>
                                          <p:attrName>ppt_w</p:attrName>
                                        </p:attrNameLst>
                                      </p:cBhvr>
                                      <p:tavLst>
                                        <p:tav tm="0">
                                          <p:val>
                                            <p:fltVal val="0"/>
                                          </p:val>
                                        </p:tav>
                                        <p:tav tm="100000">
                                          <p:val>
                                            <p:strVal val="#ppt_w"/>
                                          </p:val>
                                        </p:tav>
                                      </p:tavLst>
                                    </p:anim>
                                    <p:anim calcmode="lin" valueType="num">
                                      <p:cBhvr>
                                        <p:cTn dur="500" fill="hold" id="43"/>
                                        <p:tgtEl>
                                          <p:spTgt spid="7"/>
                                        </p:tgtEl>
                                        <p:attrNameLst>
                                          <p:attrName>ppt_h</p:attrName>
                                        </p:attrNameLst>
                                      </p:cBhvr>
                                      <p:tavLst>
                                        <p:tav tm="0">
                                          <p:val>
                                            <p:fltVal val="0"/>
                                          </p:val>
                                        </p:tav>
                                        <p:tav tm="100000">
                                          <p:val>
                                            <p:strVal val="#ppt_h"/>
                                          </p:val>
                                        </p:tav>
                                      </p:tavLst>
                                    </p:anim>
                                    <p:animEffect filter="fade" transition="in">
                                      <p:cBhvr>
                                        <p:cTn dur="500" id="44"/>
                                        <p:tgtEl>
                                          <p:spTgt spid="7"/>
                                        </p:tgtEl>
                                      </p:cBhvr>
                                    </p:animEffect>
                                  </p:childTnLst>
                                </p:cTn>
                              </p:par>
                            </p:childTnLst>
                          </p:cTn>
                        </p:par>
                        <p:par>
                          <p:cTn fill="hold" id="45" nodeType="afterGroup">
                            <p:stCondLst>
                              <p:cond delay="2500"/>
                            </p:stCondLst>
                            <p:childTnLst>
                              <p:par>
                                <p:cTn fill="hold" id="46" nodeType="afterEffect" presetClass="entr" presetID="53" presetSubtype="0">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p:cTn dur="500" fill="hold" id="48"/>
                                        <p:tgtEl>
                                          <p:spTgt spid="9"/>
                                        </p:tgtEl>
                                        <p:attrNameLst>
                                          <p:attrName>ppt_w</p:attrName>
                                        </p:attrNameLst>
                                      </p:cBhvr>
                                      <p:tavLst>
                                        <p:tav tm="0">
                                          <p:val>
                                            <p:fltVal val="0"/>
                                          </p:val>
                                        </p:tav>
                                        <p:tav tm="100000">
                                          <p:val>
                                            <p:strVal val="#ppt_w"/>
                                          </p:val>
                                        </p:tav>
                                      </p:tavLst>
                                    </p:anim>
                                    <p:anim calcmode="lin" valueType="num">
                                      <p:cBhvr>
                                        <p:cTn dur="500" fill="hold" id="49"/>
                                        <p:tgtEl>
                                          <p:spTgt spid="9"/>
                                        </p:tgtEl>
                                        <p:attrNameLst>
                                          <p:attrName>ppt_h</p:attrName>
                                        </p:attrNameLst>
                                      </p:cBhvr>
                                      <p:tavLst>
                                        <p:tav tm="0">
                                          <p:val>
                                            <p:fltVal val="0"/>
                                          </p:val>
                                        </p:tav>
                                        <p:tav tm="100000">
                                          <p:val>
                                            <p:strVal val="#ppt_h"/>
                                          </p:val>
                                        </p:tav>
                                      </p:tavLst>
                                    </p:anim>
                                    <p:animEffect filter="fade" transition="in">
                                      <p:cBhvr>
                                        <p:cTn dur="500" id="5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4"/>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9" name="TextBox 19"/>
          <p:cNvSpPr txBox="1">
            <a:spLocks noChangeArrowheads="1"/>
          </p:cNvSpPr>
          <p:nvPr/>
        </p:nvSpPr>
        <p:spPr bwMode="auto">
          <a:xfrm>
            <a:off x="-57041" y="808325"/>
            <a:ext cx="2099279" cy="81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个人优势</a:t>
            </a:r>
          </a:p>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特长</a:t>
            </a:r>
          </a:p>
        </p:txBody>
      </p:sp>
      <p:pic>
        <p:nvPicPr>
          <p:cNvPr id="5" name="图片占位符 4"/>
          <p:cNvPicPr>
            <a:picLocks noChangeAspect="1" noGrp="1"/>
          </p:cNvPicPr>
          <p:nvPr>
            <p:ph idx="12" sz="quarter" type="pic"/>
          </p:nvPr>
        </p:nvPicPr>
        <p:blipFill>
          <a:blip r:embed="rId4">
            <a:extLst>
              <a:ext uri="{28A0092B-C50C-407E-A947-70E740481C1C}">
                <a14:useLocalDpi val="0"/>
              </a:ext>
            </a:extLst>
          </a:blip>
          <a:srcRect l="22922" r="22922"/>
          <a:stretch>
            <a:fillRect/>
          </a:stretch>
        </p:blipFill>
        <p:spPr>
          <a:xfrm>
            <a:off x="2690189" y="2621333"/>
            <a:ext cx="2563874" cy="3157021"/>
          </a:xfrm>
        </p:spPr>
      </p:pic>
      <p:pic>
        <p:nvPicPr>
          <p:cNvPr id="6" name="图片占位符 5"/>
          <p:cNvPicPr>
            <a:picLocks noChangeAspect="1" noGrp="1"/>
          </p:cNvPicPr>
          <p:nvPr>
            <p:ph idx="11" sz="quarter" type="pic"/>
          </p:nvPr>
        </p:nvPicPr>
        <p:blipFill>
          <a:blip r:embed="rId5">
            <a:extLst>
              <a:ext uri="{28A0092B-C50C-407E-A947-70E740481C1C}">
                <a14:useLocalDpi val="0"/>
              </a:ext>
            </a:extLst>
          </a:blip>
          <a:srcRect l="21743" r="21743"/>
          <a:stretch>
            <a:fillRect/>
          </a:stretch>
        </p:blipFill>
        <p:spPr>
          <a:xfrm>
            <a:off x="5635334" y="2997644"/>
            <a:ext cx="2096705" cy="2474036"/>
          </a:xfrm>
        </p:spPr>
      </p:pic>
      <p:pic>
        <p:nvPicPr>
          <p:cNvPr id="8" name="图片占位符 7"/>
          <p:cNvPicPr>
            <a:picLocks noChangeAspect="1" noGrp="1"/>
          </p:cNvPicPr>
          <p:nvPr>
            <p:ph idx="10" sz="quarter" type="pic"/>
          </p:nvPr>
        </p:nvPicPr>
        <p:blipFill>
          <a:blip r:embed="rId6">
            <a:extLst>
              <a:ext uri="{28A0092B-C50C-407E-A947-70E740481C1C}">
                <a14:useLocalDpi val="0"/>
              </a:ext>
            </a:extLst>
          </a:blip>
          <a:srcRect l="23694" r="23694"/>
          <a:stretch>
            <a:fillRect/>
          </a:stretch>
        </p:blipFill>
        <p:spPr>
          <a:xfrm>
            <a:off x="8346768" y="3750960"/>
            <a:ext cx="1730370" cy="2027394"/>
          </a:xfrm>
        </p:spPr>
      </p:pic>
      <p:pic>
        <p:nvPicPr>
          <p:cNvPr id="22" name="图片 21"/>
          <p:cNvPicPr>
            <a:picLocks noChangeAspect="1"/>
          </p:cNvPicPr>
          <p:nvPr/>
        </p:nvPicPr>
        <p:blipFill>
          <a:blip r:embed="rId7">
            <a:extLst>
              <a:ext uri="{28A0092B-C50C-407E-A947-70E740481C1C}">
                <a14:useLocalDpi val="0"/>
              </a:ext>
            </a:extLst>
          </a:blip>
          <a:srcRect b="54204" l="68030" r="15000"/>
          <a:stretch>
            <a:fillRect/>
          </a:stretch>
        </p:blipFill>
        <p:spPr>
          <a:xfrm>
            <a:off x="8733542" y="439722"/>
            <a:ext cx="3308804" cy="2557922"/>
          </a:xfrm>
          <a:prstGeom prst="rect">
            <a:avLst/>
          </a:prstGeom>
        </p:spPr>
      </p:pic>
      <p:sp>
        <p:nvSpPr>
          <p:cNvPr id="10" name="任意多边形 9"/>
          <p:cNvSpPr/>
          <p:nvPr/>
        </p:nvSpPr>
        <p:spPr>
          <a:xfrm>
            <a:off x="4706288" y="744478"/>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23" name="组合 22"/>
          <p:cNvGrpSpPr/>
          <p:nvPr/>
        </p:nvGrpSpPr>
        <p:grpSpPr>
          <a:xfrm>
            <a:off x="5090915" y="847415"/>
            <a:ext cx="3419002" cy="1773918"/>
            <a:chOff x="8335023" y="3832152"/>
            <a:chExt cx="3419002" cy="1773918"/>
          </a:xfrm>
        </p:grpSpPr>
        <p:sp>
          <p:nvSpPr>
            <p:cNvPr id="24" name="TextBox 105"/>
            <p:cNvSpPr txBox="1">
              <a:spLocks noChangeArrowheads="1"/>
            </p:cNvSpPr>
            <p:nvPr/>
          </p:nvSpPr>
          <p:spPr bwMode="auto">
            <a:xfrm>
              <a:off x="8335023" y="3832152"/>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25"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pic>
        <p:nvPicPr>
          <p:cNvPr id="26" name="图片 25"/>
          <p:cNvPicPr>
            <a:picLocks noChangeAspect="1"/>
          </p:cNvPicPr>
          <p:nvPr/>
        </p:nvPicPr>
        <p:blipFill>
          <a:blip r:embed="rId8">
            <a:extLst>
              <a:ext uri="{28A0092B-C50C-407E-A947-70E740481C1C}">
                <a14:useLocalDpi val="0"/>
              </a:ext>
            </a:extLst>
          </a:blip>
          <a:srcRect b="49778" l="83658" t="36888"/>
          <a:stretch>
            <a:fillRect/>
          </a:stretch>
        </p:blipFill>
        <p:spPr>
          <a:xfrm>
            <a:off x="2846240" y="1825204"/>
            <a:ext cx="807677" cy="658983"/>
          </a:xfrm>
          <a:prstGeom prst="rect">
            <a:avLst/>
          </a:prstGeom>
        </p:spPr>
      </p:pic>
      <p:pic>
        <p:nvPicPr>
          <p:cNvPr id="27" name="图片 26"/>
          <p:cNvPicPr>
            <a:picLocks noChangeAspect="1"/>
          </p:cNvPicPr>
          <p:nvPr/>
        </p:nvPicPr>
        <p:blipFill>
          <a:blip r:embed="rId7">
            <a:extLst>
              <a:ext uri="{28A0092B-C50C-407E-A947-70E740481C1C}">
                <a14:useLocalDpi val="0"/>
              </a:ext>
            </a:extLst>
          </a:blip>
          <a:srcRect b="43247" l="12987" r="75844" t="26831"/>
          <a:stretch>
            <a:fillRect/>
          </a:stretch>
        </p:blipFill>
        <p:spPr>
          <a:xfrm>
            <a:off x="901857" y="2621333"/>
            <a:ext cx="1123405" cy="862149"/>
          </a:xfrm>
          <a:prstGeom prst="rect">
            <a:avLst/>
          </a:prstGeom>
        </p:spPr>
      </p:pic>
      <p:pic>
        <p:nvPicPr>
          <p:cNvPr id="28" name="图片 27"/>
          <p:cNvPicPr>
            <a:picLocks noChangeAspect="1"/>
          </p:cNvPicPr>
          <p:nvPr/>
        </p:nvPicPr>
        <p:blipFill>
          <a:blip r:embed="rId7">
            <a:extLst>
              <a:ext uri="{28A0092B-C50C-407E-A947-70E740481C1C}">
                <a14:useLocalDpi val="0"/>
              </a:ext>
            </a:extLst>
          </a:blip>
          <a:srcRect b="68635" l="59741" r="30649"/>
          <a:stretch>
            <a:fillRect/>
          </a:stretch>
        </p:blipFill>
        <p:spPr>
          <a:xfrm>
            <a:off x="372495" y="3089003"/>
            <a:ext cx="2450943" cy="2291318"/>
          </a:xfrm>
          <a:prstGeom prst="rect">
            <a:avLst/>
          </a:prstGeom>
        </p:spPr>
      </p:pic>
    </p:spTree>
    <p:extLst>
      <p:ext uri="{BB962C8B-B14F-4D97-AF65-F5344CB8AC3E}">
        <p14:creationId val="241328552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9"/>
                                        </p:tgtEl>
                                        <p:attrNameLst>
                                          <p:attrName>style.visibility</p:attrName>
                                        </p:attrNameLst>
                                      </p:cBhvr>
                                      <p:to>
                                        <p:strVal val="visible"/>
                                      </p:to>
                                    </p:set>
                                    <p:animEffect filter="wipe(left)" transition="in">
                                      <p:cBhvr>
                                        <p:cTn dur="500" id="13"/>
                                        <p:tgtEl>
                                          <p:spTgt spid="9"/>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16" presetSubtype="21">
                                  <p:stCondLst>
                                    <p:cond delay="0"/>
                                  </p:stCondLst>
                                  <p:childTnLst>
                                    <p:set>
                                      <p:cBhvr>
                                        <p:cTn dur="1" fill="hold" id="17">
                                          <p:stCondLst>
                                            <p:cond delay="0"/>
                                          </p:stCondLst>
                                        </p:cTn>
                                        <p:tgtEl>
                                          <p:spTgt spid="5"/>
                                        </p:tgtEl>
                                        <p:attrNameLst>
                                          <p:attrName>style.visibility</p:attrName>
                                        </p:attrNameLst>
                                      </p:cBhvr>
                                      <p:to>
                                        <p:strVal val="visible"/>
                                      </p:to>
                                    </p:set>
                                    <p:animEffect filter="barn(inVertical)" transition="in">
                                      <p:cBhvr>
                                        <p:cTn dur="500" id="18"/>
                                        <p:tgtEl>
                                          <p:spTgt spid="5"/>
                                        </p:tgtEl>
                                      </p:cBhvr>
                                    </p:animEffect>
                                  </p:childTnLst>
                                </p:cTn>
                              </p:par>
                              <p:par>
                                <p:cTn fill="hold" id="19" nodeType="withEffect" presetClass="entr" presetID="16" presetSubtype="21">
                                  <p:stCondLst>
                                    <p:cond delay="0"/>
                                  </p:stCondLst>
                                  <p:childTnLst>
                                    <p:set>
                                      <p:cBhvr>
                                        <p:cTn dur="1" fill="hold" id="20">
                                          <p:stCondLst>
                                            <p:cond delay="0"/>
                                          </p:stCondLst>
                                        </p:cTn>
                                        <p:tgtEl>
                                          <p:spTgt spid="6"/>
                                        </p:tgtEl>
                                        <p:attrNameLst>
                                          <p:attrName>style.visibility</p:attrName>
                                        </p:attrNameLst>
                                      </p:cBhvr>
                                      <p:to>
                                        <p:strVal val="visible"/>
                                      </p:to>
                                    </p:set>
                                    <p:animEffect filter="barn(inVertical)" transition="in">
                                      <p:cBhvr>
                                        <p:cTn dur="500" id="21"/>
                                        <p:tgtEl>
                                          <p:spTgt spid="6"/>
                                        </p:tgtEl>
                                      </p:cBhvr>
                                    </p:animEffect>
                                  </p:childTnLst>
                                </p:cTn>
                              </p:par>
                              <p:par>
                                <p:cTn fill="hold" id="22" nodeType="withEffect" presetClass="entr" presetID="16" presetSubtype="21">
                                  <p:stCondLst>
                                    <p:cond delay="0"/>
                                  </p:stCondLst>
                                  <p:childTnLst>
                                    <p:set>
                                      <p:cBhvr>
                                        <p:cTn dur="1" fill="hold" id="23">
                                          <p:stCondLst>
                                            <p:cond delay="0"/>
                                          </p:stCondLst>
                                        </p:cTn>
                                        <p:tgtEl>
                                          <p:spTgt spid="8"/>
                                        </p:tgtEl>
                                        <p:attrNameLst>
                                          <p:attrName>style.visibility</p:attrName>
                                        </p:attrNameLst>
                                      </p:cBhvr>
                                      <p:to>
                                        <p:strVal val="visible"/>
                                      </p:to>
                                    </p:set>
                                    <p:animEffect filter="barn(inVertical)" transition="in">
                                      <p:cBhvr>
                                        <p:cTn dur="500" id="24"/>
                                        <p:tgtEl>
                                          <p:spTgt spid="8"/>
                                        </p:tgtEl>
                                      </p:cBhvr>
                                    </p:animEffect>
                                  </p:childTnLst>
                                </p:cTn>
                              </p:par>
                              <p:par>
                                <p:cTn fill="hold" id="25" nodeType="withEffect" presetClass="entr" presetID="16" presetSubtype="21">
                                  <p:stCondLst>
                                    <p:cond delay="0"/>
                                  </p:stCondLst>
                                  <p:childTnLst>
                                    <p:set>
                                      <p:cBhvr>
                                        <p:cTn dur="1" fill="hold" id="26">
                                          <p:stCondLst>
                                            <p:cond delay="0"/>
                                          </p:stCondLst>
                                        </p:cTn>
                                        <p:tgtEl>
                                          <p:spTgt spid="23"/>
                                        </p:tgtEl>
                                        <p:attrNameLst>
                                          <p:attrName>style.visibility</p:attrName>
                                        </p:attrNameLst>
                                      </p:cBhvr>
                                      <p:to>
                                        <p:strVal val="visible"/>
                                      </p:to>
                                    </p:set>
                                    <p:animEffect filter="barn(inVertical)" transition="in">
                                      <p:cBhvr>
                                        <p:cTn dur="500" id="27"/>
                                        <p:tgtEl>
                                          <p:spTgt spid="23"/>
                                        </p:tgtEl>
                                      </p:cBhvr>
                                    </p:animEffect>
                                  </p:childTnLst>
                                </p:cTn>
                              </p:par>
                              <p:par>
                                <p:cTn fill="hold" grpId="0" id="28" nodeType="withEffect" presetClass="entr" presetID="16" presetSubtype="21">
                                  <p:stCondLst>
                                    <p:cond delay="0"/>
                                  </p:stCondLst>
                                  <p:childTnLst>
                                    <p:set>
                                      <p:cBhvr>
                                        <p:cTn dur="1" fill="hold" id="29">
                                          <p:stCondLst>
                                            <p:cond delay="0"/>
                                          </p:stCondLst>
                                        </p:cTn>
                                        <p:tgtEl>
                                          <p:spTgt spid="10"/>
                                        </p:tgtEl>
                                        <p:attrNameLst>
                                          <p:attrName>style.visibility</p:attrName>
                                        </p:attrNameLst>
                                      </p:cBhvr>
                                      <p:to>
                                        <p:strVal val="visible"/>
                                      </p:to>
                                    </p:set>
                                    <p:animEffect filter="barn(inVertical)" transition="in">
                                      <p:cBhvr>
                                        <p:cTn dur="500" id="3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7" name="TextBox 19"/>
          <p:cNvSpPr txBox="1">
            <a:spLocks noChangeArrowheads="1"/>
          </p:cNvSpPr>
          <p:nvPr/>
        </p:nvSpPr>
        <p:spPr bwMode="auto">
          <a:xfrm>
            <a:off x="-107875" y="800001"/>
            <a:ext cx="2099279" cy="81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个人优势</a:t>
            </a:r>
          </a:p>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特长</a:t>
            </a:r>
          </a:p>
        </p:txBody>
      </p:sp>
      <p:pic>
        <p:nvPicPr>
          <p:cNvPr id="6" name="图片占位符 5"/>
          <p:cNvPicPr>
            <a:picLocks noChangeAspect="1" noGrp="1"/>
          </p:cNvPicPr>
          <p:nvPr>
            <p:ph idx="11" sz="quarter" type="pic"/>
          </p:nvPr>
        </p:nvPicPr>
        <p:blipFill>
          <a:blip r:embed="rId4">
            <a:extLst>
              <a:ext uri="{28A0092B-C50C-407E-A947-70E740481C1C}">
                <a14:useLocalDpi val="0"/>
              </a:ext>
            </a:extLst>
          </a:blip>
          <a:srcRect l="1857" r="1857"/>
          <a:stretch>
            <a:fillRect/>
          </a:stretch>
        </p:blipFill>
        <p:spPr>
          <a:xfrm>
            <a:off x="7912521" y="1635798"/>
            <a:ext cx="2930376" cy="1876348"/>
          </a:xfrm>
        </p:spPr>
      </p:pic>
      <p:pic>
        <p:nvPicPr>
          <p:cNvPr id="4" name="图片占位符 3"/>
          <p:cNvPicPr>
            <a:picLocks noChangeAspect="1" noGrp="1"/>
          </p:cNvPicPr>
          <p:nvPr>
            <p:ph idx="10" sz="quarter" type="pic"/>
          </p:nvPr>
        </p:nvPicPr>
        <p:blipFill>
          <a:blip r:embed="rId5">
            <a:extLst>
              <a:ext uri="{28A0092B-C50C-407E-A947-70E740481C1C}">
                <a14:useLocalDpi val="0"/>
              </a:ext>
            </a:extLst>
          </a:blip>
          <a:srcRect b="1977" t="1977"/>
          <a:stretch>
            <a:fillRect/>
          </a:stretch>
        </p:blipFill>
        <p:spPr>
          <a:xfrm>
            <a:off x="2540000" y="1552575"/>
            <a:ext cx="2930525" cy="1876425"/>
          </a:xfrm>
        </p:spPr>
      </p:pic>
      <p:sp>
        <p:nvSpPr>
          <p:cNvPr id="14" name="任意多边形 13"/>
          <p:cNvSpPr/>
          <p:nvPr/>
        </p:nvSpPr>
        <p:spPr>
          <a:xfrm>
            <a:off x="1606777" y="3784703"/>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20" name="组合 19"/>
          <p:cNvGrpSpPr/>
          <p:nvPr/>
        </p:nvGrpSpPr>
        <p:grpSpPr>
          <a:xfrm>
            <a:off x="1991404" y="3887640"/>
            <a:ext cx="3419002" cy="1773918"/>
            <a:chOff x="8335023" y="3832152"/>
            <a:chExt cx="3419002" cy="1773918"/>
          </a:xfrm>
        </p:grpSpPr>
        <p:sp>
          <p:nvSpPr>
            <p:cNvPr id="21" name="TextBox 105"/>
            <p:cNvSpPr txBox="1">
              <a:spLocks noChangeArrowheads="1"/>
            </p:cNvSpPr>
            <p:nvPr/>
          </p:nvSpPr>
          <p:spPr bwMode="auto">
            <a:xfrm>
              <a:off x="8335023" y="3832153"/>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22"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sp>
        <p:nvSpPr>
          <p:cNvPr id="23" name="任意多边形 22"/>
          <p:cNvSpPr/>
          <p:nvPr/>
        </p:nvSpPr>
        <p:spPr>
          <a:xfrm>
            <a:off x="7312328" y="3681766"/>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24" name="组合 23"/>
          <p:cNvGrpSpPr/>
          <p:nvPr/>
        </p:nvGrpSpPr>
        <p:grpSpPr>
          <a:xfrm>
            <a:off x="7696955" y="3784703"/>
            <a:ext cx="3419002" cy="1773918"/>
            <a:chOff x="8335023" y="3832152"/>
            <a:chExt cx="3419002" cy="1773918"/>
          </a:xfrm>
        </p:grpSpPr>
        <p:sp>
          <p:nvSpPr>
            <p:cNvPr id="25" name="TextBox 105"/>
            <p:cNvSpPr txBox="1">
              <a:spLocks noChangeArrowheads="1"/>
            </p:cNvSpPr>
            <p:nvPr/>
          </p:nvSpPr>
          <p:spPr bwMode="auto">
            <a:xfrm>
              <a:off x="8335023" y="3832153"/>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26"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pic>
        <p:nvPicPr>
          <p:cNvPr id="27" name="图片 26"/>
          <p:cNvPicPr>
            <a:picLocks noChangeAspect="1"/>
          </p:cNvPicPr>
          <p:nvPr/>
        </p:nvPicPr>
        <p:blipFill>
          <a:blip r:embed="rId6">
            <a:extLst>
              <a:ext uri="{28A0092B-C50C-407E-A947-70E740481C1C}">
                <a14:useLocalDpi val="0"/>
              </a:ext>
            </a:extLst>
          </a:blip>
          <a:srcRect b="9334" l="79111" t="60444"/>
          <a:stretch>
            <a:fillRect/>
          </a:stretch>
        </p:blipFill>
        <p:spPr>
          <a:xfrm>
            <a:off x="4742888" y="2676891"/>
            <a:ext cx="3289797" cy="4759706"/>
          </a:xfrm>
          <a:prstGeom prst="rect">
            <a:avLst/>
          </a:prstGeom>
        </p:spPr>
      </p:pic>
      <p:pic>
        <p:nvPicPr>
          <p:cNvPr id="28" name="图片 27"/>
          <p:cNvPicPr>
            <a:picLocks noChangeAspect="1"/>
          </p:cNvPicPr>
          <p:nvPr/>
        </p:nvPicPr>
        <p:blipFill>
          <a:blip r:embed="rId7">
            <a:extLst>
              <a:ext uri="{28A0092B-C50C-407E-A947-70E740481C1C}">
                <a14:useLocalDpi val="0"/>
              </a:ext>
            </a:extLst>
          </a:blip>
          <a:srcRect b="49778" l="83658" t="36888"/>
          <a:stretch>
            <a:fillRect/>
          </a:stretch>
        </p:blipFill>
        <p:spPr>
          <a:xfrm>
            <a:off x="4357680" y="1400957"/>
            <a:ext cx="807677" cy="658983"/>
          </a:xfrm>
          <a:prstGeom prst="rect">
            <a:avLst/>
          </a:prstGeom>
        </p:spPr>
      </p:pic>
      <p:pic>
        <p:nvPicPr>
          <p:cNvPr id="29" name="图片 28"/>
          <p:cNvPicPr>
            <a:picLocks noChangeAspect="1"/>
          </p:cNvPicPr>
          <p:nvPr/>
        </p:nvPicPr>
        <p:blipFill>
          <a:blip r:embed="rId8">
            <a:extLst>
              <a:ext uri="{28A0092B-C50C-407E-A947-70E740481C1C}">
                <a14:useLocalDpi val="0"/>
              </a:ext>
            </a:extLst>
          </a:blip>
          <a:srcRect b="43247" l="12987" r="75844" t="26831"/>
          <a:stretch>
            <a:fillRect/>
          </a:stretch>
        </p:blipFill>
        <p:spPr>
          <a:xfrm>
            <a:off x="410242" y="2814274"/>
            <a:ext cx="2363438" cy="1813803"/>
          </a:xfrm>
          <a:prstGeom prst="rect">
            <a:avLst/>
          </a:prstGeom>
        </p:spPr>
      </p:pic>
      <p:pic>
        <p:nvPicPr>
          <p:cNvPr id="30" name="图片 29"/>
          <p:cNvPicPr>
            <a:picLocks noChangeAspect="1"/>
          </p:cNvPicPr>
          <p:nvPr/>
        </p:nvPicPr>
        <p:blipFill>
          <a:blip r:embed="rId8">
            <a:extLst>
              <a:ext uri="{28A0092B-C50C-407E-A947-70E740481C1C}">
                <a14:useLocalDpi val="0"/>
              </a:ext>
            </a:extLst>
          </a:blip>
          <a:srcRect b="43247" l="12987" r="75844" t="26831"/>
          <a:stretch>
            <a:fillRect/>
          </a:stretch>
        </p:blipFill>
        <p:spPr>
          <a:xfrm>
            <a:off x="7600283" y="641233"/>
            <a:ext cx="1774101" cy="1361521"/>
          </a:xfrm>
          <a:prstGeom prst="rect">
            <a:avLst/>
          </a:prstGeom>
        </p:spPr>
      </p:pic>
      <p:pic>
        <p:nvPicPr>
          <p:cNvPr id="31" name="图片 30"/>
          <p:cNvPicPr>
            <a:picLocks noChangeAspect="1"/>
          </p:cNvPicPr>
          <p:nvPr/>
        </p:nvPicPr>
        <p:blipFill>
          <a:blip r:embed="rId8">
            <a:extLst>
              <a:ext uri="{28A0092B-C50C-407E-A947-70E740481C1C}">
                <a14:useLocalDpi val="0"/>
              </a:ext>
            </a:extLst>
          </a:blip>
          <a:srcRect b="68635" l="59741" r="30649"/>
          <a:stretch>
            <a:fillRect/>
          </a:stretch>
        </p:blipFill>
        <p:spPr>
          <a:xfrm>
            <a:off x="5433118" y="1222757"/>
            <a:ext cx="1555436" cy="1454134"/>
          </a:xfrm>
          <a:prstGeom prst="rect">
            <a:avLst/>
          </a:prstGeom>
        </p:spPr>
      </p:pic>
      <p:pic>
        <p:nvPicPr>
          <p:cNvPr id="32" name="图片 31"/>
          <p:cNvPicPr>
            <a:picLocks noChangeAspect="1"/>
          </p:cNvPicPr>
          <p:nvPr/>
        </p:nvPicPr>
        <p:blipFill>
          <a:blip r:embed="rId8">
            <a:extLst>
              <a:ext uri="{28A0092B-C50C-407E-A947-70E740481C1C}">
                <a14:useLocalDpi val="0"/>
              </a:ext>
            </a:extLst>
          </a:blip>
          <a:srcRect b="68635" l="59741" r="30649"/>
          <a:stretch>
            <a:fillRect/>
          </a:stretch>
        </p:blipFill>
        <p:spPr>
          <a:xfrm>
            <a:off x="10503762" y="4867741"/>
            <a:ext cx="1555436" cy="1454134"/>
          </a:xfrm>
          <a:prstGeom prst="rect">
            <a:avLst/>
          </a:prstGeom>
        </p:spPr>
      </p:pic>
    </p:spTree>
    <p:extLst>
      <p:ext uri="{BB962C8B-B14F-4D97-AF65-F5344CB8AC3E}">
        <p14:creationId val="819189396"/>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42"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1000" id="18"/>
                                        <p:tgtEl>
                                          <p:spTgt spid="27"/>
                                        </p:tgtEl>
                                      </p:cBhvr>
                                    </p:animEffect>
                                    <p:anim calcmode="lin" valueType="num">
                                      <p:cBhvr>
                                        <p:cTn dur="1000" fill="hold" id="19"/>
                                        <p:tgtEl>
                                          <p:spTgt spid="27"/>
                                        </p:tgtEl>
                                        <p:attrNameLst>
                                          <p:attrName>ppt_x</p:attrName>
                                        </p:attrNameLst>
                                      </p:cBhvr>
                                      <p:tavLst>
                                        <p:tav tm="0">
                                          <p:val>
                                            <p:strVal val="#ppt_x"/>
                                          </p:val>
                                        </p:tav>
                                        <p:tav tm="100000">
                                          <p:val>
                                            <p:strVal val="#ppt_x"/>
                                          </p:val>
                                        </p:tav>
                                      </p:tavLst>
                                    </p:anim>
                                    <p:anim calcmode="lin" valueType="num">
                                      <p:cBhvr>
                                        <p:cTn dur="1000" fill="hold" id="20"/>
                                        <p:tgtEl>
                                          <p:spTgt spid="27"/>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fade" transition="in">
                                      <p:cBhvr>
                                        <p:cTn dur="1000" id="23"/>
                                        <p:tgtEl>
                                          <p:spTgt spid="24"/>
                                        </p:tgtEl>
                                      </p:cBhvr>
                                    </p:animEffect>
                                    <p:anim calcmode="lin" valueType="num">
                                      <p:cBhvr>
                                        <p:cTn dur="1000" fill="hold" id="24"/>
                                        <p:tgtEl>
                                          <p:spTgt spid="24"/>
                                        </p:tgtEl>
                                        <p:attrNameLst>
                                          <p:attrName>ppt_x</p:attrName>
                                        </p:attrNameLst>
                                      </p:cBhvr>
                                      <p:tavLst>
                                        <p:tav tm="0">
                                          <p:val>
                                            <p:strVal val="#ppt_x"/>
                                          </p:val>
                                        </p:tav>
                                        <p:tav tm="100000">
                                          <p:val>
                                            <p:strVal val="#ppt_x"/>
                                          </p:val>
                                        </p:tav>
                                      </p:tavLst>
                                    </p:anim>
                                    <p:anim calcmode="lin" valueType="num">
                                      <p:cBhvr>
                                        <p:cTn dur="1000" fill="hold" id="25"/>
                                        <p:tgtEl>
                                          <p:spTgt spid="24"/>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20"/>
                                        </p:tgtEl>
                                        <p:attrNameLst>
                                          <p:attrName>style.visibility</p:attrName>
                                        </p:attrNameLst>
                                      </p:cBhvr>
                                      <p:to>
                                        <p:strVal val="visible"/>
                                      </p:to>
                                    </p:set>
                                    <p:animEffect filter="fade" transition="in">
                                      <p:cBhvr>
                                        <p:cTn dur="1000" id="28"/>
                                        <p:tgtEl>
                                          <p:spTgt spid="20"/>
                                        </p:tgtEl>
                                      </p:cBhvr>
                                    </p:animEffect>
                                    <p:anim calcmode="lin" valueType="num">
                                      <p:cBhvr>
                                        <p:cTn dur="1000" fill="hold" id="29"/>
                                        <p:tgtEl>
                                          <p:spTgt spid="20"/>
                                        </p:tgtEl>
                                        <p:attrNameLst>
                                          <p:attrName>ppt_x</p:attrName>
                                        </p:attrNameLst>
                                      </p:cBhvr>
                                      <p:tavLst>
                                        <p:tav tm="0">
                                          <p:val>
                                            <p:strVal val="#ppt_x"/>
                                          </p:val>
                                        </p:tav>
                                        <p:tav tm="100000">
                                          <p:val>
                                            <p:strVal val="#ppt_x"/>
                                          </p:val>
                                        </p:tav>
                                      </p:tavLst>
                                    </p:anim>
                                    <p:anim calcmode="lin" valueType="num">
                                      <p:cBhvr>
                                        <p:cTn dur="1000" fill="hold" id="30"/>
                                        <p:tgtEl>
                                          <p:spTgt spid="20"/>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23"/>
                                        </p:tgtEl>
                                        <p:attrNameLst>
                                          <p:attrName>style.visibility</p:attrName>
                                        </p:attrNameLst>
                                      </p:cBhvr>
                                      <p:to>
                                        <p:strVal val="visible"/>
                                      </p:to>
                                    </p:set>
                                    <p:animEffect filter="fade" transition="in">
                                      <p:cBhvr>
                                        <p:cTn dur="1000" id="33"/>
                                        <p:tgtEl>
                                          <p:spTgt spid="23"/>
                                        </p:tgtEl>
                                      </p:cBhvr>
                                    </p:animEffect>
                                    <p:anim calcmode="lin" valueType="num">
                                      <p:cBhvr>
                                        <p:cTn dur="1000" fill="hold" id="34"/>
                                        <p:tgtEl>
                                          <p:spTgt spid="23"/>
                                        </p:tgtEl>
                                        <p:attrNameLst>
                                          <p:attrName>ppt_x</p:attrName>
                                        </p:attrNameLst>
                                      </p:cBhvr>
                                      <p:tavLst>
                                        <p:tav tm="0">
                                          <p:val>
                                            <p:strVal val="#ppt_x"/>
                                          </p:val>
                                        </p:tav>
                                        <p:tav tm="100000">
                                          <p:val>
                                            <p:strVal val="#ppt_x"/>
                                          </p:val>
                                        </p:tav>
                                      </p:tavLst>
                                    </p:anim>
                                    <p:anim calcmode="lin" valueType="num">
                                      <p:cBhvr>
                                        <p:cTn dur="1000" fill="hold" id="35"/>
                                        <p:tgtEl>
                                          <p:spTgt spid="23"/>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1000" id="38"/>
                                        <p:tgtEl>
                                          <p:spTgt spid="14"/>
                                        </p:tgtEl>
                                      </p:cBhvr>
                                    </p:animEffect>
                                    <p:anim calcmode="lin" valueType="num">
                                      <p:cBhvr>
                                        <p:cTn dur="1000" fill="hold" id="39"/>
                                        <p:tgtEl>
                                          <p:spTgt spid="14"/>
                                        </p:tgtEl>
                                        <p:attrNameLst>
                                          <p:attrName>ppt_x</p:attrName>
                                        </p:attrNameLst>
                                      </p:cBhvr>
                                      <p:tavLst>
                                        <p:tav tm="0">
                                          <p:val>
                                            <p:strVal val="#ppt_x"/>
                                          </p:val>
                                        </p:tav>
                                        <p:tav tm="100000">
                                          <p:val>
                                            <p:strVal val="#ppt_x"/>
                                          </p:val>
                                        </p:tav>
                                      </p:tavLst>
                                    </p:anim>
                                    <p:anim calcmode="lin" valueType="num">
                                      <p:cBhvr>
                                        <p:cTn dur="1000" fill="hold" id="40"/>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53" presetSubtype="0">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p:cTn dur="500" fill="hold" id="45"/>
                                        <p:tgtEl>
                                          <p:spTgt spid="4"/>
                                        </p:tgtEl>
                                        <p:attrNameLst>
                                          <p:attrName>ppt_w</p:attrName>
                                        </p:attrNameLst>
                                      </p:cBhvr>
                                      <p:tavLst>
                                        <p:tav tm="0">
                                          <p:val>
                                            <p:fltVal val="0"/>
                                          </p:val>
                                        </p:tav>
                                        <p:tav tm="100000">
                                          <p:val>
                                            <p:strVal val="#ppt_w"/>
                                          </p:val>
                                        </p:tav>
                                      </p:tavLst>
                                    </p:anim>
                                    <p:anim calcmode="lin" valueType="num">
                                      <p:cBhvr>
                                        <p:cTn dur="500" fill="hold" id="46"/>
                                        <p:tgtEl>
                                          <p:spTgt spid="4"/>
                                        </p:tgtEl>
                                        <p:attrNameLst>
                                          <p:attrName>ppt_h</p:attrName>
                                        </p:attrNameLst>
                                      </p:cBhvr>
                                      <p:tavLst>
                                        <p:tav tm="0">
                                          <p:val>
                                            <p:fltVal val="0"/>
                                          </p:val>
                                        </p:tav>
                                        <p:tav tm="100000">
                                          <p:val>
                                            <p:strVal val="#ppt_h"/>
                                          </p:val>
                                        </p:tav>
                                      </p:tavLst>
                                    </p:anim>
                                    <p:animEffect filter="fade" transition="in">
                                      <p:cBhvr>
                                        <p:cTn dur="500" id="47"/>
                                        <p:tgtEl>
                                          <p:spTgt spid="4"/>
                                        </p:tgtEl>
                                      </p:cBhvr>
                                    </p:animEffect>
                                  </p:childTnLst>
                                </p:cTn>
                              </p:par>
                              <p:par>
                                <p:cTn fill="hold" id="48" nodeType="withEffect" presetClass="entr" presetID="53" presetSubtype="0">
                                  <p:stCondLst>
                                    <p:cond delay="0"/>
                                  </p:stCondLst>
                                  <p:childTnLst>
                                    <p:set>
                                      <p:cBhvr>
                                        <p:cTn dur="1" fill="hold" id="49">
                                          <p:stCondLst>
                                            <p:cond delay="0"/>
                                          </p:stCondLst>
                                        </p:cTn>
                                        <p:tgtEl>
                                          <p:spTgt spid="6"/>
                                        </p:tgtEl>
                                        <p:attrNameLst>
                                          <p:attrName>style.visibility</p:attrName>
                                        </p:attrNameLst>
                                      </p:cBhvr>
                                      <p:to>
                                        <p:strVal val="visible"/>
                                      </p:to>
                                    </p:set>
                                    <p:anim calcmode="lin" valueType="num">
                                      <p:cBhvr>
                                        <p:cTn dur="500" fill="hold" id="50"/>
                                        <p:tgtEl>
                                          <p:spTgt spid="6"/>
                                        </p:tgtEl>
                                        <p:attrNameLst>
                                          <p:attrName>ppt_w</p:attrName>
                                        </p:attrNameLst>
                                      </p:cBhvr>
                                      <p:tavLst>
                                        <p:tav tm="0">
                                          <p:val>
                                            <p:fltVal val="0"/>
                                          </p:val>
                                        </p:tav>
                                        <p:tav tm="100000">
                                          <p:val>
                                            <p:strVal val="#ppt_w"/>
                                          </p:val>
                                        </p:tav>
                                      </p:tavLst>
                                    </p:anim>
                                    <p:anim calcmode="lin" valueType="num">
                                      <p:cBhvr>
                                        <p:cTn dur="500" fill="hold" id="51"/>
                                        <p:tgtEl>
                                          <p:spTgt spid="6"/>
                                        </p:tgtEl>
                                        <p:attrNameLst>
                                          <p:attrName>ppt_h</p:attrName>
                                        </p:attrNameLst>
                                      </p:cBhvr>
                                      <p:tavLst>
                                        <p:tav tm="0">
                                          <p:val>
                                            <p:fltVal val="0"/>
                                          </p:val>
                                        </p:tav>
                                        <p:tav tm="100000">
                                          <p:val>
                                            <p:strVal val="#ppt_h"/>
                                          </p:val>
                                        </p:tav>
                                      </p:tavLst>
                                    </p:anim>
                                    <p:animEffect filter="fade" transition="in">
                                      <p:cBhvr>
                                        <p:cTn dur="500" id="5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5" name="TextBox 19"/>
          <p:cNvSpPr txBox="1">
            <a:spLocks noChangeArrowheads="1"/>
          </p:cNvSpPr>
          <p:nvPr/>
        </p:nvSpPr>
        <p:spPr bwMode="auto">
          <a:xfrm>
            <a:off x="-107875" y="800001"/>
            <a:ext cx="2099279" cy="81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个人优势</a:t>
            </a:r>
          </a:p>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特长</a:t>
            </a:r>
          </a:p>
        </p:txBody>
      </p:sp>
      <p:pic>
        <p:nvPicPr>
          <p:cNvPr id="4" name="图片占位符 3"/>
          <p:cNvPicPr>
            <a:picLocks noChangeAspect="1" noGrp="1"/>
          </p:cNvPicPr>
          <p:nvPr>
            <p:ph idx="10" sz="quarter" type="pic"/>
          </p:nvPr>
        </p:nvPicPr>
        <p:blipFill>
          <a:blip r:embed="rId4">
            <a:extLst>
              <a:ext uri="{28A0092B-C50C-407E-A947-70E740481C1C}">
                <a14:useLocalDpi val="0"/>
              </a:ext>
            </a:extLst>
          </a:blip>
          <a:srcRect l="4151" r="4151"/>
          <a:stretch>
            <a:fillRect/>
          </a:stretch>
        </p:blipFill>
        <p:spPr>
          <a:xfrm>
            <a:off x="7091388" y="1950700"/>
            <a:ext cx="4064850" cy="2956599"/>
          </a:xfrm>
        </p:spPr>
      </p:pic>
      <p:sp>
        <p:nvSpPr>
          <p:cNvPr id="9" name="任意多边形 8"/>
          <p:cNvSpPr/>
          <p:nvPr/>
        </p:nvSpPr>
        <p:spPr>
          <a:xfrm>
            <a:off x="2049489" y="2831480"/>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10" name="组合 9"/>
          <p:cNvGrpSpPr/>
          <p:nvPr/>
        </p:nvGrpSpPr>
        <p:grpSpPr>
          <a:xfrm>
            <a:off x="2434116" y="2934417"/>
            <a:ext cx="3419002" cy="1773918"/>
            <a:chOff x="8335023" y="3832152"/>
            <a:chExt cx="3419002" cy="1773918"/>
          </a:xfrm>
        </p:grpSpPr>
        <p:sp>
          <p:nvSpPr>
            <p:cNvPr id="11" name="TextBox 105"/>
            <p:cNvSpPr txBox="1">
              <a:spLocks noChangeArrowheads="1"/>
            </p:cNvSpPr>
            <p:nvPr/>
          </p:nvSpPr>
          <p:spPr bwMode="auto">
            <a:xfrm>
              <a:off x="8335023" y="3832153"/>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2"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pic>
        <p:nvPicPr>
          <p:cNvPr id="13" name="图片 12"/>
          <p:cNvPicPr>
            <a:picLocks noChangeAspect="1"/>
          </p:cNvPicPr>
          <p:nvPr/>
        </p:nvPicPr>
        <p:blipFill>
          <a:blip r:embed="rId5">
            <a:extLst>
              <a:ext uri="{28A0092B-C50C-407E-A947-70E740481C1C}">
                <a14:useLocalDpi val="0"/>
              </a:ext>
            </a:extLst>
          </a:blip>
          <a:srcRect b="43247" l="12987" r="75844" t="26831"/>
          <a:stretch>
            <a:fillRect/>
          </a:stretch>
        </p:blipFill>
        <p:spPr>
          <a:xfrm>
            <a:off x="852954" y="1861051"/>
            <a:ext cx="2363438" cy="1813803"/>
          </a:xfrm>
          <a:prstGeom prst="rect">
            <a:avLst/>
          </a:prstGeom>
        </p:spPr>
      </p:pic>
      <p:pic>
        <p:nvPicPr>
          <p:cNvPr id="14" name="图片 13"/>
          <p:cNvPicPr>
            <a:picLocks noChangeAspect="1"/>
          </p:cNvPicPr>
          <p:nvPr/>
        </p:nvPicPr>
        <p:blipFill>
          <a:blip r:embed="rId5">
            <a:extLst>
              <a:ext uri="{28A0092B-C50C-407E-A947-70E740481C1C}">
                <a14:useLocalDpi val="0"/>
              </a:ext>
            </a:extLst>
          </a:blip>
          <a:srcRect b="54204" l="68030" r="15000"/>
          <a:stretch>
            <a:fillRect/>
          </a:stretch>
        </p:blipFill>
        <p:spPr>
          <a:xfrm>
            <a:off x="9341493" y="582090"/>
            <a:ext cx="3308804" cy="2557922"/>
          </a:xfrm>
          <a:prstGeom prst="rect">
            <a:avLst/>
          </a:prstGeom>
        </p:spPr>
      </p:pic>
      <p:pic>
        <p:nvPicPr>
          <p:cNvPr id="15" name="图片 14"/>
          <p:cNvPicPr>
            <a:picLocks noChangeAspect="1"/>
          </p:cNvPicPr>
          <p:nvPr/>
        </p:nvPicPr>
        <p:blipFill>
          <a:blip r:embed="rId5">
            <a:extLst>
              <a:ext uri="{28A0092B-C50C-407E-A947-70E740481C1C}">
                <a14:useLocalDpi val="0"/>
              </a:ext>
            </a:extLst>
          </a:blip>
          <a:srcRect b="68635" l="59741" r="30649"/>
          <a:stretch>
            <a:fillRect/>
          </a:stretch>
        </p:blipFill>
        <p:spPr>
          <a:xfrm>
            <a:off x="5433118" y="1222757"/>
            <a:ext cx="1555436" cy="1454134"/>
          </a:xfrm>
          <a:prstGeom prst="rect">
            <a:avLst/>
          </a:prstGeom>
        </p:spPr>
      </p:pic>
      <p:pic>
        <p:nvPicPr>
          <p:cNvPr id="17" name="图片 16"/>
          <p:cNvPicPr>
            <a:picLocks noChangeAspect="1"/>
          </p:cNvPicPr>
          <p:nvPr/>
        </p:nvPicPr>
        <p:blipFill>
          <a:blip r:embed="rId6">
            <a:extLst>
              <a:ext uri="{28A0092B-C50C-407E-A947-70E740481C1C}">
                <a14:useLocalDpi val="0"/>
              </a:ext>
            </a:extLst>
          </a:blip>
          <a:srcRect b="49778" l="83658" t="36888"/>
          <a:stretch>
            <a:fillRect/>
          </a:stretch>
        </p:blipFill>
        <p:spPr>
          <a:xfrm>
            <a:off x="4357680" y="1400957"/>
            <a:ext cx="807677" cy="658983"/>
          </a:xfrm>
          <a:prstGeom prst="rect">
            <a:avLst/>
          </a:prstGeom>
        </p:spPr>
      </p:pic>
      <p:pic>
        <p:nvPicPr>
          <p:cNvPr id="18" name="图片 17"/>
          <p:cNvPicPr>
            <a:picLocks noChangeAspect="1"/>
          </p:cNvPicPr>
          <p:nvPr/>
        </p:nvPicPr>
        <p:blipFill>
          <a:blip r:embed="rId7">
            <a:extLst>
              <a:ext uri="{28A0092B-C50C-407E-A947-70E740481C1C}">
                <a14:useLocalDpi val="0"/>
              </a:ext>
            </a:extLst>
          </a:blip>
          <a:srcRect b="49778" l="83658" t="36888"/>
          <a:stretch>
            <a:fillRect/>
          </a:stretch>
        </p:blipFill>
        <p:spPr>
          <a:xfrm>
            <a:off x="3205228" y="5223565"/>
            <a:ext cx="1448826" cy="1182096"/>
          </a:xfrm>
          <a:prstGeom prst="rect">
            <a:avLst/>
          </a:prstGeom>
        </p:spPr>
      </p:pic>
      <p:pic>
        <p:nvPicPr>
          <p:cNvPr id="19" name="图片 18"/>
          <p:cNvPicPr>
            <a:picLocks noChangeAspect="1"/>
          </p:cNvPicPr>
          <p:nvPr/>
        </p:nvPicPr>
        <p:blipFill>
          <a:blip r:embed="rId8">
            <a:extLst>
              <a:ext uri="{28A0092B-C50C-407E-A947-70E740481C1C}">
                <a14:useLocalDpi val="0"/>
              </a:ext>
            </a:extLst>
          </a:blip>
          <a:srcRect b="49778" l="83658" t="36888"/>
          <a:stretch>
            <a:fillRect/>
          </a:stretch>
        </p:blipFill>
        <p:spPr>
          <a:xfrm>
            <a:off x="6303736" y="3724178"/>
            <a:ext cx="787652" cy="642645"/>
          </a:xfrm>
          <a:prstGeom prst="rect">
            <a:avLst/>
          </a:prstGeom>
        </p:spPr>
      </p:pic>
    </p:spTree>
    <p:extLst>
      <p:ext uri="{BB962C8B-B14F-4D97-AF65-F5344CB8AC3E}">
        <p14:creationId val="408984948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5"/>
                                        </p:tgtEl>
                                        <p:attrNameLst>
                                          <p:attrName>style.visibility</p:attrName>
                                        </p:attrNameLst>
                                      </p:cBhvr>
                                      <p:to>
                                        <p:strVal val="visible"/>
                                      </p:to>
                                    </p:set>
                                    <p:animEffect filter="wipe(left)" transition="in">
                                      <p:cBhvr>
                                        <p:cTn dur="500" id="13"/>
                                        <p:tgtEl>
                                          <p:spTgt spid="5"/>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53"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fltVal val="0"/>
                                          </p:val>
                                        </p:tav>
                                        <p:tav tm="100000">
                                          <p:val>
                                            <p:strVal val="#ppt_h"/>
                                          </p:val>
                                        </p:tav>
                                      </p:tavLst>
                                    </p:anim>
                                    <p:animEffect filter="fade" transition="in">
                                      <p:cBhvr>
                                        <p:cTn dur="500" id="20"/>
                                        <p:tgtEl>
                                          <p:spTgt spid="10"/>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Effect filter="fade" transition="in">
                                      <p:cBhvr>
                                        <p:cTn dur="500" id="25"/>
                                        <p:tgtEl>
                                          <p:spTgt spid="9"/>
                                        </p:tgtEl>
                                      </p:cBhvr>
                                    </p:animEffect>
                                  </p:childTnLst>
                                </p:cTn>
                              </p:par>
                              <p:par>
                                <p:cTn fill="hold" id="26" nodeType="withEffect" presetClass="entr" presetID="53" presetSubtype="0">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p:cTn dur="500" fill="hold" id="28"/>
                                        <p:tgtEl>
                                          <p:spTgt spid="4"/>
                                        </p:tgtEl>
                                        <p:attrNameLst>
                                          <p:attrName>ppt_w</p:attrName>
                                        </p:attrNameLst>
                                      </p:cBhvr>
                                      <p:tavLst>
                                        <p:tav tm="0">
                                          <p:val>
                                            <p:fltVal val="0"/>
                                          </p:val>
                                        </p:tav>
                                        <p:tav tm="100000">
                                          <p:val>
                                            <p:strVal val="#ppt_w"/>
                                          </p:val>
                                        </p:tav>
                                      </p:tavLst>
                                    </p:anim>
                                    <p:anim calcmode="lin" valueType="num">
                                      <p:cBhvr>
                                        <p:cTn dur="500" fill="hold" id="29"/>
                                        <p:tgtEl>
                                          <p:spTgt spid="4"/>
                                        </p:tgtEl>
                                        <p:attrNameLst>
                                          <p:attrName>ppt_h</p:attrName>
                                        </p:attrNameLst>
                                      </p:cBhvr>
                                      <p:tavLst>
                                        <p:tav tm="0">
                                          <p:val>
                                            <p:fltVal val="0"/>
                                          </p:val>
                                        </p:tav>
                                        <p:tav tm="100000">
                                          <p:val>
                                            <p:strVal val="#ppt_h"/>
                                          </p:val>
                                        </p:tav>
                                      </p:tavLst>
                                    </p:anim>
                                    <p:animEffect filter="fade" transition="in">
                                      <p:cBhvr>
                                        <p:cTn dur="500" id="3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15776"/>
            <a:ext cx="12192000" cy="6873776"/>
          </a:xfrm>
          <a:prstGeom prst="rect">
            <a:avLst/>
          </a:prstGeom>
        </p:spPr>
      </p:pic>
      <p:pic>
        <p:nvPicPr>
          <p:cNvPr id="19" name="图片 18"/>
          <p:cNvPicPr>
            <a:picLocks noChangeAspect="1"/>
          </p:cNvPicPr>
          <p:nvPr/>
        </p:nvPicPr>
        <p:blipFill>
          <a:blip r:embed="rId4">
            <a:extLst>
              <a:ext uri="{28A0092B-C50C-407E-A947-70E740481C1C}">
                <a14:useLocalDpi val="0"/>
              </a:ext>
            </a:extLst>
          </a:blip>
          <a:srcRect b="90000"/>
          <a:stretch>
            <a:fillRect/>
          </a:stretch>
        </p:blipFill>
        <p:spPr>
          <a:xfrm>
            <a:off x="0" y="-34595"/>
            <a:ext cx="12192000" cy="685800"/>
          </a:xfrm>
          <a:prstGeom prst="rect">
            <a:avLst/>
          </a:prstGeom>
        </p:spPr>
      </p:pic>
      <p:pic>
        <p:nvPicPr>
          <p:cNvPr id="20" name="图片 19"/>
          <p:cNvPicPr>
            <a:picLocks noChangeAspect="1"/>
          </p:cNvPicPr>
          <p:nvPr/>
        </p:nvPicPr>
        <p:blipFill>
          <a:blip r:embed="rId4">
            <a:extLst>
              <a:ext uri="{28A0092B-C50C-407E-A947-70E740481C1C}">
                <a14:useLocalDpi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2377495" y="2243162"/>
            <a:ext cx="2746298" cy="2746298"/>
          </a:xfrm>
          <a:prstGeom prst="rect">
            <a:avLst/>
          </a:prstGeom>
          <a:effectLst>
            <a:outerShdw algn="r" blurRad="50800" dir="10800000" dist="38100" rotWithShape="0">
              <a:prstClr val="black">
                <a:alpha val="40000"/>
              </a:prstClr>
            </a:outerShdw>
          </a:effectLst>
        </p:spPr>
      </p:pic>
      <p:sp>
        <p:nvSpPr>
          <p:cNvPr id="21" name="文本框 20"/>
          <p:cNvSpPr txBox="1"/>
          <p:nvPr/>
        </p:nvSpPr>
        <p:spPr>
          <a:xfrm>
            <a:off x="3186927" y="3203100"/>
            <a:ext cx="1162252" cy="640080"/>
          </a:xfrm>
          <a:prstGeom prst="rect">
            <a:avLst/>
          </a:prstGeom>
          <a:noFill/>
        </p:spPr>
        <p:txBody>
          <a:bodyPr rtlCol="0" wrap="square">
            <a:spAutoFit/>
          </a:bodyPr>
          <a:lstStyle/>
          <a:p>
            <a:pPr algn="ctr"/>
            <a:r>
              <a:rPr altLang="zh-CN" b="1" lang="en-US" sz="3600">
                <a:solidFill>
                  <a:srgbClr val="00B0F0"/>
                </a:solidFill>
                <a:ea charset="-128" pitchFamily="2" typeface="义启嘟嘟体"/>
                <a:cs charset="-128" pitchFamily="2" typeface="义启嘟嘟体"/>
                <a:sym typeface="+mn-lt"/>
              </a:rPr>
              <a:t>03</a:t>
            </a:r>
          </a:p>
        </p:txBody>
      </p:sp>
      <p:sp>
        <p:nvSpPr>
          <p:cNvPr id="33" name="TextBox 19"/>
          <p:cNvSpPr txBox="1">
            <a:spLocks noChangeArrowheads="1"/>
          </p:cNvSpPr>
          <p:nvPr/>
        </p:nvSpPr>
        <p:spPr bwMode="auto">
          <a:xfrm>
            <a:off x="5158609" y="3033458"/>
            <a:ext cx="5015037" cy="910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5400">
                <a:solidFill>
                  <a:schemeClr val="tx1"/>
                </a:solidFill>
                <a:latin typeface="+mn-lt"/>
                <a:ea charset="-128" pitchFamily="2" typeface="义启嘟嘟体"/>
                <a:cs charset="-128" pitchFamily="2" typeface="义启嘟嘟体"/>
                <a:sym typeface="+mn-lt"/>
              </a:rPr>
              <a:t>承诺宣誓</a:t>
            </a:r>
          </a:p>
        </p:txBody>
      </p:sp>
      <p:pic>
        <p:nvPicPr>
          <p:cNvPr id="6" name="图片 5"/>
          <p:cNvPicPr>
            <a:picLocks noChangeAspect="1"/>
          </p:cNvPicPr>
          <p:nvPr/>
        </p:nvPicPr>
        <p:blipFill>
          <a:blip r:embed="rId6">
            <a:extLst>
              <a:ext uri="{28A0092B-C50C-407E-A947-70E740481C1C}">
                <a14:useLocalDpi val="0"/>
              </a:ext>
            </a:extLst>
          </a:blip>
          <a:srcRect b="54204" l="68030" r="15000"/>
          <a:stretch>
            <a:fillRect/>
          </a:stretch>
        </p:blipFill>
        <p:spPr>
          <a:xfrm>
            <a:off x="8960493" y="604679"/>
            <a:ext cx="3308804" cy="2557922"/>
          </a:xfrm>
          <a:prstGeom prst="rect">
            <a:avLst/>
          </a:prstGeom>
        </p:spPr>
      </p:pic>
      <p:pic>
        <p:nvPicPr>
          <p:cNvPr id="8" name="图片 7"/>
          <p:cNvPicPr>
            <a:picLocks noChangeAspect="1"/>
          </p:cNvPicPr>
          <p:nvPr/>
        </p:nvPicPr>
        <p:blipFill>
          <a:blip r:embed="rId4">
            <a:extLst>
              <a:ext uri="{28A0092B-C50C-407E-A947-70E740481C1C}">
                <a14:useLocalDpi val="0"/>
              </a:ext>
            </a:extLst>
          </a:blip>
          <a:srcRect b="9334" l="79111" t="60444"/>
          <a:stretch>
            <a:fillRect/>
          </a:stretch>
        </p:blipFill>
        <p:spPr>
          <a:xfrm>
            <a:off x="110765" y="2609607"/>
            <a:ext cx="3289797" cy="4759706"/>
          </a:xfrm>
          <a:prstGeom prst="rect">
            <a:avLst/>
          </a:prstGeom>
        </p:spPr>
      </p:pic>
      <p:pic>
        <p:nvPicPr>
          <p:cNvPr id="9" name="图片 8"/>
          <p:cNvPicPr>
            <a:picLocks noChangeAspect="1"/>
          </p:cNvPicPr>
          <p:nvPr/>
        </p:nvPicPr>
        <p:blipFill>
          <a:blip r:embed="rId4">
            <a:extLst>
              <a:ext uri="{28A0092B-C50C-407E-A947-70E740481C1C}">
                <a14:useLocalDpi val="0"/>
              </a:ext>
            </a:extLst>
          </a:blip>
          <a:srcRect b="70286" r="71460" t="9905"/>
          <a:stretch>
            <a:fillRect/>
          </a:stretch>
        </p:blipFill>
        <p:spPr>
          <a:xfrm>
            <a:off x="1437239" y="539072"/>
            <a:ext cx="2191122" cy="1520868"/>
          </a:xfrm>
          <a:prstGeom prst="rect">
            <a:avLst/>
          </a:prstGeom>
        </p:spPr>
      </p:pic>
      <p:pic>
        <p:nvPicPr>
          <p:cNvPr id="10" name="图片 9"/>
          <p:cNvPicPr>
            <a:picLocks noChangeAspect="1"/>
          </p:cNvPicPr>
          <p:nvPr/>
        </p:nvPicPr>
        <p:blipFill>
          <a:blip r:embed="rId7">
            <a:extLst>
              <a:ext uri="{28A0092B-C50C-407E-A947-70E740481C1C}">
                <a14:useLocalDpi val="0"/>
              </a:ext>
            </a:extLst>
          </a:blip>
          <a:srcRect b="49778" l="83658" t="36888"/>
          <a:stretch>
            <a:fillRect/>
          </a:stretch>
        </p:blipFill>
        <p:spPr>
          <a:xfrm>
            <a:off x="4357680" y="1400957"/>
            <a:ext cx="807677" cy="658983"/>
          </a:xfrm>
          <a:prstGeom prst="rect">
            <a:avLst/>
          </a:prstGeom>
        </p:spPr>
      </p:pic>
      <p:pic>
        <p:nvPicPr>
          <p:cNvPr id="11" name="图片 10"/>
          <p:cNvPicPr>
            <a:picLocks noChangeAspect="1"/>
          </p:cNvPicPr>
          <p:nvPr/>
        </p:nvPicPr>
        <p:blipFill>
          <a:blip r:embed="rId4">
            <a:extLst>
              <a:ext uri="{28A0092B-C50C-407E-A947-70E740481C1C}">
                <a14:useLocalDpi val="0"/>
              </a:ext>
            </a:extLst>
          </a:blip>
          <a:srcRect b="49778" l="83658" t="36888"/>
          <a:stretch>
            <a:fillRect/>
          </a:stretch>
        </p:blipFill>
        <p:spPr>
          <a:xfrm>
            <a:off x="9334380" y="2458153"/>
            <a:ext cx="1120727" cy="914400"/>
          </a:xfrm>
          <a:prstGeom prst="rect">
            <a:avLst/>
          </a:prstGeom>
        </p:spPr>
      </p:pic>
      <p:pic>
        <p:nvPicPr>
          <p:cNvPr id="12" name="图片 11"/>
          <p:cNvPicPr>
            <a:picLocks noChangeAspect="1"/>
          </p:cNvPicPr>
          <p:nvPr/>
        </p:nvPicPr>
        <p:blipFill>
          <a:blip r:embed="rId6">
            <a:extLst>
              <a:ext uri="{28A0092B-C50C-407E-A947-70E740481C1C}">
                <a14:useLocalDpi val="0"/>
              </a:ext>
            </a:extLst>
          </a:blip>
          <a:srcRect b="43247" l="12987" r="75844" t="26831"/>
          <a:stretch>
            <a:fillRect/>
          </a:stretch>
        </p:blipFill>
        <p:spPr>
          <a:xfrm>
            <a:off x="2413297" y="2197086"/>
            <a:ext cx="1123405" cy="862149"/>
          </a:xfrm>
          <a:prstGeom prst="rect">
            <a:avLst/>
          </a:prstGeom>
        </p:spPr>
      </p:pic>
      <p:pic>
        <p:nvPicPr>
          <p:cNvPr id="13" name="图片 12"/>
          <p:cNvPicPr>
            <a:picLocks noChangeAspect="1"/>
          </p:cNvPicPr>
          <p:nvPr/>
        </p:nvPicPr>
        <p:blipFill>
          <a:blip r:embed="rId6">
            <a:extLst>
              <a:ext uri="{28A0092B-C50C-407E-A947-70E740481C1C}">
                <a14:useLocalDpi val="0"/>
              </a:ext>
            </a:extLst>
          </a:blip>
          <a:srcRect b="43247" l="12987" r="75844" t="26831"/>
          <a:stretch>
            <a:fillRect/>
          </a:stretch>
        </p:blipFill>
        <p:spPr>
          <a:xfrm>
            <a:off x="7115899" y="1299373"/>
            <a:ext cx="1123405" cy="862149"/>
          </a:xfrm>
          <a:prstGeom prst="rect">
            <a:avLst/>
          </a:prstGeom>
        </p:spPr>
      </p:pic>
      <p:pic>
        <p:nvPicPr>
          <p:cNvPr id="14" name="图片 13"/>
          <p:cNvPicPr>
            <a:picLocks noChangeAspect="1"/>
          </p:cNvPicPr>
          <p:nvPr/>
        </p:nvPicPr>
        <p:blipFill>
          <a:blip r:embed="rId8">
            <a:extLst>
              <a:ext uri="{28A0092B-C50C-407E-A947-70E740481C1C}">
                <a14:useLocalDpi val="0"/>
              </a:ext>
            </a:extLst>
          </a:blip>
          <a:srcRect b="49778" l="83658" t="36888"/>
          <a:stretch>
            <a:fillRect/>
          </a:stretch>
        </p:blipFill>
        <p:spPr>
          <a:xfrm>
            <a:off x="8614747" y="4608914"/>
            <a:ext cx="691491" cy="564187"/>
          </a:xfrm>
          <a:prstGeom prst="rect">
            <a:avLst/>
          </a:prstGeom>
        </p:spPr>
      </p:pic>
      <p:pic>
        <p:nvPicPr>
          <p:cNvPr id="15" name="图片 14"/>
          <p:cNvPicPr>
            <a:picLocks noChangeAspect="1"/>
          </p:cNvPicPr>
          <p:nvPr/>
        </p:nvPicPr>
        <p:blipFill>
          <a:blip r:embed="rId6">
            <a:extLst>
              <a:ext uri="{28A0092B-C50C-407E-A947-70E740481C1C}">
                <a14:useLocalDpi val="0"/>
              </a:ext>
            </a:extLst>
          </a:blip>
          <a:srcRect b="68635" l="59741" r="30649"/>
          <a:stretch>
            <a:fillRect/>
          </a:stretch>
        </p:blipFill>
        <p:spPr>
          <a:xfrm>
            <a:off x="3996239" y="4256058"/>
            <a:ext cx="1568989" cy="1466804"/>
          </a:xfrm>
          <a:prstGeom prst="rect">
            <a:avLst/>
          </a:prstGeom>
        </p:spPr>
      </p:pic>
      <p:pic>
        <p:nvPicPr>
          <p:cNvPr id="16" name="图片 15"/>
          <p:cNvPicPr>
            <a:picLocks noChangeAspect="1"/>
          </p:cNvPicPr>
          <p:nvPr/>
        </p:nvPicPr>
        <p:blipFill>
          <a:blip r:embed="rId6">
            <a:extLst>
              <a:ext uri="{28A0092B-C50C-407E-A947-70E740481C1C}">
                <a14:useLocalDpi val="0"/>
              </a:ext>
            </a:extLst>
          </a:blip>
          <a:srcRect b="68635" l="59741" r="30649"/>
          <a:stretch>
            <a:fillRect/>
          </a:stretch>
        </p:blipFill>
        <p:spPr>
          <a:xfrm>
            <a:off x="10310468" y="3616311"/>
            <a:ext cx="1013279" cy="947286"/>
          </a:xfrm>
          <a:prstGeom prst="rect">
            <a:avLst/>
          </a:prstGeom>
        </p:spPr>
      </p:pic>
    </p:spTree>
    <p:extLst>
      <p:ext uri="{BB962C8B-B14F-4D97-AF65-F5344CB8AC3E}">
        <p14:creationId val="1692308758"/>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id="10" nodeType="with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par>
                                <p:cTn fill="hold"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par>
                          <p:cTn fill="hold" id="20" nodeType="afterGroup">
                            <p:stCondLst>
                              <p:cond delay="500"/>
                            </p:stCondLst>
                            <p:childTnLst>
                              <p:par>
                                <p:cTn fill="hold" id="21" nodeType="afterEffect" presetClass="entr" presetID="53" presetSubtype="0">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ppt_w</p:attrName>
                                        </p:attrNameLst>
                                      </p:cBhvr>
                                      <p:tavLst>
                                        <p:tav tm="0">
                                          <p:val>
                                            <p:fltVal val="0"/>
                                          </p:val>
                                        </p:tav>
                                        <p:tav tm="100000">
                                          <p:val>
                                            <p:strVal val="#ppt_w"/>
                                          </p:val>
                                        </p:tav>
                                      </p:tavLst>
                                    </p:anim>
                                    <p:anim calcmode="lin" valueType="num">
                                      <p:cBhvr>
                                        <p:cTn dur="500" fill="hold" id="24"/>
                                        <p:tgtEl>
                                          <p:spTgt spid="7"/>
                                        </p:tgtEl>
                                        <p:attrNameLst>
                                          <p:attrName>ppt_h</p:attrName>
                                        </p:attrNameLst>
                                      </p:cBhvr>
                                      <p:tavLst>
                                        <p:tav tm="0">
                                          <p:val>
                                            <p:fltVal val="0"/>
                                          </p:val>
                                        </p:tav>
                                        <p:tav tm="100000">
                                          <p:val>
                                            <p:strVal val="#ppt_h"/>
                                          </p:val>
                                        </p:tav>
                                      </p:tavLst>
                                    </p:anim>
                                    <p:animEffect filter="fade" transition="in">
                                      <p:cBhvr>
                                        <p:cTn dur="500" id="25"/>
                                        <p:tgtEl>
                                          <p:spTgt spid="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p:cTn dur="500" fill="hold" id="28"/>
                                        <p:tgtEl>
                                          <p:spTgt spid="21"/>
                                        </p:tgtEl>
                                        <p:attrNameLst>
                                          <p:attrName>ppt_w</p:attrName>
                                        </p:attrNameLst>
                                      </p:cBhvr>
                                      <p:tavLst>
                                        <p:tav tm="0">
                                          <p:val>
                                            <p:fltVal val="0"/>
                                          </p:val>
                                        </p:tav>
                                        <p:tav tm="100000">
                                          <p:val>
                                            <p:strVal val="#ppt_w"/>
                                          </p:val>
                                        </p:tav>
                                      </p:tavLst>
                                    </p:anim>
                                    <p:anim calcmode="lin" valueType="num">
                                      <p:cBhvr>
                                        <p:cTn dur="500" fill="hold" id="29"/>
                                        <p:tgtEl>
                                          <p:spTgt spid="21"/>
                                        </p:tgtEl>
                                        <p:attrNameLst>
                                          <p:attrName>ppt_h</p:attrName>
                                        </p:attrNameLst>
                                      </p:cBhvr>
                                      <p:tavLst>
                                        <p:tav tm="0">
                                          <p:val>
                                            <p:fltVal val="0"/>
                                          </p:val>
                                        </p:tav>
                                        <p:tav tm="100000">
                                          <p:val>
                                            <p:strVal val="#ppt_h"/>
                                          </p:val>
                                        </p:tav>
                                      </p:tavLst>
                                    </p:anim>
                                    <p:animEffect filter="fade" transition="in">
                                      <p:cBhvr>
                                        <p:cTn dur="500" id="30"/>
                                        <p:tgtEl>
                                          <p:spTgt spid="21"/>
                                        </p:tgtEl>
                                      </p:cBhvr>
                                    </p:animEffect>
                                  </p:childTnLst>
                                </p:cTn>
                              </p:par>
                            </p:childTnLst>
                          </p:cTn>
                        </p:par>
                        <p:par>
                          <p:cTn fill="hold" id="31" nodeType="afterGroup">
                            <p:stCondLst>
                              <p:cond delay="1000"/>
                            </p:stCondLst>
                            <p:childTnLst>
                              <p:par>
                                <p:cTn fill="hold" grpId="0" id="32" nodeType="afterEffect" presetClass="entr" presetID="22" presetSubtype="8">
                                  <p:stCondLst>
                                    <p:cond delay="0"/>
                                  </p:stCondLst>
                                  <p:childTnLst>
                                    <p:set>
                                      <p:cBhvr>
                                        <p:cTn dur="1" fill="hold" id="33">
                                          <p:stCondLst>
                                            <p:cond delay="0"/>
                                          </p:stCondLst>
                                        </p:cTn>
                                        <p:tgtEl>
                                          <p:spTgt spid="33"/>
                                        </p:tgtEl>
                                        <p:attrNameLst>
                                          <p:attrName>style.visibility</p:attrName>
                                        </p:attrNameLst>
                                      </p:cBhvr>
                                      <p:to>
                                        <p:strVal val="visible"/>
                                      </p:to>
                                    </p:set>
                                    <p:animEffect filter="wipe(left)" transition="in">
                                      <p:cBhvr>
                                        <p:cTn dur="500" id="34"/>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7" name="TextBox 19"/>
          <p:cNvSpPr txBox="1">
            <a:spLocks noChangeArrowheads="1"/>
          </p:cNvSpPr>
          <p:nvPr/>
        </p:nvSpPr>
        <p:spPr bwMode="auto">
          <a:xfrm>
            <a:off x="0" y="934402"/>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承诺宣誓</a:t>
            </a:r>
          </a:p>
        </p:txBody>
      </p:sp>
      <p:pic>
        <p:nvPicPr>
          <p:cNvPr id="3" name="图片占位符 2"/>
          <p:cNvPicPr>
            <a:picLocks noChangeAspect="1" noGrp="1"/>
          </p:cNvPicPr>
          <p:nvPr>
            <p:ph idx="11" sz="quarter" type="pic"/>
          </p:nvPr>
        </p:nvPicPr>
        <p:blipFill>
          <a:blip r:embed="rId4">
            <a:extLst>
              <a:ext uri="{28A0092B-C50C-407E-A947-70E740481C1C}">
                <a14:useLocalDpi val="0"/>
              </a:ext>
            </a:extLst>
          </a:blip>
          <a:srcRect l="2129" r="2129"/>
          <a:stretch>
            <a:fillRect/>
          </a:stretch>
        </p:blipFill>
        <p:spPr/>
      </p:pic>
      <p:grpSp>
        <p:nvGrpSpPr>
          <p:cNvPr id="4" name="组合 3"/>
          <p:cNvGrpSpPr/>
          <p:nvPr/>
        </p:nvGrpSpPr>
        <p:grpSpPr>
          <a:xfrm>
            <a:off x="7444449" y="2846720"/>
            <a:ext cx="4253389" cy="2075819"/>
            <a:chOff x="7444449" y="2846720"/>
            <a:chExt cx="4253389" cy="2075819"/>
          </a:xfrm>
        </p:grpSpPr>
        <p:sp>
          <p:nvSpPr>
            <p:cNvPr id="10" name="任意多边形 9"/>
            <p:cNvSpPr/>
            <p:nvPr/>
          </p:nvSpPr>
          <p:spPr>
            <a:xfrm>
              <a:off x="7444449" y="2846720"/>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13" name="组合 12"/>
            <p:cNvGrpSpPr/>
            <p:nvPr/>
          </p:nvGrpSpPr>
          <p:grpSpPr>
            <a:xfrm>
              <a:off x="7829076" y="2949657"/>
              <a:ext cx="3419002" cy="1773918"/>
              <a:chOff x="8335023" y="3832152"/>
              <a:chExt cx="3419002" cy="1773918"/>
            </a:xfrm>
          </p:grpSpPr>
          <p:sp>
            <p:nvSpPr>
              <p:cNvPr id="14" name="TextBox 105"/>
              <p:cNvSpPr txBox="1">
                <a:spLocks noChangeArrowheads="1"/>
              </p:cNvSpPr>
              <p:nvPr/>
            </p:nvSpPr>
            <p:spPr bwMode="auto">
              <a:xfrm>
                <a:off x="8335022" y="3832152"/>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5"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grpSp>
      <p:pic>
        <p:nvPicPr>
          <p:cNvPr id="16" name="图片 15"/>
          <p:cNvPicPr>
            <a:picLocks noChangeAspect="1"/>
          </p:cNvPicPr>
          <p:nvPr/>
        </p:nvPicPr>
        <p:blipFill>
          <a:blip r:embed="rId5">
            <a:extLst>
              <a:ext uri="{28A0092B-C50C-407E-A947-70E740481C1C}">
                <a14:useLocalDpi val="0"/>
              </a:ext>
            </a:extLst>
          </a:blip>
          <a:srcRect b="54204" l="68030" r="15000"/>
          <a:stretch>
            <a:fillRect/>
          </a:stretch>
        </p:blipFill>
        <p:spPr>
          <a:xfrm>
            <a:off x="8715623" y="1653358"/>
            <a:ext cx="2216312" cy="1713354"/>
          </a:xfrm>
          <a:prstGeom prst="rect">
            <a:avLst/>
          </a:prstGeom>
        </p:spPr>
      </p:pic>
      <p:pic>
        <p:nvPicPr>
          <p:cNvPr id="17" name="图片 16"/>
          <p:cNvPicPr>
            <a:picLocks noChangeAspect="1"/>
          </p:cNvPicPr>
          <p:nvPr/>
        </p:nvPicPr>
        <p:blipFill>
          <a:blip r:embed="rId6">
            <a:extLst>
              <a:ext uri="{28A0092B-C50C-407E-A947-70E740481C1C}">
                <a14:useLocalDpi val="0"/>
              </a:ext>
            </a:extLst>
          </a:blip>
          <a:srcRect b="49778" l="83658" t="36888"/>
          <a:stretch>
            <a:fillRect/>
          </a:stretch>
        </p:blipFill>
        <p:spPr>
          <a:xfrm>
            <a:off x="9419940" y="884151"/>
            <a:ext cx="807677" cy="658983"/>
          </a:xfrm>
          <a:prstGeom prst="rect">
            <a:avLst/>
          </a:prstGeom>
        </p:spPr>
      </p:pic>
      <p:pic>
        <p:nvPicPr>
          <p:cNvPr id="18" name="图片 17"/>
          <p:cNvPicPr>
            <a:picLocks noChangeAspect="1"/>
          </p:cNvPicPr>
          <p:nvPr/>
        </p:nvPicPr>
        <p:blipFill>
          <a:blip r:embed="rId5">
            <a:extLst>
              <a:ext uri="{28A0092B-C50C-407E-A947-70E740481C1C}">
                <a14:useLocalDpi val="0"/>
              </a:ext>
            </a:extLst>
          </a:blip>
          <a:srcRect b="43247" l="12987" r="75844" t="26831"/>
          <a:stretch>
            <a:fillRect/>
          </a:stretch>
        </p:blipFill>
        <p:spPr>
          <a:xfrm>
            <a:off x="7115899" y="1299373"/>
            <a:ext cx="1123405" cy="862149"/>
          </a:xfrm>
          <a:prstGeom prst="rect">
            <a:avLst/>
          </a:prstGeom>
        </p:spPr>
      </p:pic>
      <p:pic>
        <p:nvPicPr>
          <p:cNvPr id="19" name="图片 18"/>
          <p:cNvPicPr>
            <a:picLocks noChangeAspect="1"/>
          </p:cNvPicPr>
          <p:nvPr/>
        </p:nvPicPr>
        <p:blipFill>
          <a:blip r:embed="rId5">
            <a:extLst>
              <a:ext uri="{28A0092B-C50C-407E-A947-70E740481C1C}">
                <a14:useLocalDpi val="0"/>
              </a:ext>
            </a:extLst>
          </a:blip>
          <a:srcRect b="68635" l="59741" r="30649"/>
          <a:stretch>
            <a:fillRect/>
          </a:stretch>
        </p:blipFill>
        <p:spPr>
          <a:xfrm>
            <a:off x="3996239" y="4256058"/>
            <a:ext cx="1568989" cy="1466804"/>
          </a:xfrm>
          <a:prstGeom prst="rect">
            <a:avLst/>
          </a:prstGeom>
        </p:spPr>
      </p:pic>
      <p:pic>
        <p:nvPicPr>
          <p:cNvPr id="20" name="图片 19"/>
          <p:cNvPicPr>
            <a:picLocks noChangeAspect="1"/>
          </p:cNvPicPr>
          <p:nvPr/>
        </p:nvPicPr>
        <p:blipFill>
          <a:blip r:embed="rId6">
            <a:extLst>
              <a:ext uri="{28A0092B-C50C-407E-A947-70E740481C1C}">
                <a14:useLocalDpi val="0"/>
              </a:ext>
            </a:extLst>
          </a:blip>
          <a:srcRect b="49778" l="83658" t="36888"/>
          <a:stretch>
            <a:fillRect/>
          </a:stretch>
        </p:blipFill>
        <p:spPr>
          <a:xfrm>
            <a:off x="997396" y="4758739"/>
            <a:ext cx="807677" cy="658983"/>
          </a:xfrm>
          <a:prstGeom prst="rect">
            <a:avLst/>
          </a:prstGeom>
        </p:spPr>
      </p:pic>
      <p:pic>
        <p:nvPicPr>
          <p:cNvPr id="21" name="图片 20"/>
          <p:cNvPicPr>
            <a:picLocks noChangeAspect="1"/>
          </p:cNvPicPr>
          <p:nvPr/>
        </p:nvPicPr>
        <p:blipFill>
          <a:blip r:embed="rId6">
            <a:extLst>
              <a:ext uri="{28A0092B-C50C-407E-A947-70E740481C1C}">
                <a14:useLocalDpi val="0"/>
              </a:ext>
            </a:extLst>
          </a:blip>
          <a:srcRect b="49778" l="83658" t="36888"/>
          <a:stretch>
            <a:fillRect/>
          </a:stretch>
        </p:blipFill>
        <p:spPr>
          <a:xfrm>
            <a:off x="2984702" y="833885"/>
            <a:ext cx="807677" cy="658983"/>
          </a:xfrm>
          <a:prstGeom prst="rect">
            <a:avLst/>
          </a:prstGeom>
        </p:spPr>
      </p:pic>
    </p:spTree>
    <p:extLst>
      <p:ext uri="{BB962C8B-B14F-4D97-AF65-F5344CB8AC3E}">
        <p14:creationId val="274465392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1000" id="29"/>
                                        <p:tgtEl>
                                          <p:spTgt spid="16"/>
                                        </p:tgtEl>
                                      </p:cBhvr>
                                    </p:animEffect>
                                    <p:anim calcmode="lin" valueType="num">
                                      <p:cBhvr>
                                        <p:cTn dur="1000" fill="hold" id="30"/>
                                        <p:tgtEl>
                                          <p:spTgt spid="16"/>
                                        </p:tgtEl>
                                        <p:attrNameLst>
                                          <p:attrName>ppt_x</p:attrName>
                                        </p:attrNameLst>
                                      </p:cBhvr>
                                      <p:tavLst>
                                        <p:tav tm="0">
                                          <p:val>
                                            <p:strVal val="#ppt_x"/>
                                          </p:val>
                                        </p:tav>
                                        <p:tav tm="100000">
                                          <p:val>
                                            <p:strVal val="#ppt_x"/>
                                          </p:val>
                                        </p:tav>
                                      </p:tavLst>
                                    </p:anim>
                                    <p:anim calcmode="lin" valueType="num">
                                      <p:cBhvr>
                                        <p:cTn dur="1000" fill="hold" id="3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8" name="TextBox 19"/>
          <p:cNvSpPr txBox="1">
            <a:spLocks noChangeArrowheads="1"/>
          </p:cNvSpPr>
          <p:nvPr/>
        </p:nvSpPr>
        <p:spPr bwMode="auto">
          <a:xfrm>
            <a:off x="0" y="953135"/>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承诺宣誓</a:t>
            </a:r>
          </a:p>
        </p:txBody>
      </p:sp>
      <p:pic>
        <p:nvPicPr>
          <p:cNvPr id="9" name="图片 8"/>
          <p:cNvPicPr>
            <a:picLocks noChangeAspect="1"/>
          </p:cNvPicPr>
          <p:nvPr/>
        </p:nvPicPr>
        <p:blipFill>
          <a:blip r:embed="rId4">
            <a:extLst>
              <a:ext uri="{28A0092B-C50C-407E-A947-70E740481C1C}">
                <a14:useLocalDpi val="0"/>
              </a:ext>
            </a:extLst>
          </a:blip>
          <a:srcRect b="43247" l="12987" r="75844" t="26831"/>
          <a:stretch>
            <a:fillRect/>
          </a:stretch>
        </p:blipFill>
        <p:spPr>
          <a:xfrm>
            <a:off x="487936" y="2274919"/>
            <a:ext cx="1123405" cy="862149"/>
          </a:xfrm>
          <a:prstGeom prst="rect">
            <a:avLst/>
          </a:prstGeom>
        </p:spPr>
      </p:pic>
      <p:pic>
        <p:nvPicPr>
          <p:cNvPr id="11" name="图片 10"/>
          <p:cNvPicPr>
            <a:picLocks noChangeAspect="1"/>
          </p:cNvPicPr>
          <p:nvPr/>
        </p:nvPicPr>
        <p:blipFill>
          <a:blip r:embed="rId4">
            <a:extLst>
              <a:ext uri="{28A0092B-C50C-407E-A947-70E740481C1C}">
                <a14:useLocalDpi val="0"/>
              </a:ext>
            </a:extLst>
          </a:blip>
          <a:srcRect b="68635" l="59741" r="30649"/>
          <a:stretch>
            <a:fillRect/>
          </a:stretch>
        </p:blipFill>
        <p:spPr>
          <a:xfrm>
            <a:off x="3792379" y="4950936"/>
            <a:ext cx="1568989" cy="1466804"/>
          </a:xfrm>
          <a:prstGeom prst="rect">
            <a:avLst/>
          </a:prstGeom>
        </p:spPr>
      </p:pic>
      <p:pic>
        <p:nvPicPr>
          <p:cNvPr id="13" name="图片 12"/>
          <p:cNvPicPr>
            <a:picLocks noChangeAspect="1"/>
          </p:cNvPicPr>
          <p:nvPr/>
        </p:nvPicPr>
        <p:blipFill>
          <a:blip r:embed="rId5">
            <a:extLst>
              <a:ext uri="{28A0092B-C50C-407E-A947-70E740481C1C}">
                <a14:useLocalDpi val="0"/>
              </a:ext>
            </a:extLst>
          </a:blip>
          <a:srcRect b="49778" l="83658" t="36888"/>
          <a:stretch>
            <a:fillRect/>
          </a:stretch>
        </p:blipFill>
        <p:spPr>
          <a:xfrm>
            <a:off x="2984702" y="833885"/>
            <a:ext cx="807677" cy="658983"/>
          </a:xfrm>
          <a:prstGeom prst="rect">
            <a:avLst/>
          </a:prstGeom>
        </p:spPr>
      </p:pic>
      <p:grpSp>
        <p:nvGrpSpPr>
          <p:cNvPr id="14" name="组合 13"/>
          <p:cNvGrpSpPr/>
          <p:nvPr/>
        </p:nvGrpSpPr>
        <p:grpSpPr>
          <a:xfrm>
            <a:off x="1845061" y="2777781"/>
            <a:ext cx="4253389" cy="2075819"/>
            <a:chOff x="7444449" y="2846720"/>
            <a:chExt cx="4253389" cy="2075819"/>
          </a:xfrm>
        </p:grpSpPr>
        <p:sp>
          <p:nvSpPr>
            <p:cNvPr id="15" name="任意多边形 14"/>
            <p:cNvSpPr/>
            <p:nvPr/>
          </p:nvSpPr>
          <p:spPr>
            <a:xfrm>
              <a:off x="7444449" y="2846720"/>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16" name="组合 15"/>
            <p:cNvGrpSpPr/>
            <p:nvPr/>
          </p:nvGrpSpPr>
          <p:grpSpPr>
            <a:xfrm>
              <a:off x="7829076" y="2949657"/>
              <a:ext cx="3419002" cy="1773918"/>
              <a:chOff x="8335023" y="3832152"/>
              <a:chExt cx="3419002" cy="1773918"/>
            </a:xfrm>
          </p:grpSpPr>
          <p:sp>
            <p:nvSpPr>
              <p:cNvPr id="17" name="TextBox 105"/>
              <p:cNvSpPr txBox="1">
                <a:spLocks noChangeArrowheads="1"/>
              </p:cNvSpPr>
              <p:nvPr/>
            </p:nvSpPr>
            <p:spPr bwMode="auto">
              <a:xfrm>
                <a:off x="8335023" y="3832152"/>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8"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grpSp>
      <p:pic>
        <p:nvPicPr>
          <p:cNvPr id="3" name="图片占位符 2"/>
          <p:cNvPicPr>
            <a:picLocks noChangeAspect="1" noGrp="1"/>
          </p:cNvPicPr>
          <p:nvPr>
            <p:ph idx="11" sz="quarter" type="pic"/>
          </p:nvPr>
        </p:nvPicPr>
        <p:blipFill>
          <a:blip r:embed="rId6">
            <a:extLst>
              <a:ext uri="{28A0092B-C50C-407E-A947-70E740481C1C}">
                <a14:useLocalDpi val="0"/>
              </a:ext>
            </a:extLst>
          </a:blip>
          <a:srcRect l="25493" r="25493"/>
          <a:stretch>
            <a:fillRect/>
          </a:stretch>
        </p:blipFill>
        <p:spPr>
          <a:xfrm>
            <a:off x="6332170" y="1311519"/>
            <a:ext cx="3731680" cy="4695215"/>
          </a:xfrm>
        </p:spPr>
      </p:pic>
      <p:pic>
        <p:nvPicPr>
          <p:cNvPr id="19" name="图片 18"/>
          <p:cNvPicPr>
            <a:picLocks noChangeAspect="1"/>
          </p:cNvPicPr>
          <p:nvPr/>
        </p:nvPicPr>
        <p:blipFill>
          <a:blip r:embed="rId7">
            <a:extLst>
              <a:ext uri="{28A0092B-C50C-407E-A947-70E740481C1C}">
                <a14:useLocalDpi val="0"/>
              </a:ext>
            </a:extLst>
          </a:blip>
          <a:srcRect b="9334" l="79111" t="60444"/>
          <a:stretch>
            <a:fillRect/>
          </a:stretch>
        </p:blipFill>
        <p:spPr>
          <a:xfrm>
            <a:off x="-471054" y="2571083"/>
            <a:ext cx="3289797" cy="4759706"/>
          </a:xfrm>
          <a:prstGeom prst="rect">
            <a:avLst/>
          </a:prstGeom>
        </p:spPr>
      </p:pic>
      <p:pic>
        <p:nvPicPr>
          <p:cNvPr id="20" name="图片 19"/>
          <p:cNvPicPr>
            <a:picLocks noChangeAspect="1"/>
          </p:cNvPicPr>
          <p:nvPr/>
        </p:nvPicPr>
        <p:blipFill>
          <a:blip r:embed="rId4">
            <a:extLst>
              <a:ext uri="{28A0092B-C50C-407E-A947-70E740481C1C}">
                <a14:useLocalDpi val="0"/>
              </a:ext>
            </a:extLst>
          </a:blip>
          <a:srcRect b="54204" l="68030" r="15000"/>
          <a:stretch>
            <a:fillRect/>
          </a:stretch>
        </p:blipFill>
        <p:spPr>
          <a:xfrm>
            <a:off x="8960493" y="604679"/>
            <a:ext cx="3308804" cy="2557922"/>
          </a:xfrm>
          <a:prstGeom prst="rect">
            <a:avLst/>
          </a:prstGeom>
        </p:spPr>
      </p:pic>
      <p:pic>
        <p:nvPicPr>
          <p:cNvPr id="21" name="图片 20"/>
          <p:cNvPicPr>
            <a:picLocks noChangeAspect="1"/>
          </p:cNvPicPr>
          <p:nvPr/>
        </p:nvPicPr>
        <p:blipFill>
          <a:blip r:embed="rId7">
            <a:extLst>
              <a:ext uri="{28A0092B-C50C-407E-A947-70E740481C1C}">
                <a14:useLocalDpi val="0"/>
              </a:ext>
            </a:extLst>
          </a:blip>
          <a:srcRect b="49778" l="83658" t="36888"/>
          <a:stretch>
            <a:fillRect/>
          </a:stretch>
        </p:blipFill>
        <p:spPr>
          <a:xfrm>
            <a:off x="4973907" y="1577732"/>
            <a:ext cx="1942394" cy="1584798"/>
          </a:xfrm>
          <a:prstGeom prst="rect">
            <a:avLst/>
          </a:prstGeom>
        </p:spPr>
      </p:pic>
      <p:pic>
        <p:nvPicPr>
          <p:cNvPr id="22" name="图片 21"/>
          <p:cNvPicPr>
            <a:picLocks noChangeAspect="1"/>
          </p:cNvPicPr>
          <p:nvPr/>
        </p:nvPicPr>
        <p:blipFill>
          <a:blip r:embed="rId4">
            <a:extLst>
              <a:ext uri="{28A0092B-C50C-407E-A947-70E740481C1C}">
                <a14:useLocalDpi val="0"/>
              </a:ext>
            </a:extLst>
          </a:blip>
          <a:srcRect b="68635" l="59741" r="30649"/>
          <a:stretch>
            <a:fillRect/>
          </a:stretch>
        </p:blipFill>
        <p:spPr>
          <a:xfrm>
            <a:off x="10250157" y="3117863"/>
            <a:ext cx="1568989" cy="1466804"/>
          </a:xfrm>
          <a:prstGeom prst="rect">
            <a:avLst/>
          </a:prstGeom>
        </p:spPr>
      </p:pic>
    </p:spTree>
    <p:extLst>
      <p:ext uri="{BB962C8B-B14F-4D97-AF65-F5344CB8AC3E}">
        <p14:creationId val="150618920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ur="500" fill="hold" id="23"/>
                                        <p:tgtEl>
                                          <p:spTgt spid="14"/>
                                        </p:tgtEl>
                                        <p:attrNameLst>
                                          <p:attrName>ppt_w</p:attrName>
                                        </p:attrNameLst>
                                      </p:cBhvr>
                                      <p:tavLst>
                                        <p:tav tm="0">
                                          <p:val>
                                            <p:fltVal val="0"/>
                                          </p:val>
                                        </p:tav>
                                        <p:tav tm="100000">
                                          <p:val>
                                            <p:strVal val="#ppt_w"/>
                                          </p:val>
                                        </p:tav>
                                      </p:tavLst>
                                    </p:anim>
                                    <p:anim calcmode="lin" valueType="num">
                                      <p:cBhvr>
                                        <p:cTn dur="500" fill="hold" id="24"/>
                                        <p:tgtEl>
                                          <p:spTgt spid="14"/>
                                        </p:tgtEl>
                                        <p:attrNameLst>
                                          <p:attrName>ppt_h</p:attrName>
                                        </p:attrNameLst>
                                      </p:cBhvr>
                                      <p:tavLst>
                                        <p:tav tm="0">
                                          <p:val>
                                            <p:fltVal val="0"/>
                                          </p:val>
                                        </p:tav>
                                        <p:tav tm="100000">
                                          <p:val>
                                            <p:strVal val="#ppt_h"/>
                                          </p:val>
                                        </p:tav>
                                      </p:tavLst>
                                    </p:anim>
                                    <p:animEffect filter="fade" transition="in">
                                      <p:cBhvr>
                                        <p:cTn dur="500" id="25"/>
                                        <p:tgtEl>
                                          <p:spTgt spid="14"/>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p:cTn dur="500" fill="hold" id="29"/>
                                        <p:tgtEl>
                                          <p:spTgt spid="19"/>
                                        </p:tgtEl>
                                        <p:attrNameLst>
                                          <p:attrName>ppt_w</p:attrName>
                                        </p:attrNameLst>
                                      </p:cBhvr>
                                      <p:tavLst>
                                        <p:tav tm="0">
                                          <p:val>
                                            <p:fltVal val="0"/>
                                          </p:val>
                                        </p:tav>
                                        <p:tav tm="100000">
                                          <p:val>
                                            <p:strVal val="#ppt_w"/>
                                          </p:val>
                                        </p:tav>
                                      </p:tavLst>
                                    </p:anim>
                                    <p:anim calcmode="lin" valueType="num">
                                      <p:cBhvr>
                                        <p:cTn dur="500" fill="hold" id="30"/>
                                        <p:tgtEl>
                                          <p:spTgt spid="19"/>
                                        </p:tgtEl>
                                        <p:attrNameLst>
                                          <p:attrName>ppt_h</p:attrName>
                                        </p:attrNameLst>
                                      </p:cBhvr>
                                      <p:tavLst>
                                        <p:tav tm="0">
                                          <p:val>
                                            <p:fltVal val="0"/>
                                          </p:val>
                                        </p:tav>
                                        <p:tav tm="100000">
                                          <p:val>
                                            <p:strVal val="#ppt_h"/>
                                          </p:val>
                                        </p:tav>
                                      </p:tavLst>
                                    </p:anim>
                                    <p:animEffect filter="fade" transition="in">
                                      <p:cBhvr>
                                        <p:cTn dur="500" id="31"/>
                                        <p:tgtEl>
                                          <p:spTgt spid="19"/>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fltVal val="0"/>
                                          </p:val>
                                        </p:tav>
                                        <p:tav tm="100000">
                                          <p:val>
                                            <p:strVal val="#ppt_w"/>
                                          </p:val>
                                        </p:tav>
                                      </p:tavLst>
                                    </p:anim>
                                    <p:anim calcmode="lin" valueType="num">
                                      <p:cBhvr>
                                        <p:cTn dur="500" fill="hold" id="36"/>
                                        <p:tgtEl>
                                          <p:spTgt spid="11"/>
                                        </p:tgtEl>
                                        <p:attrNameLst>
                                          <p:attrName>ppt_h</p:attrName>
                                        </p:attrNameLst>
                                      </p:cBhvr>
                                      <p:tavLst>
                                        <p:tav tm="0">
                                          <p:val>
                                            <p:fltVal val="0"/>
                                          </p:val>
                                        </p:tav>
                                        <p:tav tm="100000">
                                          <p:val>
                                            <p:strVal val="#ppt_h"/>
                                          </p:val>
                                        </p:tav>
                                      </p:tavLst>
                                    </p:anim>
                                    <p:animEffect filter="fade" transition="in">
                                      <p:cBhvr>
                                        <p:cTn dur="500" id="37"/>
                                        <p:tgtEl>
                                          <p:spTgt spid="11"/>
                                        </p:tgtEl>
                                      </p:cBhvr>
                                    </p:animEffect>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3"/>
                                        </p:tgtEl>
                                        <p:attrNameLst>
                                          <p:attrName>style.visibility</p:attrName>
                                        </p:attrNameLst>
                                      </p:cBhvr>
                                      <p:to>
                                        <p:strVal val="visible"/>
                                      </p:to>
                                    </p:set>
                                    <p:anim calcmode="lin" valueType="num">
                                      <p:cBhvr>
                                        <p:cTn dur="500" fill="hold" id="41"/>
                                        <p:tgtEl>
                                          <p:spTgt spid="3"/>
                                        </p:tgtEl>
                                        <p:attrNameLst>
                                          <p:attrName>ppt_w</p:attrName>
                                        </p:attrNameLst>
                                      </p:cBhvr>
                                      <p:tavLst>
                                        <p:tav tm="0">
                                          <p:val>
                                            <p:fltVal val="0"/>
                                          </p:val>
                                        </p:tav>
                                        <p:tav tm="100000">
                                          <p:val>
                                            <p:strVal val="#ppt_w"/>
                                          </p:val>
                                        </p:tav>
                                      </p:tavLst>
                                    </p:anim>
                                    <p:anim calcmode="lin" valueType="num">
                                      <p:cBhvr>
                                        <p:cTn dur="500" fill="hold" id="42"/>
                                        <p:tgtEl>
                                          <p:spTgt spid="3"/>
                                        </p:tgtEl>
                                        <p:attrNameLst>
                                          <p:attrName>ppt_h</p:attrName>
                                        </p:attrNameLst>
                                      </p:cBhvr>
                                      <p:tavLst>
                                        <p:tav tm="0">
                                          <p:val>
                                            <p:fltVal val="0"/>
                                          </p:val>
                                        </p:tav>
                                        <p:tav tm="100000">
                                          <p:val>
                                            <p:strVal val="#ppt_h"/>
                                          </p:val>
                                        </p:tav>
                                      </p:tavLst>
                                    </p:anim>
                                    <p:animEffect filter="fade" transition="in">
                                      <p:cBhvr>
                                        <p:cTn dur="500" id="43"/>
                                        <p:tgtEl>
                                          <p:spTgt spid="3"/>
                                        </p:tgtEl>
                                      </p:cBhvr>
                                    </p:animEffect>
                                  </p:childTnLst>
                                </p:cTn>
                              </p:par>
                            </p:childTnLst>
                          </p:cTn>
                        </p:par>
                        <p:par>
                          <p:cTn fill="hold" id="44" nodeType="afterGroup">
                            <p:stCondLst>
                              <p:cond delay="3500"/>
                            </p:stCondLst>
                            <p:childTnLst>
                              <p:par>
                                <p:cTn fill="hold" id="45" nodeType="afterEffect" presetClass="entr" presetID="53" presetSubtype="0">
                                  <p:stCondLst>
                                    <p:cond delay="0"/>
                                  </p:stCondLst>
                                  <p:childTnLst>
                                    <p:set>
                                      <p:cBhvr>
                                        <p:cTn dur="1" fill="hold" id="46">
                                          <p:stCondLst>
                                            <p:cond delay="0"/>
                                          </p:stCondLst>
                                        </p:cTn>
                                        <p:tgtEl>
                                          <p:spTgt spid="20"/>
                                        </p:tgtEl>
                                        <p:attrNameLst>
                                          <p:attrName>style.visibility</p:attrName>
                                        </p:attrNameLst>
                                      </p:cBhvr>
                                      <p:to>
                                        <p:strVal val="visible"/>
                                      </p:to>
                                    </p:set>
                                    <p:anim calcmode="lin" valueType="num">
                                      <p:cBhvr>
                                        <p:cTn dur="500" fill="hold" id="47"/>
                                        <p:tgtEl>
                                          <p:spTgt spid="20"/>
                                        </p:tgtEl>
                                        <p:attrNameLst>
                                          <p:attrName>ppt_w</p:attrName>
                                        </p:attrNameLst>
                                      </p:cBhvr>
                                      <p:tavLst>
                                        <p:tav tm="0">
                                          <p:val>
                                            <p:fltVal val="0"/>
                                          </p:val>
                                        </p:tav>
                                        <p:tav tm="100000">
                                          <p:val>
                                            <p:strVal val="#ppt_w"/>
                                          </p:val>
                                        </p:tav>
                                      </p:tavLst>
                                    </p:anim>
                                    <p:anim calcmode="lin" valueType="num">
                                      <p:cBhvr>
                                        <p:cTn dur="500" fill="hold" id="48"/>
                                        <p:tgtEl>
                                          <p:spTgt spid="20"/>
                                        </p:tgtEl>
                                        <p:attrNameLst>
                                          <p:attrName>ppt_h</p:attrName>
                                        </p:attrNameLst>
                                      </p:cBhvr>
                                      <p:tavLst>
                                        <p:tav tm="0">
                                          <p:val>
                                            <p:fltVal val="0"/>
                                          </p:val>
                                        </p:tav>
                                        <p:tav tm="100000">
                                          <p:val>
                                            <p:strVal val="#ppt_h"/>
                                          </p:val>
                                        </p:tav>
                                      </p:tavLst>
                                    </p:anim>
                                    <p:animEffect filter="fade" transition="in">
                                      <p:cBhvr>
                                        <p:cTn dur="500" id="49"/>
                                        <p:tgtEl>
                                          <p:spTgt spid="20"/>
                                        </p:tgtEl>
                                      </p:cBhvr>
                                    </p:animEffect>
                                  </p:childTnLst>
                                </p:cTn>
                              </p:par>
                            </p:childTnLst>
                          </p:cTn>
                        </p:par>
                        <p:par>
                          <p:cTn fill="hold" id="50" nodeType="afterGroup">
                            <p:stCondLst>
                              <p:cond delay="4000"/>
                            </p:stCondLst>
                            <p:childTnLst>
                              <p:par>
                                <p:cTn fill="hold" id="51" nodeType="afterEffect" presetClass="entr" presetID="53" presetSubtype="0">
                                  <p:stCondLst>
                                    <p:cond delay="0"/>
                                  </p:stCondLst>
                                  <p:childTnLst>
                                    <p:set>
                                      <p:cBhvr>
                                        <p:cTn dur="1" fill="hold" id="52">
                                          <p:stCondLst>
                                            <p:cond delay="0"/>
                                          </p:stCondLst>
                                        </p:cTn>
                                        <p:tgtEl>
                                          <p:spTgt spid="22"/>
                                        </p:tgtEl>
                                        <p:attrNameLst>
                                          <p:attrName>style.visibility</p:attrName>
                                        </p:attrNameLst>
                                      </p:cBhvr>
                                      <p:to>
                                        <p:strVal val="visible"/>
                                      </p:to>
                                    </p:set>
                                    <p:anim calcmode="lin" valueType="num">
                                      <p:cBhvr>
                                        <p:cTn dur="500" fill="hold" id="53"/>
                                        <p:tgtEl>
                                          <p:spTgt spid="22"/>
                                        </p:tgtEl>
                                        <p:attrNameLst>
                                          <p:attrName>ppt_w</p:attrName>
                                        </p:attrNameLst>
                                      </p:cBhvr>
                                      <p:tavLst>
                                        <p:tav tm="0">
                                          <p:val>
                                            <p:fltVal val="0"/>
                                          </p:val>
                                        </p:tav>
                                        <p:tav tm="100000">
                                          <p:val>
                                            <p:strVal val="#ppt_w"/>
                                          </p:val>
                                        </p:tav>
                                      </p:tavLst>
                                    </p:anim>
                                    <p:anim calcmode="lin" valueType="num">
                                      <p:cBhvr>
                                        <p:cTn dur="500" fill="hold" id="54"/>
                                        <p:tgtEl>
                                          <p:spTgt spid="22"/>
                                        </p:tgtEl>
                                        <p:attrNameLst>
                                          <p:attrName>ppt_h</p:attrName>
                                        </p:attrNameLst>
                                      </p:cBhvr>
                                      <p:tavLst>
                                        <p:tav tm="0">
                                          <p:val>
                                            <p:fltVal val="0"/>
                                          </p:val>
                                        </p:tav>
                                        <p:tav tm="100000">
                                          <p:val>
                                            <p:strVal val="#ppt_h"/>
                                          </p:val>
                                        </p:tav>
                                      </p:tavLst>
                                    </p:anim>
                                    <p:animEffect filter="fade" transition="in">
                                      <p:cBhvr>
                                        <p:cTn dur="500" id="5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a:off x="1278639" y="3095336"/>
            <a:ext cx="1986103" cy="1986103"/>
          </a:xfrm>
          <a:prstGeom prst="rect">
            <a:avLst/>
          </a:prstGeom>
          <a:effectLst>
            <a:outerShdw algn="r" blurRad="50800" dir="10800000" dist="38100" rotWithShape="0">
              <a:prstClr val="black">
                <a:alpha val="40000"/>
              </a:prstClr>
            </a:outerShdw>
          </a:effectLst>
        </p:spPr>
      </p:pic>
      <p:pic>
        <p:nvPicPr>
          <p:cNvPr id="29" name="图片 28"/>
          <p:cNvPicPr>
            <a:picLocks noChangeAspect="1"/>
          </p:cNvPicPr>
          <p:nvPr/>
        </p:nvPicPr>
        <p:blipFill>
          <a:blip r:embed="rId3">
            <a:extLst>
              <a:ext uri="{28A0092B-C50C-407E-A947-70E740481C1C}">
                <a14:useLocalDpi val="0"/>
              </a:ext>
            </a:extLst>
          </a:blip>
          <a:stretch>
            <a:fillRect/>
          </a:stretch>
        </p:blipFill>
        <p:spPr>
          <a:xfrm>
            <a:off x="6239085" y="1436829"/>
            <a:ext cx="1986103" cy="1986103"/>
          </a:xfrm>
          <a:prstGeom prst="rect">
            <a:avLst/>
          </a:prstGeom>
          <a:effectLst>
            <a:outerShdw algn="r" blurRad="50800" dir="10800000" dist="38100" rotWithShape="0">
              <a:prstClr val="black">
                <a:alpha val="40000"/>
              </a:prstClr>
            </a:outerShdw>
          </a:effectLst>
        </p:spPr>
      </p:pic>
      <p:pic>
        <p:nvPicPr>
          <p:cNvPr id="30" name="图片 29"/>
          <p:cNvPicPr>
            <a:picLocks noChangeAspect="1"/>
          </p:cNvPicPr>
          <p:nvPr/>
        </p:nvPicPr>
        <p:blipFill>
          <a:blip r:embed="rId3">
            <a:extLst>
              <a:ext uri="{28A0092B-C50C-407E-A947-70E740481C1C}">
                <a14:useLocalDpi val="0"/>
              </a:ext>
            </a:extLst>
          </a:blip>
          <a:stretch>
            <a:fillRect/>
          </a:stretch>
        </p:blipFill>
        <p:spPr>
          <a:xfrm>
            <a:off x="6258444" y="3091797"/>
            <a:ext cx="1986103" cy="1986103"/>
          </a:xfrm>
          <a:prstGeom prst="rect">
            <a:avLst/>
          </a:prstGeom>
          <a:effectLst>
            <a:outerShdw algn="r" blurRad="50800" dir="10800000" dist="38100"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1278639" y="1497796"/>
            <a:ext cx="1986103" cy="1986103"/>
          </a:xfrm>
          <a:prstGeom prst="rect">
            <a:avLst/>
          </a:prstGeom>
          <a:effectLst>
            <a:outerShdw algn="r" blurRad="50800" dir="10800000" dist="38100" rotWithShape="0">
              <a:prstClr val="black">
                <a:alpha val="40000"/>
              </a:prstClr>
            </a:outerShdw>
          </a:effectLst>
        </p:spPr>
      </p:pic>
      <p:sp>
        <p:nvSpPr>
          <p:cNvPr id="21" name="文本框 20"/>
          <p:cNvSpPr txBox="1"/>
          <p:nvPr/>
        </p:nvSpPr>
        <p:spPr>
          <a:xfrm>
            <a:off x="1918622" y="2151540"/>
            <a:ext cx="744855" cy="579120"/>
          </a:xfrm>
          <a:prstGeom prst="rect">
            <a:avLst/>
          </a:prstGeom>
          <a:noFill/>
        </p:spPr>
        <p:txBody>
          <a:bodyPr rtlCol="0" wrap="square">
            <a:spAutoFit/>
          </a:bodyPr>
          <a:lstStyle/>
          <a:p>
            <a:pPr algn="ctr"/>
            <a:r>
              <a:rPr altLang="zh-CN" b="1" lang="en-US" sz="3200">
                <a:solidFill>
                  <a:srgbClr val="00B0F0"/>
                </a:solidFill>
                <a:ea charset="-128" pitchFamily="2" typeface="义启嘟嘟体"/>
                <a:cs charset="-128" pitchFamily="2" typeface="义启嘟嘟体"/>
                <a:sym typeface="+mn-lt"/>
              </a:rPr>
              <a:t>01</a:t>
            </a:r>
          </a:p>
        </p:txBody>
      </p:sp>
      <p:sp>
        <p:nvSpPr>
          <p:cNvPr id="23" name="文本框 22"/>
          <p:cNvSpPr txBox="1"/>
          <p:nvPr/>
        </p:nvSpPr>
        <p:spPr>
          <a:xfrm>
            <a:off x="1918622" y="3776642"/>
            <a:ext cx="744855" cy="579120"/>
          </a:xfrm>
          <a:prstGeom prst="rect">
            <a:avLst/>
          </a:prstGeom>
          <a:noFill/>
        </p:spPr>
        <p:txBody>
          <a:bodyPr rtlCol="0" wrap="square">
            <a:spAutoFit/>
          </a:bodyPr>
          <a:lstStyle/>
          <a:p>
            <a:pPr algn="ctr"/>
            <a:r>
              <a:rPr altLang="zh-CN" b="1" lang="en-US" sz="3200">
                <a:solidFill>
                  <a:srgbClr val="00B0F0"/>
                </a:solidFill>
                <a:ea charset="-128" pitchFamily="2" typeface="义启嘟嘟体"/>
                <a:cs charset="-128" pitchFamily="2" typeface="义启嘟嘟体"/>
                <a:sym typeface="+mn-lt"/>
              </a:rPr>
              <a:t>02</a:t>
            </a:r>
          </a:p>
        </p:txBody>
      </p:sp>
      <p:sp>
        <p:nvSpPr>
          <p:cNvPr id="25" name="文本框 24"/>
          <p:cNvSpPr txBox="1"/>
          <p:nvPr/>
        </p:nvSpPr>
        <p:spPr>
          <a:xfrm>
            <a:off x="6859710" y="2088270"/>
            <a:ext cx="744855" cy="579120"/>
          </a:xfrm>
          <a:prstGeom prst="rect">
            <a:avLst/>
          </a:prstGeom>
          <a:noFill/>
        </p:spPr>
        <p:txBody>
          <a:bodyPr rtlCol="0" wrap="square">
            <a:spAutoFit/>
          </a:bodyPr>
          <a:lstStyle/>
          <a:p>
            <a:pPr algn="ctr"/>
            <a:r>
              <a:rPr altLang="zh-CN" b="1" lang="en-US" sz="3200">
                <a:solidFill>
                  <a:srgbClr val="00B0F0"/>
                </a:solidFill>
                <a:ea charset="-128" pitchFamily="2" typeface="义启嘟嘟体"/>
                <a:cs charset="-128" pitchFamily="2" typeface="义启嘟嘟体"/>
                <a:sym typeface="+mn-lt"/>
              </a:rPr>
              <a:t>03</a:t>
            </a:r>
          </a:p>
        </p:txBody>
      </p:sp>
      <p:sp>
        <p:nvSpPr>
          <p:cNvPr id="27" name="文本框 26"/>
          <p:cNvSpPr txBox="1"/>
          <p:nvPr/>
        </p:nvSpPr>
        <p:spPr>
          <a:xfrm>
            <a:off x="6898426" y="3776642"/>
            <a:ext cx="744855" cy="579120"/>
          </a:xfrm>
          <a:prstGeom prst="rect">
            <a:avLst/>
          </a:prstGeom>
          <a:noFill/>
        </p:spPr>
        <p:txBody>
          <a:bodyPr rtlCol="0" wrap="square">
            <a:spAutoFit/>
          </a:bodyPr>
          <a:lstStyle/>
          <a:p>
            <a:pPr algn="ctr"/>
            <a:r>
              <a:rPr altLang="zh-CN" b="1" lang="en-US" sz="3200">
                <a:solidFill>
                  <a:srgbClr val="00B0F0"/>
                </a:solidFill>
                <a:ea charset="-128" pitchFamily="2" typeface="义启嘟嘟体"/>
                <a:cs charset="-128" pitchFamily="2" typeface="义启嘟嘟体"/>
                <a:sym typeface="+mn-lt"/>
              </a:rPr>
              <a:t>04</a:t>
            </a:r>
          </a:p>
        </p:txBody>
      </p:sp>
      <p:sp>
        <p:nvSpPr>
          <p:cNvPr id="33" name="TextBox 19"/>
          <p:cNvSpPr txBox="1">
            <a:spLocks noChangeArrowheads="1"/>
          </p:cNvSpPr>
          <p:nvPr/>
        </p:nvSpPr>
        <p:spPr bwMode="auto">
          <a:xfrm>
            <a:off x="3408478" y="2272709"/>
            <a:ext cx="3313555" cy="5144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800">
                <a:solidFill>
                  <a:schemeClr val="tx1"/>
                </a:solidFill>
                <a:latin typeface="+mn-lt"/>
                <a:ea charset="-128" pitchFamily="2" typeface="义启嘟嘟体"/>
                <a:cs charset="-128" pitchFamily="2" typeface="义启嘟嘟体"/>
                <a:sym typeface="+mn-lt"/>
              </a:rPr>
              <a:t>自我介绍</a:t>
            </a:r>
          </a:p>
        </p:txBody>
      </p:sp>
      <p:sp>
        <p:nvSpPr>
          <p:cNvPr id="34" name="TextBox 20"/>
          <p:cNvSpPr txBox="1">
            <a:spLocks noChangeArrowheads="1"/>
          </p:cNvSpPr>
          <p:nvPr/>
        </p:nvSpPr>
        <p:spPr bwMode="auto">
          <a:xfrm>
            <a:off x="3341086" y="3906364"/>
            <a:ext cx="3315010" cy="5144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800">
                <a:solidFill>
                  <a:schemeClr val="tx1"/>
                </a:solidFill>
                <a:latin typeface="+mn-lt"/>
                <a:ea charset="-128" pitchFamily="2" typeface="义启嘟嘟体"/>
                <a:cs charset="-128" pitchFamily="2" typeface="义启嘟嘟体"/>
                <a:sym typeface="+mn-lt"/>
              </a:rPr>
              <a:t>个人优势特长</a:t>
            </a:r>
          </a:p>
        </p:txBody>
      </p:sp>
      <p:sp>
        <p:nvSpPr>
          <p:cNvPr id="35" name="TextBox 21"/>
          <p:cNvSpPr txBox="1">
            <a:spLocks noChangeArrowheads="1"/>
          </p:cNvSpPr>
          <p:nvPr/>
        </p:nvSpPr>
        <p:spPr bwMode="auto">
          <a:xfrm>
            <a:off x="8322346" y="2196019"/>
            <a:ext cx="3313555" cy="5144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800">
                <a:solidFill>
                  <a:schemeClr val="tx1"/>
                </a:solidFill>
                <a:latin typeface="+mn-lt"/>
                <a:ea charset="-128" pitchFamily="2" typeface="义启嘟嘟体"/>
                <a:cs charset="-128" pitchFamily="2" typeface="义启嘟嘟体"/>
                <a:sym typeface="+mn-lt"/>
              </a:rPr>
              <a:t>承诺宣誓</a:t>
            </a:r>
          </a:p>
        </p:txBody>
      </p:sp>
      <p:sp>
        <p:nvSpPr>
          <p:cNvPr id="36" name="TextBox 22"/>
          <p:cNvSpPr txBox="1">
            <a:spLocks noChangeArrowheads="1"/>
          </p:cNvSpPr>
          <p:nvPr/>
        </p:nvSpPr>
        <p:spPr bwMode="auto">
          <a:xfrm>
            <a:off x="8320891" y="3776642"/>
            <a:ext cx="3313553" cy="5144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800">
                <a:solidFill>
                  <a:schemeClr val="tx1"/>
                </a:solidFill>
                <a:latin typeface="+mn-lt"/>
                <a:ea charset="-128" pitchFamily="2" typeface="义启嘟嘟体"/>
                <a:cs charset="-128" pitchFamily="2" typeface="义启嘟嘟体"/>
                <a:sym typeface="+mn-lt"/>
              </a:rPr>
              <a:t>拉票</a:t>
            </a:r>
          </a:p>
        </p:txBody>
      </p:sp>
      <p:pic>
        <p:nvPicPr>
          <p:cNvPr id="15" name="图片 14"/>
          <p:cNvPicPr>
            <a:picLocks noChangeAspect="1"/>
          </p:cNvPicPr>
          <p:nvPr/>
        </p:nvPicPr>
        <p:blipFill>
          <a:blip r:embed="rId4">
            <a:extLst>
              <a:ext uri="{28A0092B-C50C-407E-A947-70E740481C1C}">
                <a14:useLocalDpi val="0"/>
              </a:ext>
            </a:extLst>
          </a:blip>
          <a:srcRect b="90000"/>
          <a:stretch>
            <a:fillRect/>
          </a:stretch>
        </p:blipFill>
        <p:spPr>
          <a:xfrm>
            <a:off x="0" y="-34595"/>
            <a:ext cx="12192000" cy="685800"/>
          </a:xfrm>
          <a:prstGeom prst="rect">
            <a:avLst/>
          </a:prstGeom>
        </p:spPr>
      </p:pic>
      <p:pic>
        <p:nvPicPr>
          <p:cNvPr id="16" name="图片 15"/>
          <p:cNvPicPr>
            <a:picLocks noChangeAspect="1"/>
          </p:cNvPicPr>
          <p:nvPr/>
        </p:nvPicPr>
        <p:blipFill>
          <a:blip r:embed="rId4">
            <a:extLst>
              <a:ext uri="{28A0092B-C50C-407E-A947-70E740481C1C}">
                <a14:useLocalDpi val="0"/>
              </a:ext>
            </a:extLst>
          </a:blip>
          <a:srcRect b="90000"/>
          <a:stretch>
            <a:fillRect/>
          </a:stretch>
        </p:blipFill>
        <p:spPr>
          <a:xfrm flipH="1" flipV="1">
            <a:off x="0" y="6136633"/>
            <a:ext cx="12192000" cy="685800"/>
          </a:xfrm>
          <a:prstGeom prst="rect">
            <a:avLst/>
          </a:prstGeom>
        </p:spPr>
      </p:pic>
      <p:pic>
        <p:nvPicPr>
          <p:cNvPr id="17" name="图片 16"/>
          <p:cNvPicPr>
            <a:picLocks noChangeAspect="1"/>
          </p:cNvPicPr>
          <p:nvPr/>
        </p:nvPicPr>
        <p:blipFill>
          <a:blip r:embed="rId5">
            <a:extLst>
              <a:ext uri="{28A0092B-C50C-407E-A947-70E740481C1C}">
                <a14:useLocalDpi val="0"/>
              </a:ext>
            </a:extLst>
          </a:blip>
          <a:srcRect r="78939" t="49499"/>
          <a:stretch>
            <a:fillRect/>
          </a:stretch>
        </p:blipFill>
        <p:spPr>
          <a:xfrm rot="20722940">
            <a:off x="7300376" y="3601256"/>
            <a:ext cx="5702109" cy="3916781"/>
          </a:xfrm>
          <a:prstGeom prst="rect">
            <a:avLst/>
          </a:prstGeom>
        </p:spPr>
      </p:pic>
      <p:pic>
        <p:nvPicPr>
          <p:cNvPr id="18" name="图片 17"/>
          <p:cNvPicPr>
            <a:picLocks noChangeAspect="1"/>
          </p:cNvPicPr>
          <p:nvPr/>
        </p:nvPicPr>
        <p:blipFill>
          <a:blip r:embed="rId4">
            <a:extLst>
              <a:ext uri="{28A0092B-C50C-407E-A947-70E740481C1C}">
                <a14:useLocalDpi val="0"/>
              </a:ext>
            </a:extLst>
          </a:blip>
          <a:srcRect b="70286" r="71460" t="9905"/>
          <a:stretch>
            <a:fillRect/>
          </a:stretch>
        </p:blipFill>
        <p:spPr>
          <a:xfrm>
            <a:off x="3037208" y="439428"/>
            <a:ext cx="2191122" cy="1520868"/>
          </a:xfrm>
          <a:prstGeom prst="rect">
            <a:avLst/>
          </a:prstGeom>
        </p:spPr>
      </p:pic>
      <p:pic>
        <p:nvPicPr>
          <p:cNvPr id="19" name="图片 18"/>
          <p:cNvPicPr>
            <a:picLocks noChangeAspect="1"/>
          </p:cNvPicPr>
          <p:nvPr/>
        </p:nvPicPr>
        <p:blipFill>
          <a:blip r:embed="rId4">
            <a:extLst>
              <a:ext uri="{28A0092B-C50C-407E-A947-70E740481C1C}">
                <a14:useLocalDpi val="0"/>
              </a:ext>
            </a:extLst>
          </a:blip>
          <a:srcRect b="49778" l="83658" t="36888"/>
          <a:stretch>
            <a:fillRect/>
          </a:stretch>
        </p:blipFill>
        <p:spPr>
          <a:xfrm>
            <a:off x="7342170" y="488658"/>
            <a:ext cx="1120727" cy="914400"/>
          </a:xfrm>
          <a:prstGeom prst="rect">
            <a:avLst/>
          </a:prstGeom>
        </p:spPr>
      </p:pic>
      <p:pic>
        <p:nvPicPr>
          <p:cNvPr id="20" name="图片 19"/>
          <p:cNvPicPr>
            <a:picLocks noChangeAspect="1"/>
          </p:cNvPicPr>
          <p:nvPr/>
        </p:nvPicPr>
        <p:blipFill>
          <a:blip r:embed="rId5">
            <a:extLst>
              <a:ext uri="{28A0092B-C50C-407E-A947-70E740481C1C}">
                <a14:useLocalDpi val="0"/>
              </a:ext>
            </a:extLst>
          </a:blip>
          <a:srcRect b="43247" l="12987" r="75844" t="26831"/>
          <a:stretch>
            <a:fillRect/>
          </a:stretch>
        </p:blipFill>
        <p:spPr>
          <a:xfrm>
            <a:off x="5406634" y="2571768"/>
            <a:ext cx="1123405" cy="862149"/>
          </a:xfrm>
          <a:prstGeom prst="rect">
            <a:avLst/>
          </a:prstGeom>
        </p:spPr>
      </p:pic>
      <p:pic>
        <p:nvPicPr>
          <p:cNvPr id="22" name="图片 21"/>
          <p:cNvPicPr>
            <a:picLocks noChangeAspect="1"/>
          </p:cNvPicPr>
          <p:nvPr/>
        </p:nvPicPr>
        <p:blipFill>
          <a:blip r:embed="rId5">
            <a:extLst>
              <a:ext uri="{28A0092B-C50C-407E-A947-70E740481C1C}">
                <a14:useLocalDpi val="0"/>
              </a:ext>
            </a:extLst>
          </a:blip>
          <a:srcRect b="68635" l="59741" r="30649"/>
          <a:stretch>
            <a:fillRect/>
          </a:stretch>
        </p:blipFill>
        <p:spPr>
          <a:xfrm>
            <a:off x="-136835" y="4273286"/>
            <a:ext cx="1568989" cy="1466804"/>
          </a:xfrm>
          <a:prstGeom prst="rect">
            <a:avLst/>
          </a:prstGeom>
        </p:spPr>
      </p:pic>
      <p:pic>
        <p:nvPicPr>
          <p:cNvPr id="24" name="图片 23"/>
          <p:cNvPicPr>
            <a:picLocks noChangeAspect="1"/>
          </p:cNvPicPr>
          <p:nvPr/>
        </p:nvPicPr>
        <p:blipFill>
          <a:blip r:embed="rId5">
            <a:extLst>
              <a:ext uri="{28A0092B-C50C-407E-A947-70E740481C1C}">
                <a14:useLocalDpi val="0"/>
              </a:ext>
            </a:extLst>
          </a:blip>
          <a:srcRect b="68635" l="59741" r="30649"/>
          <a:stretch>
            <a:fillRect/>
          </a:stretch>
        </p:blipFill>
        <p:spPr>
          <a:xfrm>
            <a:off x="10194494" y="2701688"/>
            <a:ext cx="861302" cy="805207"/>
          </a:xfrm>
          <a:prstGeom prst="rect">
            <a:avLst/>
          </a:prstGeom>
        </p:spPr>
      </p:pic>
    </p:spTree>
    <p:extLst>
      <p:ext uri="{BB962C8B-B14F-4D97-AF65-F5344CB8AC3E}">
        <p14:creationId val="315403033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par>
                                <p:cTn fill="hold" id="15" nodeType="withEffect" presetClass="entr" presetID="53" presetSubtype="0">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p:cTn dur="500" fill="hold" id="17"/>
                                        <p:tgtEl>
                                          <p:spTgt spid="28"/>
                                        </p:tgtEl>
                                        <p:attrNameLst>
                                          <p:attrName>ppt_w</p:attrName>
                                        </p:attrNameLst>
                                      </p:cBhvr>
                                      <p:tavLst>
                                        <p:tav tm="0">
                                          <p:val>
                                            <p:fltVal val="0"/>
                                          </p:val>
                                        </p:tav>
                                        <p:tav tm="100000">
                                          <p:val>
                                            <p:strVal val="#ppt_w"/>
                                          </p:val>
                                        </p:tav>
                                      </p:tavLst>
                                    </p:anim>
                                    <p:anim calcmode="lin" valueType="num">
                                      <p:cBhvr>
                                        <p:cTn dur="500" fill="hold" id="18"/>
                                        <p:tgtEl>
                                          <p:spTgt spid="28"/>
                                        </p:tgtEl>
                                        <p:attrNameLst>
                                          <p:attrName>ppt_h</p:attrName>
                                        </p:attrNameLst>
                                      </p:cBhvr>
                                      <p:tavLst>
                                        <p:tav tm="0">
                                          <p:val>
                                            <p:fltVal val="0"/>
                                          </p:val>
                                        </p:tav>
                                        <p:tav tm="100000">
                                          <p:val>
                                            <p:strVal val="#ppt_h"/>
                                          </p:val>
                                        </p:tav>
                                      </p:tavLst>
                                    </p:anim>
                                    <p:animEffect filter="fade" transition="in">
                                      <p:cBhvr>
                                        <p:cTn dur="500" id="19"/>
                                        <p:tgtEl>
                                          <p:spTgt spid="2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5"/>
                                        </p:tgtEl>
                                        <p:attrNameLst>
                                          <p:attrName>style.visibility</p:attrName>
                                        </p:attrNameLst>
                                      </p:cBhvr>
                                      <p:to>
                                        <p:strVal val="visible"/>
                                      </p:to>
                                    </p:set>
                                    <p:anim calcmode="lin" valueType="num">
                                      <p:cBhvr>
                                        <p:cTn dur="500" fill="hold" id="27"/>
                                        <p:tgtEl>
                                          <p:spTgt spid="25"/>
                                        </p:tgtEl>
                                        <p:attrNameLst>
                                          <p:attrName>ppt_w</p:attrName>
                                        </p:attrNameLst>
                                      </p:cBhvr>
                                      <p:tavLst>
                                        <p:tav tm="0">
                                          <p:val>
                                            <p:fltVal val="0"/>
                                          </p:val>
                                        </p:tav>
                                        <p:tav tm="100000">
                                          <p:val>
                                            <p:strVal val="#ppt_w"/>
                                          </p:val>
                                        </p:tav>
                                      </p:tavLst>
                                    </p:anim>
                                    <p:anim calcmode="lin" valueType="num">
                                      <p:cBhvr>
                                        <p:cTn dur="500" fill="hold" id="28"/>
                                        <p:tgtEl>
                                          <p:spTgt spid="25"/>
                                        </p:tgtEl>
                                        <p:attrNameLst>
                                          <p:attrName>ppt_h</p:attrName>
                                        </p:attrNameLst>
                                      </p:cBhvr>
                                      <p:tavLst>
                                        <p:tav tm="0">
                                          <p:val>
                                            <p:fltVal val="0"/>
                                          </p:val>
                                        </p:tav>
                                        <p:tav tm="100000">
                                          <p:val>
                                            <p:strVal val="#ppt_h"/>
                                          </p:val>
                                        </p:tav>
                                      </p:tavLst>
                                    </p:anim>
                                    <p:animEffect filter="fade" transition="in">
                                      <p:cBhvr>
                                        <p:cTn dur="500" id="29"/>
                                        <p:tgtEl>
                                          <p:spTgt spid="25"/>
                                        </p:tgtEl>
                                      </p:cBhvr>
                                    </p:animEffect>
                                  </p:childTnLst>
                                </p:cTn>
                              </p:par>
                              <p:par>
                                <p:cTn fill="hold" id="30" nodeType="withEffect" presetClass="entr" presetID="53" presetSubtype="0">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p:cTn dur="500" fill="hold" id="32"/>
                                        <p:tgtEl>
                                          <p:spTgt spid="29"/>
                                        </p:tgtEl>
                                        <p:attrNameLst>
                                          <p:attrName>ppt_w</p:attrName>
                                        </p:attrNameLst>
                                      </p:cBhvr>
                                      <p:tavLst>
                                        <p:tav tm="0">
                                          <p:val>
                                            <p:fltVal val="0"/>
                                          </p:val>
                                        </p:tav>
                                        <p:tav tm="100000">
                                          <p:val>
                                            <p:strVal val="#ppt_w"/>
                                          </p:val>
                                        </p:tav>
                                      </p:tavLst>
                                    </p:anim>
                                    <p:anim calcmode="lin" valueType="num">
                                      <p:cBhvr>
                                        <p:cTn dur="500" fill="hold" id="33"/>
                                        <p:tgtEl>
                                          <p:spTgt spid="29"/>
                                        </p:tgtEl>
                                        <p:attrNameLst>
                                          <p:attrName>ppt_h</p:attrName>
                                        </p:attrNameLst>
                                      </p:cBhvr>
                                      <p:tavLst>
                                        <p:tav tm="0">
                                          <p:val>
                                            <p:fltVal val="0"/>
                                          </p:val>
                                        </p:tav>
                                        <p:tav tm="100000">
                                          <p:val>
                                            <p:strVal val="#ppt_h"/>
                                          </p:val>
                                        </p:tav>
                                      </p:tavLst>
                                    </p:anim>
                                    <p:animEffect filter="fade" transition="in">
                                      <p:cBhvr>
                                        <p:cTn dur="500" id="34"/>
                                        <p:tgtEl>
                                          <p:spTgt spid="29"/>
                                        </p:tgtEl>
                                      </p:cBhvr>
                                    </p:animEffect>
                                  </p:childTnLst>
                                </p:cTn>
                              </p:par>
                              <p:par>
                                <p:cTn fill="hold" id="35" nodeType="withEffect" presetClass="entr" presetID="53" presetSubtype="0">
                                  <p:stCondLst>
                                    <p:cond delay="0"/>
                                  </p:stCondLst>
                                  <p:childTnLst>
                                    <p:set>
                                      <p:cBhvr>
                                        <p:cTn dur="1" fill="hold" id="36">
                                          <p:stCondLst>
                                            <p:cond delay="0"/>
                                          </p:stCondLst>
                                        </p:cTn>
                                        <p:tgtEl>
                                          <p:spTgt spid="30"/>
                                        </p:tgtEl>
                                        <p:attrNameLst>
                                          <p:attrName>style.visibility</p:attrName>
                                        </p:attrNameLst>
                                      </p:cBhvr>
                                      <p:to>
                                        <p:strVal val="visible"/>
                                      </p:to>
                                    </p:set>
                                    <p:anim calcmode="lin" valueType="num">
                                      <p:cBhvr>
                                        <p:cTn dur="500" fill="hold" id="37"/>
                                        <p:tgtEl>
                                          <p:spTgt spid="30"/>
                                        </p:tgtEl>
                                        <p:attrNameLst>
                                          <p:attrName>ppt_w</p:attrName>
                                        </p:attrNameLst>
                                      </p:cBhvr>
                                      <p:tavLst>
                                        <p:tav tm="0">
                                          <p:val>
                                            <p:fltVal val="0"/>
                                          </p:val>
                                        </p:tav>
                                        <p:tav tm="100000">
                                          <p:val>
                                            <p:strVal val="#ppt_w"/>
                                          </p:val>
                                        </p:tav>
                                      </p:tavLst>
                                    </p:anim>
                                    <p:anim calcmode="lin" valueType="num">
                                      <p:cBhvr>
                                        <p:cTn dur="500" fill="hold" id="38"/>
                                        <p:tgtEl>
                                          <p:spTgt spid="30"/>
                                        </p:tgtEl>
                                        <p:attrNameLst>
                                          <p:attrName>ppt_h</p:attrName>
                                        </p:attrNameLst>
                                      </p:cBhvr>
                                      <p:tavLst>
                                        <p:tav tm="0">
                                          <p:val>
                                            <p:fltVal val="0"/>
                                          </p:val>
                                        </p:tav>
                                        <p:tav tm="100000">
                                          <p:val>
                                            <p:strVal val="#ppt_h"/>
                                          </p:val>
                                        </p:tav>
                                      </p:tavLst>
                                    </p:anim>
                                    <p:animEffect filter="fade" transition="in">
                                      <p:cBhvr>
                                        <p:cTn dur="500" id="39"/>
                                        <p:tgtEl>
                                          <p:spTgt spid="30"/>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7"/>
                                        </p:tgtEl>
                                        <p:attrNameLst>
                                          <p:attrName>style.visibility</p:attrName>
                                        </p:attrNameLst>
                                      </p:cBhvr>
                                      <p:to>
                                        <p:strVal val="visible"/>
                                      </p:to>
                                    </p:set>
                                    <p:anim calcmode="lin" valueType="num">
                                      <p:cBhvr>
                                        <p:cTn dur="500" fill="hold" id="42"/>
                                        <p:tgtEl>
                                          <p:spTgt spid="27"/>
                                        </p:tgtEl>
                                        <p:attrNameLst>
                                          <p:attrName>ppt_w</p:attrName>
                                        </p:attrNameLst>
                                      </p:cBhvr>
                                      <p:tavLst>
                                        <p:tav tm="0">
                                          <p:val>
                                            <p:fltVal val="0"/>
                                          </p:val>
                                        </p:tav>
                                        <p:tav tm="100000">
                                          <p:val>
                                            <p:strVal val="#ppt_w"/>
                                          </p:val>
                                        </p:tav>
                                      </p:tavLst>
                                    </p:anim>
                                    <p:anim calcmode="lin" valueType="num">
                                      <p:cBhvr>
                                        <p:cTn dur="500" fill="hold" id="43"/>
                                        <p:tgtEl>
                                          <p:spTgt spid="27"/>
                                        </p:tgtEl>
                                        <p:attrNameLst>
                                          <p:attrName>ppt_h</p:attrName>
                                        </p:attrNameLst>
                                      </p:cBhvr>
                                      <p:tavLst>
                                        <p:tav tm="0">
                                          <p:val>
                                            <p:fltVal val="0"/>
                                          </p:val>
                                        </p:tav>
                                        <p:tav tm="100000">
                                          <p:val>
                                            <p:strVal val="#ppt_h"/>
                                          </p:val>
                                        </p:tav>
                                      </p:tavLst>
                                    </p:anim>
                                    <p:animEffect filter="fade" transition="in">
                                      <p:cBhvr>
                                        <p:cTn dur="500" id="44"/>
                                        <p:tgtEl>
                                          <p:spTgt spid="27"/>
                                        </p:tgtEl>
                                      </p:cBhvr>
                                    </p:animEffect>
                                  </p:childTnLst>
                                </p:cTn>
                              </p:par>
                            </p:childTnLst>
                          </p:cTn>
                        </p:par>
                        <p:par>
                          <p:cTn fill="hold" id="45" nodeType="afterGroup">
                            <p:stCondLst>
                              <p:cond delay="500"/>
                            </p:stCondLst>
                            <p:childTnLst>
                              <p:par>
                                <p:cTn fill="hold" grpId="0" id="46" nodeType="afterEffect" presetClass="entr" presetID="22" presetSubtype="8">
                                  <p:stCondLst>
                                    <p:cond delay="0"/>
                                  </p:stCondLst>
                                  <p:childTnLst>
                                    <p:set>
                                      <p:cBhvr>
                                        <p:cTn dur="1" fill="hold" id="47">
                                          <p:stCondLst>
                                            <p:cond delay="0"/>
                                          </p:stCondLst>
                                        </p:cTn>
                                        <p:tgtEl>
                                          <p:spTgt spid="33"/>
                                        </p:tgtEl>
                                        <p:attrNameLst>
                                          <p:attrName>style.visibility</p:attrName>
                                        </p:attrNameLst>
                                      </p:cBhvr>
                                      <p:to>
                                        <p:strVal val="visible"/>
                                      </p:to>
                                    </p:set>
                                    <p:animEffect filter="wipe(left)" transition="in">
                                      <p:cBhvr>
                                        <p:cTn dur="500" id="48"/>
                                        <p:tgtEl>
                                          <p:spTgt spid="33"/>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34"/>
                                        </p:tgtEl>
                                        <p:attrNameLst>
                                          <p:attrName>style.visibility</p:attrName>
                                        </p:attrNameLst>
                                      </p:cBhvr>
                                      <p:to>
                                        <p:strVal val="visible"/>
                                      </p:to>
                                    </p:set>
                                    <p:animEffect filter="wipe(left)" transition="in">
                                      <p:cBhvr>
                                        <p:cTn dur="500" id="51"/>
                                        <p:tgtEl>
                                          <p:spTgt spid="34"/>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35"/>
                                        </p:tgtEl>
                                        <p:attrNameLst>
                                          <p:attrName>style.visibility</p:attrName>
                                        </p:attrNameLst>
                                      </p:cBhvr>
                                      <p:to>
                                        <p:strVal val="visible"/>
                                      </p:to>
                                    </p:set>
                                    <p:animEffect filter="wipe(left)" transition="in">
                                      <p:cBhvr>
                                        <p:cTn dur="500" id="54"/>
                                        <p:tgtEl>
                                          <p:spTgt spid="35"/>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36"/>
                                        </p:tgtEl>
                                        <p:attrNameLst>
                                          <p:attrName>style.visibility</p:attrName>
                                        </p:attrNameLst>
                                      </p:cBhvr>
                                      <p:to>
                                        <p:strVal val="visible"/>
                                      </p:to>
                                    </p:set>
                                    <p:animEffect filter="wipe(left)" transition="in">
                                      <p:cBhvr>
                                        <p:cTn dur="500" id="57"/>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3"/>
      <p:bldP grpId="0" spid="25"/>
      <p:bldP grpId="0" spid="27"/>
      <p:bldP grpId="0" spid="33"/>
      <p:bldP grpId="0" spid="34"/>
      <p:bldP grpId="0" spid="35"/>
      <p:bldP grpId="0" spid="3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9" name="TextBox 19"/>
          <p:cNvSpPr txBox="1">
            <a:spLocks noChangeArrowheads="1"/>
          </p:cNvSpPr>
          <p:nvPr/>
        </p:nvSpPr>
        <p:spPr bwMode="auto">
          <a:xfrm>
            <a:off x="0" y="953135"/>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承诺宣誓</a:t>
            </a:r>
          </a:p>
        </p:txBody>
      </p:sp>
      <p:sp>
        <p:nvSpPr>
          <p:cNvPr id="15" name="TextBox 9"/>
          <p:cNvSpPr txBox="1"/>
          <p:nvPr/>
        </p:nvSpPr>
        <p:spPr>
          <a:xfrm>
            <a:off x="3821907" y="1166414"/>
            <a:ext cx="4621212" cy="762000"/>
          </a:xfrm>
          <a:prstGeom prst="rect">
            <a:avLst/>
          </a:prstGeom>
          <a:noFill/>
        </p:spPr>
        <p:txBody>
          <a:bodyPr rtlCol="0" wrap="square">
            <a:spAutoFit/>
          </a:bodyPr>
          <a:lstStyle/>
          <a:p>
            <a:pPr algn="ctr"/>
            <a:r>
              <a:rPr altLang="en-US" b="1" lang="zh-CN" sz="4400">
                <a:solidFill>
                  <a:srgbClr val="00B0F0"/>
                </a:solidFill>
                <a:ea charset="-128" pitchFamily="2" typeface="义启嘟嘟体"/>
                <a:cs charset="-128" pitchFamily="2" typeface="义启嘟嘟体"/>
                <a:sym typeface="+mn-lt"/>
              </a:rPr>
              <a:t>我竞选班长</a:t>
            </a:r>
          </a:p>
        </p:txBody>
      </p:sp>
      <p:sp>
        <p:nvSpPr>
          <p:cNvPr id="4" name="任意多边形 3"/>
          <p:cNvSpPr/>
          <p:nvPr/>
        </p:nvSpPr>
        <p:spPr>
          <a:xfrm>
            <a:off x="998656" y="1776636"/>
            <a:ext cx="10668907" cy="4547902"/>
          </a:xfrm>
          <a:custGeom>
            <a:gdLst>
              <a:gd fmla="*/ 4000064 w 10668907" name="connsiteX0"/>
              <a:gd fmla="*/ 387444 h 4547902" name="connsiteY0"/>
              <a:gd fmla="*/ 525344 w 10668907" name="connsiteX1"/>
              <a:gd fmla="*/ 265524 h 4547902" name="connsiteY1"/>
              <a:gd fmla="*/ 936824 w 10668907" name="connsiteX2"/>
              <a:gd fmla="*/ 4212684 h 4547902" name="connsiteY2"/>
              <a:gd fmla="*/ 9151184 w 10668907" name="connsiteX3"/>
              <a:gd fmla="*/ 3923124 h 4547902" name="connsiteY3"/>
              <a:gd fmla="*/ 10217984 w 10668907" name="connsiteX4"/>
              <a:gd fmla="*/ 600804 h 4547902" name="connsiteY4"/>
              <a:gd fmla="*/ 4000064 w 10668907" name="connsiteX5"/>
              <a:gd fmla="*/ 387444 h 45479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547902" w="10668907">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sp>
        <p:nvSpPr>
          <p:cNvPr id="17" name="TextBox 11"/>
          <p:cNvSpPr txBox="1"/>
          <p:nvPr/>
        </p:nvSpPr>
        <p:spPr>
          <a:xfrm>
            <a:off x="1750335" y="2291232"/>
            <a:ext cx="9488376" cy="3017520"/>
          </a:xfrm>
          <a:prstGeom prst="rect">
            <a:avLst/>
          </a:prstGeom>
          <a:noFill/>
        </p:spPr>
        <p:txBody>
          <a:bodyPr rtlCol="0" wrap="square">
            <a:spAutoFit/>
          </a:bodyPr>
          <a:lstStyle/>
          <a:p>
            <a:pPr>
              <a:lnSpc>
                <a:spcPct val="150000"/>
              </a:lnSpc>
            </a:pPr>
            <a:r>
              <a:rPr altLang="en-US" lang="zh-CN" sz="1600">
                <a:ea charset="-128" pitchFamily="2" typeface="义启嘟嘟体"/>
                <a:cs charset="-128" pitchFamily="2" typeface="义启嘟嘟体"/>
                <a:sym typeface="+mn-lt"/>
              </a:rPr>
              <a:t>    尊敬的老师，亲爱的同学们：</a:t>
            </a:r>
          </a:p>
          <a:p>
            <a:pPr>
              <a:lnSpc>
                <a:spcPct val="150000"/>
              </a:lnSpc>
            </a:pPr>
            <a:r>
              <a:rPr altLang="en-US" lang="zh-CN" sz="1600">
                <a:ea charset="-128" pitchFamily="2" typeface="义启嘟嘟体"/>
                <a:cs charset="-128" pitchFamily="2" typeface="义启嘟嘟体"/>
                <a:sym typeface="+mn-lt"/>
              </a:rPr>
              <a:t>       大家好，我叫孙小懂，今天我站在这里演讲的目的是竞选班长。此时的我，心情激动，难以自抑。</a:t>
            </a:r>
          </a:p>
          <a:p>
            <a:pPr>
              <a:lnSpc>
                <a:spcPct val="150000"/>
              </a:lnSpc>
            </a:pPr>
            <a:r>
              <a:rPr altLang="en-US" lang="zh-CN" sz="1600">
                <a:ea charset="-128" pitchFamily="2" typeface="义启嘟嘟体"/>
                <a:cs charset="-128" pitchFamily="2" typeface="义启嘟嘟体"/>
                <a:sym typeface="+mn-lt"/>
              </a:rPr>
              <a:t>希望得到大家的支持和认可。班长是每个同学都向往的职位，班长，也同时是老师的好帮手，是全班的带头人。需要一位有能力、爱护班集体的人来担任，我认为我具备这个条件。在班内我曾是班里的班干部，在老师的领导下，在同学的支持下，我比以前任何时期都更加热爱我们的班集体；我能够更认真的学习、听课，遵守课堂纪律，这是我争当班长的基本条件；同时我热情开朗，能够团结每一位同学，过去那种看不起差生的习惯已经没有了，这是我竞选班长的主要条件，更重要的是我还能主动去帮助学习较差的同学。</a:t>
            </a:r>
          </a:p>
          <a:p>
            <a:pPr>
              <a:lnSpc>
                <a:spcPct val="150000"/>
              </a:lnSpc>
            </a:pPr>
            <a:r>
              <a:rPr altLang="en-US" lang="zh-CN" sz="1600">
                <a:ea charset="-128" pitchFamily="2" typeface="义启嘟嘟体"/>
                <a:cs charset="-128" pitchFamily="2" typeface="义启嘟嘟体"/>
                <a:sym typeface="+mn-lt"/>
              </a:rPr>
              <a:t>请大家相信我，如果我成功当上班长，我会更好的做好这项工作，</a:t>
            </a:r>
          </a:p>
        </p:txBody>
      </p:sp>
      <p:pic>
        <p:nvPicPr>
          <p:cNvPr id="10" name="图片 9"/>
          <p:cNvPicPr>
            <a:picLocks noChangeAspect="1"/>
          </p:cNvPicPr>
          <p:nvPr/>
        </p:nvPicPr>
        <p:blipFill>
          <a:blip r:embed="rId4">
            <a:extLst>
              <a:ext uri="{28A0092B-C50C-407E-A947-70E740481C1C}">
                <a14:useLocalDpi val="0"/>
              </a:ext>
            </a:extLst>
          </a:blip>
          <a:srcRect b="9334" l="79111" t="60444"/>
          <a:stretch>
            <a:fillRect/>
          </a:stretch>
        </p:blipFill>
        <p:spPr>
          <a:xfrm>
            <a:off x="-361650" y="3316216"/>
            <a:ext cx="2720612" cy="3936205"/>
          </a:xfrm>
          <a:prstGeom prst="rect">
            <a:avLst/>
          </a:prstGeom>
        </p:spPr>
      </p:pic>
      <p:pic>
        <p:nvPicPr>
          <p:cNvPr id="11" name="图片 10"/>
          <p:cNvPicPr>
            <a:picLocks noChangeAspect="1"/>
          </p:cNvPicPr>
          <p:nvPr/>
        </p:nvPicPr>
        <p:blipFill>
          <a:blip r:embed="rId5">
            <a:extLst>
              <a:ext uri="{28A0092B-C50C-407E-A947-70E740481C1C}">
                <a14:useLocalDpi val="0"/>
              </a:ext>
            </a:extLst>
          </a:blip>
          <a:srcRect b="54204" l="68030" r="15000"/>
          <a:stretch>
            <a:fillRect/>
          </a:stretch>
        </p:blipFill>
        <p:spPr>
          <a:xfrm>
            <a:off x="8960493" y="604679"/>
            <a:ext cx="3308804" cy="2557922"/>
          </a:xfrm>
          <a:prstGeom prst="rect">
            <a:avLst/>
          </a:prstGeom>
        </p:spPr>
      </p:pic>
    </p:spTree>
    <p:extLst>
      <p:ext uri="{BB962C8B-B14F-4D97-AF65-F5344CB8AC3E}">
        <p14:creationId val="1735669833"/>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9"/>
                                        </p:tgtEl>
                                        <p:attrNameLst>
                                          <p:attrName>style.visibility</p:attrName>
                                        </p:attrNameLst>
                                      </p:cBhvr>
                                      <p:to>
                                        <p:strVal val="visible"/>
                                      </p:to>
                                    </p:set>
                                    <p:animEffect filter="wipe(left)" transition="in">
                                      <p:cBhvr>
                                        <p:cTn dur="500" id="13"/>
                                        <p:tgtEl>
                                          <p:spTgt spid="9"/>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15">
                                            <p:txEl>
                                              <p:pRg end="0" st="0"/>
                                            </p:txEl>
                                          </p:spTgt>
                                        </p:tgtEl>
                                        <p:attrNameLst>
                                          <p:attrName>style.visibility</p:attrName>
                                        </p:attrNameLst>
                                      </p:cBhvr>
                                      <p:to>
                                        <p:strVal val="visible"/>
                                      </p:to>
                                    </p:set>
                                    <p:animEffect filter="wipe(down)" transition="in">
                                      <p:cBhvr>
                                        <p:cTn dur="500" id="17"/>
                                        <p:tgtEl>
                                          <p:spTgt spid="15">
                                            <p:txEl>
                                              <p:pRg end="0" st="0"/>
                                            </p:txEl>
                                          </p:spTgt>
                                        </p:tgtEl>
                                      </p:cBhvr>
                                    </p:animEffect>
                                  </p:childTnLst>
                                </p:cTn>
                              </p:par>
                            </p:childTnLst>
                          </p:cTn>
                        </p:par>
                        <p:par>
                          <p:cTn fill="hold" id="18" nodeType="afterGroup">
                            <p:stCondLst>
                              <p:cond delay="1500"/>
                            </p:stCondLst>
                            <p:childTnLst>
                              <p:par>
                                <p:cTn fill="hold" id="19" nodeType="afterEffect" presetClass="entr" presetID="42" presetSubtype="0">
                                  <p:stCondLst>
                                    <p:cond delay="0"/>
                                  </p:stCondLst>
                                  <p:iterate type="lt">
                                    <p:tmPct val="30000"/>
                                  </p:iterate>
                                  <p:childTnLst>
                                    <p:set>
                                      <p:cBhvr>
                                        <p:cTn dur="1" fill="hold" id="20">
                                          <p:stCondLst>
                                            <p:cond delay="0"/>
                                          </p:stCondLst>
                                        </p:cTn>
                                        <p:tgtEl>
                                          <p:spTgt spid="17">
                                            <p:txEl>
                                              <p:pRg end="0" st="0"/>
                                            </p:txEl>
                                          </p:spTgt>
                                        </p:tgtEl>
                                        <p:attrNameLst>
                                          <p:attrName>style.visibility</p:attrName>
                                        </p:attrNameLst>
                                      </p:cBhvr>
                                      <p:to>
                                        <p:strVal val="visible"/>
                                      </p:to>
                                    </p:set>
                                    <p:animEffect filter="fade" transition="in">
                                      <p:cBhvr>
                                        <p:cTn dur="1000" id="21"/>
                                        <p:tgtEl>
                                          <p:spTgt spid="17">
                                            <p:txEl>
                                              <p:pRg end="0" st="0"/>
                                            </p:txEl>
                                          </p:spTgt>
                                        </p:tgtEl>
                                      </p:cBhvr>
                                    </p:animEffect>
                                    <p:anim calcmode="lin" valueType="num">
                                      <p:cBhvr>
                                        <p:cTn dur="1000" fill="hold" id="22"/>
                                        <p:tgtEl>
                                          <p:spTgt spid="17">
                                            <p:txEl>
                                              <p:pRg end="0" st="0"/>
                                            </p:txEl>
                                          </p:spTgt>
                                        </p:tgtEl>
                                        <p:attrNameLst>
                                          <p:attrName>ppt_x</p:attrName>
                                        </p:attrNameLst>
                                      </p:cBhvr>
                                      <p:tavLst>
                                        <p:tav tm="0">
                                          <p:val>
                                            <p:strVal val="#ppt_x"/>
                                          </p:val>
                                        </p:tav>
                                        <p:tav tm="100000">
                                          <p:val>
                                            <p:strVal val="#ppt_x"/>
                                          </p:val>
                                        </p:tav>
                                      </p:tavLst>
                                    </p:anim>
                                    <p:anim calcmode="lin" valueType="num">
                                      <p:cBhvr>
                                        <p:cTn dur="1000" fill="hold" id="23"/>
                                        <p:tgtEl>
                                          <p:spTgt spid="17">
                                            <p:txEl>
                                              <p:pRg end="0" st="0"/>
                                            </p:txEl>
                                          </p:spTgt>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500"/>
                            </p:stCondLst>
                            <p:childTnLst>
                              <p:par>
                                <p:cTn fill="hold" id="25" nodeType="afterEffect" presetClass="entr" presetID="42" presetSubtype="0">
                                  <p:stCondLst>
                                    <p:cond delay="0"/>
                                  </p:stCondLst>
                                  <p:iterate type="lt">
                                    <p:tmPct val="30000"/>
                                  </p:iterate>
                                  <p:childTnLst>
                                    <p:set>
                                      <p:cBhvr>
                                        <p:cTn dur="1" fill="hold" id="26">
                                          <p:stCondLst>
                                            <p:cond delay="0"/>
                                          </p:stCondLst>
                                        </p:cTn>
                                        <p:tgtEl>
                                          <p:spTgt spid="17">
                                            <p:txEl>
                                              <p:pRg end="1" st="1"/>
                                            </p:txEl>
                                          </p:spTgt>
                                        </p:tgtEl>
                                        <p:attrNameLst>
                                          <p:attrName>style.visibility</p:attrName>
                                        </p:attrNameLst>
                                      </p:cBhvr>
                                      <p:to>
                                        <p:strVal val="visible"/>
                                      </p:to>
                                    </p:set>
                                    <p:animEffect filter="fade" transition="in">
                                      <p:cBhvr>
                                        <p:cTn dur="1000" id="27"/>
                                        <p:tgtEl>
                                          <p:spTgt spid="17">
                                            <p:txEl>
                                              <p:pRg end="1" st="1"/>
                                            </p:txEl>
                                          </p:spTgt>
                                        </p:tgtEl>
                                      </p:cBhvr>
                                    </p:animEffect>
                                    <p:anim calcmode="lin" valueType="num">
                                      <p:cBhvr>
                                        <p:cTn dur="1000" fill="hold" id="28"/>
                                        <p:tgtEl>
                                          <p:spTgt spid="17">
                                            <p:txEl>
                                              <p:pRg end="1" st="1"/>
                                            </p:txEl>
                                          </p:spTgt>
                                        </p:tgtEl>
                                        <p:attrNameLst>
                                          <p:attrName>ppt_x</p:attrName>
                                        </p:attrNameLst>
                                      </p:cBhvr>
                                      <p:tavLst>
                                        <p:tav tm="0">
                                          <p:val>
                                            <p:strVal val="#ppt_x"/>
                                          </p:val>
                                        </p:tav>
                                        <p:tav tm="100000">
                                          <p:val>
                                            <p:strVal val="#ppt_x"/>
                                          </p:val>
                                        </p:tav>
                                      </p:tavLst>
                                    </p:anim>
                                    <p:anim calcmode="lin" valueType="num">
                                      <p:cBhvr>
                                        <p:cTn dur="1000" fill="hold" id="29"/>
                                        <p:tgtEl>
                                          <p:spTgt spid="17">
                                            <p:txEl>
                                              <p:pRg end="1" st="1"/>
                                            </p:txEl>
                                          </p:spTgt>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500"/>
                            </p:stCondLst>
                            <p:childTnLst>
                              <p:par>
                                <p:cTn fill="hold" id="31" nodeType="afterEffect" presetClass="entr" presetID="42" presetSubtype="0">
                                  <p:stCondLst>
                                    <p:cond delay="0"/>
                                  </p:stCondLst>
                                  <p:iterate type="lt">
                                    <p:tmPct val="30000"/>
                                  </p:iterate>
                                  <p:childTnLst>
                                    <p:set>
                                      <p:cBhvr>
                                        <p:cTn dur="1" fill="hold" id="32">
                                          <p:stCondLst>
                                            <p:cond delay="0"/>
                                          </p:stCondLst>
                                        </p:cTn>
                                        <p:tgtEl>
                                          <p:spTgt spid="17">
                                            <p:txEl>
                                              <p:pRg end="2" st="2"/>
                                            </p:txEl>
                                          </p:spTgt>
                                        </p:tgtEl>
                                        <p:attrNameLst>
                                          <p:attrName>style.visibility</p:attrName>
                                        </p:attrNameLst>
                                      </p:cBhvr>
                                      <p:to>
                                        <p:strVal val="visible"/>
                                      </p:to>
                                    </p:set>
                                    <p:animEffect filter="fade" transition="in">
                                      <p:cBhvr>
                                        <p:cTn dur="1000" id="33"/>
                                        <p:tgtEl>
                                          <p:spTgt spid="17">
                                            <p:txEl>
                                              <p:pRg end="2" st="2"/>
                                            </p:txEl>
                                          </p:spTgt>
                                        </p:tgtEl>
                                      </p:cBhvr>
                                    </p:animEffect>
                                    <p:anim calcmode="lin" valueType="num">
                                      <p:cBhvr>
                                        <p:cTn dur="1000" fill="hold" id="34"/>
                                        <p:tgtEl>
                                          <p:spTgt spid="17">
                                            <p:txEl>
                                              <p:pRg end="2" st="2"/>
                                            </p:txEl>
                                          </p:spTgt>
                                        </p:tgtEl>
                                        <p:attrNameLst>
                                          <p:attrName>ppt_x</p:attrName>
                                        </p:attrNameLst>
                                      </p:cBhvr>
                                      <p:tavLst>
                                        <p:tav tm="0">
                                          <p:val>
                                            <p:strVal val="#ppt_x"/>
                                          </p:val>
                                        </p:tav>
                                        <p:tav tm="100000">
                                          <p:val>
                                            <p:strVal val="#ppt_x"/>
                                          </p:val>
                                        </p:tav>
                                      </p:tavLst>
                                    </p:anim>
                                    <p:anim calcmode="lin" valueType="num">
                                      <p:cBhvr>
                                        <p:cTn dur="1000" fill="hold" id="35"/>
                                        <p:tgtEl>
                                          <p:spTgt spid="17">
                                            <p:txEl>
                                              <p:pRg end="2" st="2"/>
                                            </p:txEl>
                                          </p:spTgt>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4500"/>
                            </p:stCondLst>
                            <p:childTnLst>
                              <p:par>
                                <p:cTn fill="hold" id="37" nodeType="afterEffect" presetClass="entr" presetID="42" presetSubtype="0">
                                  <p:stCondLst>
                                    <p:cond delay="0"/>
                                  </p:stCondLst>
                                  <p:iterate type="lt">
                                    <p:tmPct val="30000"/>
                                  </p:iterate>
                                  <p:childTnLst>
                                    <p:set>
                                      <p:cBhvr>
                                        <p:cTn dur="1" fill="hold" id="38">
                                          <p:stCondLst>
                                            <p:cond delay="0"/>
                                          </p:stCondLst>
                                        </p:cTn>
                                        <p:tgtEl>
                                          <p:spTgt spid="17">
                                            <p:txEl>
                                              <p:pRg end="3" st="3"/>
                                            </p:txEl>
                                          </p:spTgt>
                                        </p:tgtEl>
                                        <p:attrNameLst>
                                          <p:attrName>style.visibility</p:attrName>
                                        </p:attrNameLst>
                                      </p:cBhvr>
                                      <p:to>
                                        <p:strVal val="visible"/>
                                      </p:to>
                                    </p:set>
                                    <p:animEffect filter="fade" transition="in">
                                      <p:cBhvr>
                                        <p:cTn dur="1000" id="39"/>
                                        <p:tgtEl>
                                          <p:spTgt spid="17">
                                            <p:txEl>
                                              <p:pRg end="3" st="3"/>
                                            </p:txEl>
                                          </p:spTgt>
                                        </p:tgtEl>
                                      </p:cBhvr>
                                    </p:animEffect>
                                    <p:anim calcmode="lin" valueType="num">
                                      <p:cBhvr>
                                        <p:cTn dur="1000" fill="hold" id="40"/>
                                        <p:tgtEl>
                                          <p:spTgt spid="17">
                                            <p:txEl>
                                              <p:pRg end="3" st="3"/>
                                            </p:txEl>
                                          </p:spTgt>
                                        </p:tgtEl>
                                        <p:attrNameLst>
                                          <p:attrName>ppt_x</p:attrName>
                                        </p:attrNameLst>
                                      </p:cBhvr>
                                      <p:tavLst>
                                        <p:tav tm="0">
                                          <p:val>
                                            <p:strVal val="#ppt_x"/>
                                          </p:val>
                                        </p:tav>
                                        <p:tav tm="100000">
                                          <p:val>
                                            <p:strVal val="#ppt_x"/>
                                          </p:val>
                                        </p:tav>
                                      </p:tavLst>
                                    </p:anim>
                                    <p:anim calcmode="lin" valueType="num">
                                      <p:cBhvr>
                                        <p:cTn dur="1000" fill="hold" id="41"/>
                                        <p:tgtEl>
                                          <p:spTgt spid="17">
                                            <p:txEl>
                                              <p:pRg end="3" st="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 name="图片 16"/>
          <p:cNvPicPr>
            <a:picLocks noChangeAspect="1"/>
          </p:cNvPicPr>
          <p:nvPr/>
        </p:nvPicPr>
        <p:blipFill>
          <a:blip r:embed="rId3">
            <a:extLst>
              <a:ext uri="{28A0092B-C50C-407E-A947-70E740481C1C}">
                <a14:useLocalDpi val="0"/>
              </a:ext>
            </a:extLst>
          </a:blip>
          <a:stretch>
            <a:fillRect/>
          </a:stretch>
        </p:blipFill>
        <p:spPr>
          <a:xfrm>
            <a:off x="0" y="-15776"/>
            <a:ext cx="12192000" cy="6873776"/>
          </a:xfrm>
          <a:prstGeom prst="rect">
            <a:avLst/>
          </a:prstGeom>
        </p:spPr>
      </p:pic>
      <p:pic>
        <p:nvPicPr>
          <p:cNvPr id="18" name="图片 17"/>
          <p:cNvPicPr>
            <a:picLocks noChangeAspect="1"/>
          </p:cNvPicPr>
          <p:nvPr/>
        </p:nvPicPr>
        <p:blipFill>
          <a:blip r:embed="rId4">
            <a:extLst>
              <a:ext uri="{28A0092B-C50C-407E-A947-70E740481C1C}">
                <a14:useLocalDpi val="0"/>
              </a:ext>
            </a:extLst>
          </a:blip>
          <a:srcRect b="90000"/>
          <a:stretch>
            <a:fillRect/>
          </a:stretch>
        </p:blipFill>
        <p:spPr>
          <a:xfrm>
            <a:off x="0" y="-34595"/>
            <a:ext cx="12192000" cy="685800"/>
          </a:xfrm>
          <a:prstGeom prst="rect">
            <a:avLst/>
          </a:prstGeom>
        </p:spPr>
      </p:pic>
      <p:pic>
        <p:nvPicPr>
          <p:cNvPr id="19" name="图片 18"/>
          <p:cNvPicPr>
            <a:picLocks noChangeAspect="1"/>
          </p:cNvPicPr>
          <p:nvPr/>
        </p:nvPicPr>
        <p:blipFill>
          <a:blip r:embed="rId4">
            <a:extLst>
              <a:ext uri="{28A0092B-C50C-407E-A947-70E740481C1C}">
                <a14:useLocalDpi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2377495" y="2243162"/>
            <a:ext cx="2746298" cy="2746298"/>
          </a:xfrm>
          <a:prstGeom prst="rect">
            <a:avLst/>
          </a:prstGeom>
          <a:effectLst>
            <a:outerShdw algn="r" blurRad="50800" dir="10800000" dist="38100" rotWithShape="0">
              <a:prstClr val="black">
                <a:alpha val="40000"/>
              </a:prstClr>
            </a:outerShdw>
          </a:effectLst>
        </p:spPr>
      </p:pic>
      <p:sp>
        <p:nvSpPr>
          <p:cNvPr id="21" name="文本框 20"/>
          <p:cNvSpPr txBox="1"/>
          <p:nvPr/>
        </p:nvSpPr>
        <p:spPr>
          <a:xfrm>
            <a:off x="3186927" y="3203100"/>
            <a:ext cx="1162252" cy="640080"/>
          </a:xfrm>
          <a:prstGeom prst="rect">
            <a:avLst/>
          </a:prstGeom>
          <a:noFill/>
        </p:spPr>
        <p:txBody>
          <a:bodyPr rtlCol="0" wrap="square">
            <a:spAutoFit/>
          </a:bodyPr>
          <a:lstStyle/>
          <a:p>
            <a:pPr algn="ctr"/>
            <a:r>
              <a:rPr altLang="zh-CN" b="1" lang="en-US" sz="3600">
                <a:solidFill>
                  <a:srgbClr val="00B0F0"/>
                </a:solidFill>
                <a:ea charset="-128" pitchFamily="2" typeface="义启嘟嘟体"/>
                <a:cs charset="-128" pitchFamily="2" typeface="义启嘟嘟体"/>
                <a:sym typeface="+mn-lt"/>
              </a:rPr>
              <a:t>04</a:t>
            </a:r>
          </a:p>
        </p:txBody>
      </p:sp>
      <p:sp>
        <p:nvSpPr>
          <p:cNvPr id="33" name="TextBox 19"/>
          <p:cNvSpPr txBox="1">
            <a:spLocks noChangeArrowheads="1"/>
          </p:cNvSpPr>
          <p:nvPr/>
        </p:nvSpPr>
        <p:spPr bwMode="auto">
          <a:xfrm>
            <a:off x="5933223" y="3033458"/>
            <a:ext cx="2519198" cy="910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5400">
                <a:solidFill>
                  <a:schemeClr val="tx1"/>
                </a:solidFill>
                <a:latin typeface="+mn-lt"/>
                <a:ea charset="-128" pitchFamily="2" typeface="义启嘟嘟体"/>
                <a:cs charset="-128" pitchFamily="2" typeface="义启嘟嘟体"/>
                <a:sym typeface="+mn-lt"/>
              </a:rPr>
              <a:t>拉票</a:t>
            </a:r>
          </a:p>
        </p:txBody>
      </p:sp>
      <p:pic>
        <p:nvPicPr>
          <p:cNvPr id="6" name="图片 5"/>
          <p:cNvPicPr>
            <a:picLocks noChangeAspect="1"/>
          </p:cNvPicPr>
          <p:nvPr/>
        </p:nvPicPr>
        <p:blipFill>
          <a:blip r:embed="rId6">
            <a:extLst>
              <a:ext uri="{28A0092B-C50C-407E-A947-70E740481C1C}">
                <a14:useLocalDpi val="0"/>
              </a:ext>
            </a:extLst>
          </a:blip>
          <a:srcRect b="54204" l="68030" r="15000"/>
          <a:stretch>
            <a:fillRect/>
          </a:stretch>
        </p:blipFill>
        <p:spPr>
          <a:xfrm>
            <a:off x="8960493" y="604679"/>
            <a:ext cx="3308804" cy="2557922"/>
          </a:xfrm>
          <a:prstGeom prst="rect">
            <a:avLst/>
          </a:prstGeom>
        </p:spPr>
      </p:pic>
      <p:pic>
        <p:nvPicPr>
          <p:cNvPr id="8" name="图片 7"/>
          <p:cNvPicPr>
            <a:picLocks noChangeAspect="1"/>
          </p:cNvPicPr>
          <p:nvPr/>
        </p:nvPicPr>
        <p:blipFill>
          <a:blip r:embed="rId4">
            <a:extLst>
              <a:ext uri="{28A0092B-C50C-407E-A947-70E740481C1C}">
                <a14:useLocalDpi val="0"/>
              </a:ext>
            </a:extLst>
          </a:blip>
          <a:srcRect b="9334" l="79111" t="60444"/>
          <a:stretch>
            <a:fillRect/>
          </a:stretch>
        </p:blipFill>
        <p:spPr>
          <a:xfrm>
            <a:off x="110765" y="2609607"/>
            <a:ext cx="3289797" cy="4759706"/>
          </a:xfrm>
          <a:prstGeom prst="rect">
            <a:avLst/>
          </a:prstGeom>
        </p:spPr>
      </p:pic>
      <p:pic>
        <p:nvPicPr>
          <p:cNvPr id="9" name="图片 8"/>
          <p:cNvPicPr>
            <a:picLocks noChangeAspect="1"/>
          </p:cNvPicPr>
          <p:nvPr/>
        </p:nvPicPr>
        <p:blipFill>
          <a:blip r:embed="rId4">
            <a:extLst>
              <a:ext uri="{28A0092B-C50C-407E-A947-70E740481C1C}">
                <a14:useLocalDpi val="0"/>
              </a:ext>
            </a:extLst>
          </a:blip>
          <a:srcRect b="70286" r="71460" t="9905"/>
          <a:stretch>
            <a:fillRect/>
          </a:stretch>
        </p:blipFill>
        <p:spPr>
          <a:xfrm>
            <a:off x="1437239" y="539072"/>
            <a:ext cx="2191122" cy="1520868"/>
          </a:xfrm>
          <a:prstGeom prst="rect">
            <a:avLst/>
          </a:prstGeom>
        </p:spPr>
      </p:pic>
      <p:pic>
        <p:nvPicPr>
          <p:cNvPr id="10" name="图片 9"/>
          <p:cNvPicPr>
            <a:picLocks noChangeAspect="1"/>
          </p:cNvPicPr>
          <p:nvPr/>
        </p:nvPicPr>
        <p:blipFill>
          <a:blip r:embed="rId7">
            <a:extLst>
              <a:ext uri="{28A0092B-C50C-407E-A947-70E740481C1C}">
                <a14:useLocalDpi val="0"/>
              </a:ext>
            </a:extLst>
          </a:blip>
          <a:srcRect b="49778" l="83658" t="36888"/>
          <a:stretch>
            <a:fillRect/>
          </a:stretch>
        </p:blipFill>
        <p:spPr>
          <a:xfrm>
            <a:off x="4357680" y="1400957"/>
            <a:ext cx="807677" cy="658983"/>
          </a:xfrm>
          <a:prstGeom prst="rect">
            <a:avLst/>
          </a:prstGeom>
        </p:spPr>
      </p:pic>
      <p:pic>
        <p:nvPicPr>
          <p:cNvPr id="11" name="图片 10"/>
          <p:cNvPicPr>
            <a:picLocks noChangeAspect="1"/>
          </p:cNvPicPr>
          <p:nvPr/>
        </p:nvPicPr>
        <p:blipFill>
          <a:blip r:embed="rId4">
            <a:extLst>
              <a:ext uri="{28A0092B-C50C-407E-A947-70E740481C1C}">
                <a14:useLocalDpi val="0"/>
              </a:ext>
            </a:extLst>
          </a:blip>
          <a:srcRect b="49778" l="83658" t="36888"/>
          <a:stretch>
            <a:fillRect/>
          </a:stretch>
        </p:blipFill>
        <p:spPr>
          <a:xfrm>
            <a:off x="9334380" y="2458153"/>
            <a:ext cx="1120727" cy="914400"/>
          </a:xfrm>
          <a:prstGeom prst="rect">
            <a:avLst/>
          </a:prstGeom>
        </p:spPr>
      </p:pic>
      <p:pic>
        <p:nvPicPr>
          <p:cNvPr id="12" name="图片 11"/>
          <p:cNvPicPr>
            <a:picLocks noChangeAspect="1"/>
          </p:cNvPicPr>
          <p:nvPr/>
        </p:nvPicPr>
        <p:blipFill>
          <a:blip r:embed="rId6">
            <a:extLst>
              <a:ext uri="{28A0092B-C50C-407E-A947-70E740481C1C}">
                <a14:useLocalDpi val="0"/>
              </a:ext>
            </a:extLst>
          </a:blip>
          <a:srcRect b="43247" l="12987" r="75844" t="26831"/>
          <a:stretch>
            <a:fillRect/>
          </a:stretch>
        </p:blipFill>
        <p:spPr>
          <a:xfrm>
            <a:off x="2413297" y="2197086"/>
            <a:ext cx="1123405" cy="862149"/>
          </a:xfrm>
          <a:prstGeom prst="rect">
            <a:avLst/>
          </a:prstGeom>
        </p:spPr>
      </p:pic>
      <p:pic>
        <p:nvPicPr>
          <p:cNvPr id="13" name="图片 12"/>
          <p:cNvPicPr>
            <a:picLocks noChangeAspect="1"/>
          </p:cNvPicPr>
          <p:nvPr/>
        </p:nvPicPr>
        <p:blipFill>
          <a:blip r:embed="rId6">
            <a:extLst>
              <a:ext uri="{28A0092B-C50C-407E-A947-70E740481C1C}">
                <a14:useLocalDpi val="0"/>
              </a:ext>
            </a:extLst>
          </a:blip>
          <a:srcRect b="43247" l="12987" r="75844" t="26831"/>
          <a:stretch>
            <a:fillRect/>
          </a:stretch>
        </p:blipFill>
        <p:spPr>
          <a:xfrm>
            <a:off x="7115899" y="1299373"/>
            <a:ext cx="1123405" cy="862149"/>
          </a:xfrm>
          <a:prstGeom prst="rect">
            <a:avLst/>
          </a:prstGeom>
        </p:spPr>
      </p:pic>
      <p:pic>
        <p:nvPicPr>
          <p:cNvPr id="14" name="图片 13"/>
          <p:cNvPicPr>
            <a:picLocks noChangeAspect="1"/>
          </p:cNvPicPr>
          <p:nvPr/>
        </p:nvPicPr>
        <p:blipFill>
          <a:blip r:embed="rId8">
            <a:extLst>
              <a:ext uri="{28A0092B-C50C-407E-A947-70E740481C1C}">
                <a14:useLocalDpi val="0"/>
              </a:ext>
            </a:extLst>
          </a:blip>
          <a:srcRect b="49778" l="83658" t="36888"/>
          <a:stretch>
            <a:fillRect/>
          </a:stretch>
        </p:blipFill>
        <p:spPr>
          <a:xfrm>
            <a:off x="8614747" y="4608914"/>
            <a:ext cx="691491" cy="564187"/>
          </a:xfrm>
          <a:prstGeom prst="rect">
            <a:avLst/>
          </a:prstGeom>
        </p:spPr>
      </p:pic>
      <p:pic>
        <p:nvPicPr>
          <p:cNvPr id="15" name="图片 14"/>
          <p:cNvPicPr>
            <a:picLocks noChangeAspect="1"/>
          </p:cNvPicPr>
          <p:nvPr/>
        </p:nvPicPr>
        <p:blipFill>
          <a:blip r:embed="rId6">
            <a:extLst>
              <a:ext uri="{28A0092B-C50C-407E-A947-70E740481C1C}">
                <a14:useLocalDpi val="0"/>
              </a:ext>
            </a:extLst>
          </a:blip>
          <a:srcRect b="68635" l="59741" r="30649"/>
          <a:stretch>
            <a:fillRect/>
          </a:stretch>
        </p:blipFill>
        <p:spPr>
          <a:xfrm>
            <a:off x="3996239" y="4256058"/>
            <a:ext cx="1568989" cy="1466804"/>
          </a:xfrm>
          <a:prstGeom prst="rect">
            <a:avLst/>
          </a:prstGeom>
        </p:spPr>
      </p:pic>
      <p:pic>
        <p:nvPicPr>
          <p:cNvPr id="16" name="图片 15"/>
          <p:cNvPicPr>
            <a:picLocks noChangeAspect="1"/>
          </p:cNvPicPr>
          <p:nvPr/>
        </p:nvPicPr>
        <p:blipFill>
          <a:blip r:embed="rId6">
            <a:extLst>
              <a:ext uri="{28A0092B-C50C-407E-A947-70E740481C1C}">
                <a14:useLocalDpi val="0"/>
              </a:ext>
            </a:extLst>
          </a:blip>
          <a:srcRect b="68635" l="59741" r="30649"/>
          <a:stretch>
            <a:fillRect/>
          </a:stretch>
        </p:blipFill>
        <p:spPr>
          <a:xfrm>
            <a:off x="10310468" y="3616311"/>
            <a:ext cx="1013279" cy="947286"/>
          </a:xfrm>
          <a:prstGeom prst="rect">
            <a:avLst/>
          </a:prstGeom>
        </p:spPr>
      </p:pic>
    </p:spTree>
    <p:extLst>
      <p:ext uri="{BB962C8B-B14F-4D97-AF65-F5344CB8AC3E}">
        <p14:creationId val="178473890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id="10" nodeType="with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par>
                                <p:cTn fill="hold" id="15" nodeType="with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ppt_w</p:attrName>
                                        </p:attrNameLst>
                                      </p:cBhvr>
                                      <p:tavLst>
                                        <p:tav tm="0">
                                          <p:val>
                                            <p:fltVal val="0"/>
                                          </p:val>
                                        </p:tav>
                                        <p:tav tm="100000">
                                          <p:val>
                                            <p:strVal val="#ppt_w"/>
                                          </p:val>
                                        </p:tav>
                                      </p:tavLst>
                                    </p:anim>
                                    <p:anim calcmode="lin" valueType="num">
                                      <p:cBhvr>
                                        <p:cTn dur="500" fill="hold" id="25"/>
                                        <p:tgtEl>
                                          <p:spTgt spid="7"/>
                                        </p:tgtEl>
                                        <p:attrNameLst>
                                          <p:attrName>ppt_h</p:attrName>
                                        </p:attrNameLst>
                                      </p:cBhvr>
                                      <p:tavLst>
                                        <p:tav tm="0">
                                          <p:val>
                                            <p:fltVal val="0"/>
                                          </p:val>
                                        </p:tav>
                                        <p:tav tm="100000">
                                          <p:val>
                                            <p:strVal val="#ppt_h"/>
                                          </p:val>
                                        </p:tav>
                                      </p:tavLst>
                                    </p:anim>
                                    <p:animEffect filter="fade" transition="in">
                                      <p:cBhvr>
                                        <p:cTn dur="500" id="26"/>
                                        <p:tgtEl>
                                          <p:spTgt spid="7"/>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childTnLst>
                          </p:cTn>
                        </p:par>
                        <p:par>
                          <p:cTn fill="hold" id="32" nodeType="afterGroup">
                            <p:stCondLst>
                              <p:cond delay="500"/>
                            </p:stCondLst>
                            <p:childTnLst>
                              <p:par>
                                <p:cTn fill="hold" grpId="0" id="33" nodeType="afterEffect" presetClass="entr" presetID="22" presetSubtype="8">
                                  <p:stCondLst>
                                    <p:cond delay="0"/>
                                  </p:stCondLst>
                                  <p:childTnLst>
                                    <p:set>
                                      <p:cBhvr>
                                        <p:cTn dur="1" fill="hold" id="34">
                                          <p:stCondLst>
                                            <p:cond delay="0"/>
                                          </p:stCondLst>
                                        </p:cTn>
                                        <p:tgtEl>
                                          <p:spTgt spid="33"/>
                                        </p:tgtEl>
                                        <p:attrNameLst>
                                          <p:attrName>style.visibility</p:attrName>
                                        </p:attrNameLst>
                                      </p:cBhvr>
                                      <p:to>
                                        <p:strVal val="visible"/>
                                      </p:to>
                                    </p:set>
                                    <p:animEffect filter="wipe(left)" transition="in">
                                      <p:cBhvr>
                                        <p:cTn dur="500" id="3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7" name="TextBox 19"/>
          <p:cNvSpPr txBox="1">
            <a:spLocks noChangeArrowheads="1"/>
          </p:cNvSpPr>
          <p:nvPr/>
        </p:nvSpPr>
        <p:spPr bwMode="auto">
          <a:xfrm>
            <a:off x="-107875" y="921603"/>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拉票</a:t>
            </a:r>
          </a:p>
        </p:txBody>
      </p:sp>
      <p:grpSp>
        <p:nvGrpSpPr>
          <p:cNvPr id="6" name="组合 5"/>
          <p:cNvGrpSpPr/>
          <p:nvPr/>
        </p:nvGrpSpPr>
        <p:grpSpPr>
          <a:xfrm>
            <a:off x="1076694" y="1116433"/>
            <a:ext cx="4446537" cy="2926864"/>
            <a:chOff x="1743029" y="1926736"/>
            <a:chExt cx="4446537" cy="2926864"/>
          </a:xfrm>
        </p:grpSpPr>
        <p:grpSp>
          <p:nvGrpSpPr>
            <p:cNvPr id="14" name="组合 13"/>
            <p:cNvGrpSpPr/>
            <p:nvPr/>
          </p:nvGrpSpPr>
          <p:grpSpPr>
            <a:xfrm>
              <a:off x="1845061" y="2777781"/>
              <a:ext cx="4253389" cy="2075819"/>
              <a:chOff x="7444449" y="2846720"/>
              <a:chExt cx="4253389" cy="2075819"/>
            </a:xfrm>
          </p:grpSpPr>
          <p:sp>
            <p:nvSpPr>
              <p:cNvPr id="15" name="任意多边形 14"/>
              <p:cNvSpPr/>
              <p:nvPr/>
            </p:nvSpPr>
            <p:spPr>
              <a:xfrm>
                <a:off x="7444449" y="2846720"/>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16" name="组合 15"/>
              <p:cNvGrpSpPr/>
              <p:nvPr/>
            </p:nvGrpSpPr>
            <p:grpSpPr>
              <a:xfrm>
                <a:off x="7829076" y="2949657"/>
                <a:ext cx="3419002" cy="1773918"/>
                <a:chOff x="8335023" y="3832152"/>
                <a:chExt cx="3419002" cy="1773918"/>
              </a:xfrm>
            </p:grpSpPr>
            <p:sp>
              <p:nvSpPr>
                <p:cNvPr id="17" name="TextBox 105"/>
                <p:cNvSpPr txBox="1">
                  <a:spLocks noChangeArrowheads="1"/>
                </p:cNvSpPr>
                <p:nvPr/>
              </p:nvSpPr>
              <p:spPr bwMode="auto">
                <a:xfrm>
                  <a:off x="8335021" y="3832152"/>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8"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grpSp>
        <p:pic>
          <p:nvPicPr>
            <p:cNvPr id="13" name="图片 12"/>
            <p:cNvPicPr>
              <a:picLocks noChangeAspect="1"/>
            </p:cNvPicPr>
            <p:nvPr/>
          </p:nvPicPr>
          <p:blipFill>
            <a:blip r:embed="rId4">
              <a:extLst>
                <a:ext uri="{28A0092B-C50C-407E-A947-70E740481C1C}">
                  <a14:useLocalDpi val="0"/>
                </a:ext>
              </a:extLst>
            </a:blip>
            <a:srcRect b="68635" l="59741" r="30649"/>
            <a:stretch>
              <a:fillRect/>
            </a:stretch>
          </p:blipFill>
          <p:spPr>
            <a:xfrm>
              <a:off x="1743029" y="1943844"/>
              <a:ext cx="1568989" cy="1466804"/>
            </a:xfrm>
            <a:prstGeom prst="rect">
              <a:avLst/>
            </a:prstGeom>
          </p:spPr>
        </p:pic>
        <p:pic>
          <p:nvPicPr>
            <p:cNvPr id="19" name="图片 18"/>
            <p:cNvPicPr>
              <a:picLocks noChangeAspect="1"/>
            </p:cNvPicPr>
            <p:nvPr/>
          </p:nvPicPr>
          <p:blipFill>
            <a:blip r:embed="rId4">
              <a:extLst>
                <a:ext uri="{28A0092B-C50C-407E-A947-70E740481C1C}">
                  <a14:useLocalDpi val="0"/>
                </a:ext>
              </a:extLst>
            </a:blip>
            <a:srcRect b="68635" l="59741" r="30649"/>
            <a:stretch>
              <a:fillRect/>
            </a:stretch>
          </p:blipFill>
          <p:spPr>
            <a:xfrm>
              <a:off x="4620577" y="1926736"/>
              <a:ext cx="1568989" cy="1466804"/>
            </a:xfrm>
            <a:prstGeom prst="rect">
              <a:avLst/>
            </a:prstGeom>
          </p:spPr>
        </p:pic>
      </p:grpSp>
      <p:grpSp>
        <p:nvGrpSpPr>
          <p:cNvPr id="20" name="组合 19"/>
          <p:cNvGrpSpPr/>
          <p:nvPr/>
        </p:nvGrpSpPr>
        <p:grpSpPr>
          <a:xfrm>
            <a:off x="3837092" y="3389801"/>
            <a:ext cx="4446537" cy="2926864"/>
            <a:chOff x="1743029" y="1926736"/>
            <a:chExt cx="4446537" cy="2926864"/>
          </a:xfrm>
        </p:grpSpPr>
        <p:grpSp>
          <p:nvGrpSpPr>
            <p:cNvPr id="21" name="组合 20"/>
            <p:cNvGrpSpPr/>
            <p:nvPr/>
          </p:nvGrpSpPr>
          <p:grpSpPr>
            <a:xfrm>
              <a:off x="1845061" y="2777781"/>
              <a:ext cx="4253389" cy="2075819"/>
              <a:chOff x="7444449" y="2846720"/>
              <a:chExt cx="4253389" cy="2075819"/>
            </a:xfrm>
          </p:grpSpPr>
          <p:sp>
            <p:nvSpPr>
              <p:cNvPr id="24" name="任意多边形 23"/>
              <p:cNvSpPr/>
              <p:nvPr/>
            </p:nvSpPr>
            <p:spPr>
              <a:xfrm>
                <a:off x="7444449" y="2846720"/>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25" name="组合 24"/>
              <p:cNvGrpSpPr/>
              <p:nvPr/>
            </p:nvGrpSpPr>
            <p:grpSpPr>
              <a:xfrm>
                <a:off x="7829076" y="2949657"/>
                <a:ext cx="3419002" cy="1773918"/>
                <a:chOff x="8335023" y="3832152"/>
                <a:chExt cx="3419002" cy="1773918"/>
              </a:xfrm>
            </p:grpSpPr>
            <p:sp>
              <p:nvSpPr>
                <p:cNvPr id="26" name="TextBox 105"/>
                <p:cNvSpPr txBox="1">
                  <a:spLocks noChangeArrowheads="1"/>
                </p:cNvSpPr>
                <p:nvPr/>
              </p:nvSpPr>
              <p:spPr bwMode="auto">
                <a:xfrm>
                  <a:off x="8335023" y="3832152"/>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27"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grpSp>
        <p:pic>
          <p:nvPicPr>
            <p:cNvPr id="22" name="图片 21"/>
            <p:cNvPicPr>
              <a:picLocks noChangeAspect="1"/>
            </p:cNvPicPr>
            <p:nvPr/>
          </p:nvPicPr>
          <p:blipFill>
            <a:blip r:embed="rId4">
              <a:extLst>
                <a:ext uri="{28A0092B-C50C-407E-A947-70E740481C1C}">
                  <a14:useLocalDpi val="0"/>
                </a:ext>
              </a:extLst>
            </a:blip>
            <a:srcRect b="68635" l="59741" r="30649"/>
            <a:stretch>
              <a:fillRect/>
            </a:stretch>
          </p:blipFill>
          <p:spPr>
            <a:xfrm>
              <a:off x="1743029" y="1943844"/>
              <a:ext cx="1568989" cy="1466804"/>
            </a:xfrm>
            <a:prstGeom prst="rect">
              <a:avLst/>
            </a:prstGeom>
          </p:spPr>
        </p:pic>
        <p:pic>
          <p:nvPicPr>
            <p:cNvPr id="23" name="图片 22"/>
            <p:cNvPicPr>
              <a:picLocks noChangeAspect="1"/>
            </p:cNvPicPr>
            <p:nvPr/>
          </p:nvPicPr>
          <p:blipFill>
            <a:blip r:embed="rId4">
              <a:extLst>
                <a:ext uri="{28A0092B-C50C-407E-A947-70E740481C1C}">
                  <a14:useLocalDpi val="0"/>
                </a:ext>
              </a:extLst>
            </a:blip>
            <a:srcRect b="68635" l="59741" r="30649"/>
            <a:stretch>
              <a:fillRect/>
            </a:stretch>
          </p:blipFill>
          <p:spPr>
            <a:xfrm>
              <a:off x="4620577" y="1926736"/>
              <a:ext cx="1568989" cy="1466804"/>
            </a:xfrm>
            <a:prstGeom prst="rect">
              <a:avLst/>
            </a:prstGeom>
          </p:spPr>
        </p:pic>
      </p:grpSp>
      <p:grpSp>
        <p:nvGrpSpPr>
          <p:cNvPr id="28" name="组合 27"/>
          <p:cNvGrpSpPr/>
          <p:nvPr/>
        </p:nvGrpSpPr>
        <p:grpSpPr>
          <a:xfrm>
            <a:off x="7161427" y="627550"/>
            <a:ext cx="4446537" cy="2926864"/>
            <a:chOff x="1743029" y="1926736"/>
            <a:chExt cx="4446537" cy="2926864"/>
          </a:xfrm>
        </p:grpSpPr>
        <p:grpSp>
          <p:nvGrpSpPr>
            <p:cNvPr id="29" name="组合 28"/>
            <p:cNvGrpSpPr/>
            <p:nvPr/>
          </p:nvGrpSpPr>
          <p:grpSpPr>
            <a:xfrm>
              <a:off x="1845061" y="2777781"/>
              <a:ext cx="4253389" cy="2075819"/>
              <a:chOff x="7444449" y="2846720"/>
              <a:chExt cx="4253389" cy="2075819"/>
            </a:xfrm>
          </p:grpSpPr>
          <p:sp>
            <p:nvSpPr>
              <p:cNvPr id="32" name="任意多边形 31"/>
              <p:cNvSpPr/>
              <p:nvPr/>
            </p:nvSpPr>
            <p:spPr>
              <a:xfrm>
                <a:off x="7444449" y="2846720"/>
                <a:ext cx="4253389" cy="2075819"/>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33" name="组合 32"/>
              <p:cNvGrpSpPr/>
              <p:nvPr/>
            </p:nvGrpSpPr>
            <p:grpSpPr>
              <a:xfrm>
                <a:off x="7829076" y="2949657"/>
                <a:ext cx="3419002" cy="1773918"/>
                <a:chOff x="8335023" y="3832152"/>
                <a:chExt cx="3419002" cy="1773918"/>
              </a:xfrm>
            </p:grpSpPr>
            <p:sp>
              <p:nvSpPr>
                <p:cNvPr id="34" name="TextBox 105"/>
                <p:cNvSpPr txBox="1">
                  <a:spLocks noChangeArrowheads="1"/>
                </p:cNvSpPr>
                <p:nvPr/>
              </p:nvSpPr>
              <p:spPr bwMode="auto">
                <a:xfrm>
                  <a:off x="8335023" y="3832153"/>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35"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grpSp>
        <p:pic>
          <p:nvPicPr>
            <p:cNvPr id="30" name="图片 29"/>
            <p:cNvPicPr>
              <a:picLocks noChangeAspect="1"/>
            </p:cNvPicPr>
            <p:nvPr/>
          </p:nvPicPr>
          <p:blipFill>
            <a:blip r:embed="rId4">
              <a:extLst>
                <a:ext uri="{28A0092B-C50C-407E-A947-70E740481C1C}">
                  <a14:useLocalDpi val="0"/>
                </a:ext>
              </a:extLst>
            </a:blip>
            <a:srcRect b="68635" l="59741" r="30649"/>
            <a:stretch>
              <a:fillRect/>
            </a:stretch>
          </p:blipFill>
          <p:spPr>
            <a:xfrm>
              <a:off x="1743029" y="1943844"/>
              <a:ext cx="1568989" cy="1466804"/>
            </a:xfrm>
            <a:prstGeom prst="rect">
              <a:avLst/>
            </a:prstGeom>
          </p:spPr>
        </p:pic>
        <p:pic>
          <p:nvPicPr>
            <p:cNvPr id="31" name="图片 30"/>
            <p:cNvPicPr>
              <a:picLocks noChangeAspect="1"/>
            </p:cNvPicPr>
            <p:nvPr/>
          </p:nvPicPr>
          <p:blipFill>
            <a:blip r:embed="rId4">
              <a:extLst>
                <a:ext uri="{28A0092B-C50C-407E-A947-70E740481C1C}">
                  <a14:useLocalDpi val="0"/>
                </a:ext>
              </a:extLst>
            </a:blip>
            <a:srcRect b="68635" l="59741" r="30649"/>
            <a:stretch>
              <a:fillRect/>
            </a:stretch>
          </p:blipFill>
          <p:spPr>
            <a:xfrm>
              <a:off x="4620577" y="1926736"/>
              <a:ext cx="1568989" cy="1466804"/>
            </a:xfrm>
            <a:prstGeom prst="rect">
              <a:avLst/>
            </a:prstGeom>
          </p:spPr>
        </p:pic>
      </p:grpSp>
      <p:pic>
        <p:nvPicPr>
          <p:cNvPr id="36" name="图片 35"/>
          <p:cNvPicPr>
            <a:picLocks noChangeAspect="1"/>
          </p:cNvPicPr>
          <p:nvPr/>
        </p:nvPicPr>
        <p:blipFill>
          <a:blip r:embed="rId4">
            <a:extLst>
              <a:ext uri="{28A0092B-C50C-407E-A947-70E740481C1C}">
                <a14:useLocalDpi val="0"/>
              </a:ext>
            </a:extLst>
          </a:blip>
          <a:srcRect b="54204" l="68030" r="15000"/>
          <a:stretch>
            <a:fillRect/>
          </a:stretch>
        </p:blipFill>
        <p:spPr>
          <a:xfrm>
            <a:off x="4816620" y="2160705"/>
            <a:ext cx="3308804" cy="2557922"/>
          </a:xfrm>
          <a:prstGeom prst="rect">
            <a:avLst/>
          </a:prstGeom>
        </p:spPr>
      </p:pic>
      <p:pic>
        <p:nvPicPr>
          <p:cNvPr id="37" name="图片 36"/>
          <p:cNvPicPr>
            <a:picLocks noChangeAspect="1"/>
          </p:cNvPicPr>
          <p:nvPr/>
        </p:nvPicPr>
        <p:blipFill>
          <a:blip r:embed="rId5">
            <a:extLst>
              <a:ext uri="{28A0092B-C50C-407E-A947-70E740481C1C}">
                <a14:useLocalDpi val="0"/>
              </a:ext>
            </a:extLst>
          </a:blip>
          <a:srcRect b="49778" l="83658" t="36888"/>
          <a:stretch>
            <a:fillRect/>
          </a:stretch>
        </p:blipFill>
        <p:spPr>
          <a:xfrm>
            <a:off x="2982935" y="1131066"/>
            <a:ext cx="807677" cy="658983"/>
          </a:xfrm>
          <a:prstGeom prst="rect">
            <a:avLst/>
          </a:prstGeom>
        </p:spPr>
      </p:pic>
      <p:pic>
        <p:nvPicPr>
          <p:cNvPr id="38" name="图片 37"/>
          <p:cNvPicPr>
            <a:picLocks noChangeAspect="1"/>
          </p:cNvPicPr>
          <p:nvPr/>
        </p:nvPicPr>
        <p:blipFill>
          <a:blip r:embed="rId4">
            <a:extLst>
              <a:ext uri="{28A0092B-C50C-407E-A947-70E740481C1C}">
                <a14:useLocalDpi val="0"/>
              </a:ext>
            </a:extLst>
          </a:blip>
          <a:srcRect b="43247" l="12987" r="75844" t="26831"/>
          <a:stretch>
            <a:fillRect/>
          </a:stretch>
        </p:blipFill>
        <p:spPr>
          <a:xfrm>
            <a:off x="5741154" y="1029482"/>
            <a:ext cx="1302203" cy="999366"/>
          </a:xfrm>
          <a:prstGeom prst="rect">
            <a:avLst/>
          </a:prstGeom>
        </p:spPr>
      </p:pic>
      <p:pic>
        <p:nvPicPr>
          <p:cNvPr id="39" name="图片 38"/>
          <p:cNvPicPr>
            <a:picLocks noChangeAspect="1"/>
          </p:cNvPicPr>
          <p:nvPr/>
        </p:nvPicPr>
        <p:blipFill>
          <a:blip r:embed="rId4">
            <a:extLst>
              <a:ext uri="{28A0092B-C50C-407E-A947-70E740481C1C}">
                <a14:useLocalDpi val="0"/>
              </a:ext>
            </a:extLst>
          </a:blip>
          <a:srcRect b="43247" l="12987" r="75844" t="26831"/>
          <a:stretch>
            <a:fillRect/>
          </a:stretch>
        </p:blipFill>
        <p:spPr>
          <a:xfrm>
            <a:off x="9546517" y="4060683"/>
            <a:ext cx="1302203" cy="999366"/>
          </a:xfrm>
          <a:prstGeom prst="rect">
            <a:avLst/>
          </a:prstGeom>
        </p:spPr>
      </p:pic>
      <p:pic>
        <p:nvPicPr>
          <p:cNvPr id="40" name="图片 39"/>
          <p:cNvPicPr>
            <a:picLocks noChangeAspect="1"/>
          </p:cNvPicPr>
          <p:nvPr/>
        </p:nvPicPr>
        <p:blipFill>
          <a:blip r:embed="rId5">
            <a:extLst>
              <a:ext uri="{28A0092B-C50C-407E-A947-70E740481C1C}">
                <a14:useLocalDpi val="0"/>
              </a:ext>
            </a:extLst>
          </a:blip>
          <a:srcRect b="49778" l="83658" t="36888"/>
          <a:stretch>
            <a:fillRect/>
          </a:stretch>
        </p:blipFill>
        <p:spPr>
          <a:xfrm>
            <a:off x="2622472" y="4225578"/>
            <a:ext cx="807677" cy="658983"/>
          </a:xfrm>
          <a:prstGeom prst="rect">
            <a:avLst/>
          </a:prstGeom>
        </p:spPr>
      </p:pic>
      <p:pic>
        <p:nvPicPr>
          <p:cNvPr id="41" name="图片 40"/>
          <p:cNvPicPr>
            <a:picLocks noChangeAspect="1"/>
          </p:cNvPicPr>
          <p:nvPr/>
        </p:nvPicPr>
        <p:blipFill>
          <a:blip r:embed="rId5">
            <a:extLst>
              <a:ext uri="{28A0092B-C50C-407E-A947-70E740481C1C}">
                <a14:useLocalDpi val="0"/>
              </a:ext>
            </a:extLst>
          </a:blip>
          <a:srcRect b="49778" l="83658" t="36888"/>
          <a:stretch>
            <a:fillRect/>
          </a:stretch>
        </p:blipFill>
        <p:spPr>
          <a:xfrm>
            <a:off x="9793779" y="768143"/>
            <a:ext cx="807677" cy="658983"/>
          </a:xfrm>
          <a:prstGeom prst="rect">
            <a:avLst/>
          </a:prstGeom>
        </p:spPr>
      </p:pic>
    </p:spTree>
    <p:extLst>
      <p:ext uri="{BB962C8B-B14F-4D97-AF65-F5344CB8AC3E}">
        <p14:creationId val="2169522827"/>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53" presetSubtype="0">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p:cTn dur="500" fill="hold" id="14"/>
                                        <p:tgtEl>
                                          <p:spTgt spid="7"/>
                                        </p:tgtEl>
                                        <p:attrNameLst>
                                          <p:attrName>ppt_w</p:attrName>
                                        </p:attrNameLst>
                                      </p:cBhvr>
                                      <p:tavLst>
                                        <p:tav tm="0">
                                          <p:val>
                                            <p:fltVal val="0"/>
                                          </p:val>
                                        </p:tav>
                                        <p:tav tm="100000">
                                          <p:val>
                                            <p:strVal val="#ppt_w"/>
                                          </p:val>
                                        </p:tav>
                                      </p:tavLst>
                                    </p:anim>
                                    <p:anim calcmode="lin" valueType="num">
                                      <p:cBhvr>
                                        <p:cTn dur="500" fill="hold" id="15"/>
                                        <p:tgtEl>
                                          <p:spTgt spid="7"/>
                                        </p:tgtEl>
                                        <p:attrNameLst>
                                          <p:attrName>ppt_h</p:attrName>
                                        </p:attrNameLst>
                                      </p:cBhvr>
                                      <p:tavLst>
                                        <p:tav tm="0">
                                          <p:val>
                                            <p:fltVal val="0"/>
                                          </p:val>
                                        </p:tav>
                                        <p:tav tm="100000">
                                          <p:val>
                                            <p:strVal val="#ppt_h"/>
                                          </p:val>
                                        </p:tav>
                                      </p:tavLst>
                                    </p:anim>
                                    <p:animEffect filter="fade"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6"/>
                                        </p:tgtEl>
                                        <p:attrNameLst>
                                          <p:attrName>style.visibility</p:attrName>
                                        </p:attrNameLst>
                                      </p:cBhvr>
                                      <p:to>
                                        <p:strVal val="visible"/>
                                      </p:to>
                                    </p:set>
                                    <p:animEffect filter="fade" transition="in">
                                      <p:cBhvr>
                                        <p:cTn dur="1000" id="20"/>
                                        <p:tgtEl>
                                          <p:spTgt spid="6"/>
                                        </p:tgtEl>
                                      </p:cBhvr>
                                    </p:animEffect>
                                    <p:anim calcmode="lin" valueType="num">
                                      <p:cBhvr>
                                        <p:cTn dur="1000" fill="hold" id="21"/>
                                        <p:tgtEl>
                                          <p:spTgt spid="6"/>
                                        </p:tgtEl>
                                        <p:attrNameLst>
                                          <p:attrName>ppt_x</p:attrName>
                                        </p:attrNameLst>
                                      </p:cBhvr>
                                      <p:tavLst>
                                        <p:tav tm="0">
                                          <p:val>
                                            <p:strVal val="#ppt_x"/>
                                          </p:val>
                                        </p:tav>
                                        <p:tav tm="100000">
                                          <p:val>
                                            <p:strVal val="#ppt_x"/>
                                          </p:val>
                                        </p:tav>
                                      </p:tavLst>
                                    </p:anim>
                                    <p:anim calcmode="lin" valueType="num">
                                      <p:cBhvr>
                                        <p:cTn dur="1000" fill="hold" id="22"/>
                                        <p:tgtEl>
                                          <p:spTgt spid="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42" presetSubtype="0">
                                  <p:stCondLst>
                                    <p:cond delay="0"/>
                                  </p:stCondLst>
                                  <p:childTnLst>
                                    <p:set>
                                      <p:cBhvr>
                                        <p:cTn dur="1" fill="hold" id="25">
                                          <p:stCondLst>
                                            <p:cond delay="0"/>
                                          </p:stCondLst>
                                        </p:cTn>
                                        <p:tgtEl>
                                          <p:spTgt spid="28"/>
                                        </p:tgtEl>
                                        <p:attrNameLst>
                                          <p:attrName>style.visibility</p:attrName>
                                        </p:attrNameLst>
                                      </p:cBhvr>
                                      <p:to>
                                        <p:strVal val="visible"/>
                                      </p:to>
                                    </p:set>
                                    <p:animEffect filter="fade" transition="in">
                                      <p:cBhvr>
                                        <p:cTn dur="1000" id="26"/>
                                        <p:tgtEl>
                                          <p:spTgt spid="28"/>
                                        </p:tgtEl>
                                      </p:cBhvr>
                                    </p:animEffect>
                                    <p:anim calcmode="lin" valueType="num">
                                      <p:cBhvr>
                                        <p:cTn dur="1000" fill="hold" id="27"/>
                                        <p:tgtEl>
                                          <p:spTgt spid="28"/>
                                        </p:tgtEl>
                                        <p:attrNameLst>
                                          <p:attrName>ppt_x</p:attrName>
                                        </p:attrNameLst>
                                      </p:cBhvr>
                                      <p:tavLst>
                                        <p:tav tm="0">
                                          <p:val>
                                            <p:strVal val="#ppt_x"/>
                                          </p:val>
                                        </p:tav>
                                        <p:tav tm="100000">
                                          <p:val>
                                            <p:strVal val="#ppt_x"/>
                                          </p:val>
                                        </p:tav>
                                      </p:tavLst>
                                    </p:anim>
                                    <p:anim calcmode="lin" valueType="num">
                                      <p:cBhvr>
                                        <p:cTn dur="1000" fill="hold" id="28"/>
                                        <p:tgtEl>
                                          <p:spTgt spid="28"/>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0"/>
                            </p:stCondLst>
                            <p:childTnLst>
                              <p:par>
                                <p:cTn fill="hold" id="30" nodeType="after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1000" id="32"/>
                                        <p:tgtEl>
                                          <p:spTgt spid="20"/>
                                        </p:tgtEl>
                                      </p:cBhvr>
                                    </p:animEffect>
                                    <p:anim calcmode="lin" valueType="num">
                                      <p:cBhvr>
                                        <p:cTn dur="1000" fill="hold" id="33"/>
                                        <p:tgtEl>
                                          <p:spTgt spid="20"/>
                                        </p:tgtEl>
                                        <p:attrNameLst>
                                          <p:attrName>ppt_x</p:attrName>
                                        </p:attrNameLst>
                                      </p:cBhvr>
                                      <p:tavLst>
                                        <p:tav tm="0">
                                          <p:val>
                                            <p:strVal val="#ppt_x"/>
                                          </p:val>
                                        </p:tav>
                                        <p:tav tm="100000">
                                          <p:val>
                                            <p:strVal val="#ppt_x"/>
                                          </p:val>
                                        </p:tav>
                                      </p:tavLst>
                                    </p:anim>
                                    <p:anim calcmode="lin" valueType="num">
                                      <p:cBhvr>
                                        <p:cTn dur="1000" fill="hold" id="34"/>
                                        <p:tgtEl>
                                          <p:spTgt spid="2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500"/>
                            </p:stCondLst>
                            <p:childTnLst>
                              <p:par>
                                <p:cTn fill="hold" id="36" nodeType="afterEffect" presetClass="entr" presetID="42" presetSubtype="0">
                                  <p:stCondLst>
                                    <p:cond delay="0"/>
                                  </p:stCondLst>
                                  <p:childTnLst>
                                    <p:set>
                                      <p:cBhvr>
                                        <p:cTn dur="1" fill="hold" id="37">
                                          <p:stCondLst>
                                            <p:cond delay="0"/>
                                          </p:stCondLst>
                                        </p:cTn>
                                        <p:tgtEl>
                                          <p:spTgt spid="36"/>
                                        </p:tgtEl>
                                        <p:attrNameLst>
                                          <p:attrName>style.visibility</p:attrName>
                                        </p:attrNameLst>
                                      </p:cBhvr>
                                      <p:to>
                                        <p:strVal val="visible"/>
                                      </p:to>
                                    </p:set>
                                    <p:animEffect filter="fade" transition="in">
                                      <p:cBhvr>
                                        <p:cTn dur="1000" id="38"/>
                                        <p:tgtEl>
                                          <p:spTgt spid="36"/>
                                        </p:tgtEl>
                                      </p:cBhvr>
                                    </p:animEffect>
                                    <p:anim calcmode="lin" valueType="num">
                                      <p:cBhvr>
                                        <p:cTn dur="1000" fill="hold" id="39"/>
                                        <p:tgtEl>
                                          <p:spTgt spid="36"/>
                                        </p:tgtEl>
                                        <p:attrNameLst>
                                          <p:attrName>ppt_x</p:attrName>
                                        </p:attrNameLst>
                                      </p:cBhvr>
                                      <p:tavLst>
                                        <p:tav tm="0">
                                          <p:val>
                                            <p:strVal val="#ppt_x"/>
                                          </p:val>
                                        </p:tav>
                                        <p:tav tm="100000">
                                          <p:val>
                                            <p:strVal val="#ppt_x"/>
                                          </p:val>
                                        </p:tav>
                                      </p:tavLst>
                                    </p:anim>
                                    <p:anim calcmode="lin" valueType="num">
                                      <p:cBhvr>
                                        <p:cTn dur="1000" fill="hold" id="4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lum bright="70000" contrast="-70000"/>
            <a:extLst>
              <a:ext uri="{28A0092B-C50C-407E-A947-70E740481C1C}">
                <a14:useLocalDpi val="0"/>
              </a:ext>
            </a:extLst>
          </a:blip>
          <a:srcRect b="66389" l="33645" r="33246" t="8611"/>
          <a:stretch>
            <a:fillRect/>
          </a:stretch>
        </p:blipFill>
        <p:spPr>
          <a:xfrm>
            <a:off x="5207541" y="2112579"/>
            <a:ext cx="6693411" cy="3628958"/>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6" name="TextBox 19"/>
          <p:cNvSpPr txBox="1">
            <a:spLocks noChangeArrowheads="1"/>
          </p:cNvSpPr>
          <p:nvPr/>
        </p:nvSpPr>
        <p:spPr bwMode="auto">
          <a:xfrm>
            <a:off x="-107875" y="921603"/>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拉票</a:t>
            </a:r>
          </a:p>
        </p:txBody>
      </p:sp>
      <p:sp>
        <p:nvSpPr>
          <p:cNvPr id="11" name="TextBox 54"/>
          <p:cNvSpPr txBox="1"/>
          <p:nvPr/>
        </p:nvSpPr>
        <p:spPr>
          <a:xfrm>
            <a:off x="6343571" y="3552261"/>
            <a:ext cx="4421347" cy="1600200"/>
          </a:xfrm>
          <a:prstGeom prst="rect">
            <a:avLst/>
          </a:prstGeom>
          <a:noFill/>
        </p:spPr>
        <p:txBody>
          <a:bodyPr bIns="0" lIns="0" rIns="0" rtlCol="0" tIns="0" wrap="square">
            <a:spAutoFit/>
          </a:bodyPr>
          <a:lstStyle/>
          <a:p>
            <a:pPr algn="ctr">
              <a:lnSpc>
                <a:spcPct val="150000"/>
              </a:lnSpc>
            </a:pPr>
            <a:r>
              <a:rPr altLang="en-US" lang="zh-CN" spc="300" sz="1400">
                <a:ea charset="-128" pitchFamily="2" typeface="义启嘟嘟体"/>
                <a:cs charset="-128" pitchFamily="2" typeface="义启嘟嘟体"/>
                <a:sym typeface="+mn-lt"/>
              </a:rPr>
              <a:t>点击输入简要文字内容点击输入简要文字内容点击输入简要文字内容点击输入简要文字内容点击输入简要文字内容点击输入简要文字内容点击输入简要文字内容点击输入简要文字内容点击输入简要文字内容点击输入简要文字内容</a:t>
            </a:r>
          </a:p>
        </p:txBody>
      </p:sp>
      <p:sp>
        <p:nvSpPr>
          <p:cNvPr id="12" name="TextBox 9"/>
          <p:cNvSpPr txBox="1"/>
          <p:nvPr/>
        </p:nvSpPr>
        <p:spPr>
          <a:xfrm>
            <a:off x="6742998" y="2869268"/>
            <a:ext cx="3622496" cy="518160"/>
          </a:xfrm>
          <a:prstGeom prst="rect">
            <a:avLst/>
          </a:prstGeom>
          <a:noFill/>
        </p:spPr>
        <p:txBody>
          <a:bodyPr rtlCol="0" wrap="square">
            <a:spAutoFit/>
          </a:bodyPr>
          <a:lstStyle/>
          <a:p>
            <a:r>
              <a:rPr altLang="en-US" b="1" lang="zh-CN" sz="2800">
                <a:ea charset="-128" pitchFamily="2" typeface="义启嘟嘟体"/>
                <a:cs charset="-128" pitchFamily="2" typeface="义启嘟嘟体"/>
                <a:sym typeface="+mn-lt"/>
              </a:rPr>
              <a:t>请大家投我一票 谢谢</a:t>
            </a:r>
          </a:p>
        </p:txBody>
      </p:sp>
      <p:pic>
        <p:nvPicPr>
          <p:cNvPr id="14" name="图片 13"/>
          <p:cNvPicPr>
            <a:picLocks noChangeAspect="1"/>
          </p:cNvPicPr>
          <p:nvPr/>
        </p:nvPicPr>
        <p:blipFill>
          <a:blip r:embed="rId5">
            <a:extLst>
              <a:ext uri="{28A0092B-C50C-407E-A947-70E740481C1C}">
                <a14:useLocalDpi val="0"/>
              </a:ext>
            </a:extLst>
          </a:blip>
          <a:srcRect b="9334" l="79111" t="60444"/>
          <a:stretch>
            <a:fillRect/>
          </a:stretch>
        </p:blipFill>
        <p:spPr>
          <a:xfrm>
            <a:off x="-596596" y="2705994"/>
            <a:ext cx="3289797" cy="4759706"/>
          </a:xfrm>
          <a:prstGeom prst="rect">
            <a:avLst/>
          </a:prstGeom>
        </p:spPr>
      </p:pic>
      <p:pic>
        <p:nvPicPr>
          <p:cNvPr id="15" name="图片 14"/>
          <p:cNvPicPr>
            <a:picLocks noChangeAspect="1"/>
          </p:cNvPicPr>
          <p:nvPr/>
        </p:nvPicPr>
        <p:blipFill>
          <a:blip r:embed="rId6">
            <a:extLst>
              <a:ext uri="{28A0092B-C50C-407E-A947-70E740481C1C}">
                <a14:useLocalDpi val="0"/>
              </a:ext>
            </a:extLst>
          </a:blip>
          <a:srcRect b="49778" l="83658" t="36888"/>
          <a:stretch>
            <a:fillRect/>
          </a:stretch>
        </p:blipFill>
        <p:spPr>
          <a:xfrm>
            <a:off x="2982935" y="1131066"/>
            <a:ext cx="807677" cy="658983"/>
          </a:xfrm>
          <a:prstGeom prst="rect">
            <a:avLst/>
          </a:prstGeom>
        </p:spPr>
      </p:pic>
      <p:pic>
        <p:nvPicPr>
          <p:cNvPr id="16" name="图片 15"/>
          <p:cNvPicPr>
            <a:picLocks noChangeAspect="1"/>
          </p:cNvPicPr>
          <p:nvPr/>
        </p:nvPicPr>
        <p:blipFill>
          <a:blip r:embed="rId7">
            <a:extLst>
              <a:ext uri="{28A0092B-C50C-407E-A947-70E740481C1C}">
                <a14:useLocalDpi val="0"/>
              </a:ext>
            </a:extLst>
          </a:blip>
          <a:srcRect b="43247" l="12987" r="75844" t="26831"/>
          <a:stretch>
            <a:fillRect/>
          </a:stretch>
        </p:blipFill>
        <p:spPr>
          <a:xfrm>
            <a:off x="5741154" y="1029482"/>
            <a:ext cx="1302203" cy="999366"/>
          </a:xfrm>
          <a:prstGeom prst="rect">
            <a:avLst/>
          </a:prstGeom>
        </p:spPr>
      </p:pic>
      <p:pic>
        <p:nvPicPr>
          <p:cNvPr id="17" name="图片 16"/>
          <p:cNvPicPr>
            <a:picLocks noChangeAspect="1"/>
          </p:cNvPicPr>
          <p:nvPr/>
        </p:nvPicPr>
        <p:blipFill>
          <a:blip r:embed="rId7">
            <a:extLst>
              <a:ext uri="{28A0092B-C50C-407E-A947-70E740481C1C}">
                <a14:useLocalDpi val="0"/>
              </a:ext>
            </a:extLst>
          </a:blip>
          <a:srcRect b="43247" l="12987" r="75844" t="26831"/>
          <a:stretch>
            <a:fillRect/>
          </a:stretch>
        </p:blipFill>
        <p:spPr>
          <a:xfrm>
            <a:off x="513486" y="5388382"/>
            <a:ext cx="1302203" cy="999366"/>
          </a:xfrm>
          <a:prstGeom prst="rect">
            <a:avLst/>
          </a:prstGeom>
        </p:spPr>
      </p:pic>
      <p:pic>
        <p:nvPicPr>
          <p:cNvPr id="18" name="图片 17"/>
          <p:cNvPicPr>
            <a:picLocks noChangeAspect="1"/>
          </p:cNvPicPr>
          <p:nvPr/>
        </p:nvPicPr>
        <p:blipFill>
          <a:blip r:embed="rId6">
            <a:extLst>
              <a:ext uri="{28A0092B-C50C-407E-A947-70E740481C1C}">
                <a14:useLocalDpi val="0"/>
              </a:ext>
            </a:extLst>
          </a:blip>
          <a:srcRect b="49778" l="83658" t="36888"/>
          <a:stretch>
            <a:fillRect/>
          </a:stretch>
        </p:blipFill>
        <p:spPr>
          <a:xfrm>
            <a:off x="4494548" y="2893278"/>
            <a:ext cx="807677" cy="658983"/>
          </a:xfrm>
          <a:prstGeom prst="rect">
            <a:avLst/>
          </a:prstGeom>
        </p:spPr>
      </p:pic>
      <p:pic>
        <p:nvPicPr>
          <p:cNvPr id="19" name="图片 18"/>
          <p:cNvPicPr>
            <a:picLocks noChangeAspect="1"/>
          </p:cNvPicPr>
          <p:nvPr/>
        </p:nvPicPr>
        <p:blipFill>
          <a:blip r:embed="rId7">
            <a:extLst>
              <a:ext uri="{28A0092B-C50C-407E-A947-70E740481C1C}">
                <a14:useLocalDpi val="0"/>
              </a:ext>
            </a:extLst>
          </a:blip>
          <a:srcRect b="54204" l="68030" r="15000"/>
          <a:stretch>
            <a:fillRect/>
          </a:stretch>
        </p:blipFill>
        <p:spPr>
          <a:xfrm>
            <a:off x="8960493" y="604679"/>
            <a:ext cx="3308804" cy="2557922"/>
          </a:xfrm>
          <a:prstGeom prst="rect">
            <a:avLst/>
          </a:prstGeom>
        </p:spPr>
      </p:pic>
      <p:pic>
        <p:nvPicPr>
          <p:cNvPr id="20" name="图片占位符 2"/>
          <p:cNvPicPr>
            <a:picLocks noChangeAspect="1"/>
          </p:cNvPicPr>
          <p:nvPr/>
        </p:nvPicPr>
        <p:blipFill>
          <a:blip r:embed="rId8">
            <a:extLst>
              <a:ext uri="{28A0092B-C50C-407E-A947-70E740481C1C}">
                <a14:useLocalDpi val="0"/>
              </a:ext>
            </a:extLst>
          </a:blip>
          <a:srcRect l="2129" r="2129"/>
          <a:stretch>
            <a:fillRect/>
          </a:stretch>
        </p:blipFill>
        <p:spPr>
          <a:xfrm>
            <a:off x="1572928" y="1649270"/>
            <a:ext cx="3893698" cy="2710904"/>
          </a:xfrm>
          <a:custGeom>
            <a:gdLst>
              <a:gd fmla="*/ 3435880 w 5640913" name="connsiteX0"/>
              <a:gd fmla="*/ 0 h 3927365" name="connsiteY0"/>
              <a:gd fmla="*/ 3487859 w 5640913" name="connsiteX1"/>
              <a:gd fmla="*/ 4183 h 3927365" name="connsiteY1"/>
              <a:gd fmla="*/ 3565290 w 5640913" name="connsiteX2"/>
              <a:gd fmla="*/ 15078 h 3927365" name="connsiteY2"/>
              <a:gd fmla="*/ 3640441 w 5640913" name="connsiteX3"/>
              <a:gd fmla="*/ 29456 h 3927365" name="connsiteY3"/>
              <a:gd fmla="*/ 3711033 w 5640913" name="connsiteX4"/>
              <a:gd fmla="*/ 50798 h 3927365" name="connsiteY4"/>
              <a:gd fmla="*/ 3778745 w 5640913" name="connsiteX5"/>
              <a:gd fmla="*/ 72741 h 3927365" name="connsiteY5"/>
              <a:gd fmla="*/ 3844779 w 5640913" name="connsiteX6"/>
              <a:gd fmla="*/ 101047 h 3927365" name="connsiteY6"/>
              <a:gd fmla="*/ 3906252 w 5640913" name="connsiteX7"/>
              <a:gd fmla="*/ 136317 h 3927365" name="connsiteY7"/>
              <a:gd fmla="*/ 3934109 w 5640913" name="connsiteX8"/>
              <a:gd fmla="*/ 154553 h 3927365" name="connsiteY8"/>
              <a:gd fmla="*/ 3962566 w 5640913" name="connsiteX9"/>
              <a:gd fmla="*/ 175670 h 3927365" name="connsiteY9"/>
              <a:gd fmla="*/ 3991024 w 5640913" name="connsiteX10"/>
              <a:gd fmla="*/ 196787 h 3927365" name="connsiteY10"/>
              <a:gd fmla="*/ 4016601 w 5640913" name="connsiteX11"/>
              <a:gd fmla="*/ 218506 h 3927365" name="connsiteY11"/>
              <a:gd fmla="*/ 4039897 w 5640913" name="connsiteX12"/>
              <a:gd fmla="*/ 243706 h 3927365" name="connsiteY12"/>
              <a:gd fmla="*/ 4063195 w 5640913" name="connsiteX13"/>
              <a:gd fmla="*/ 268906 h 3927365" name="connsiteY13"/>
              <a:gd fmla="*/ 4084212 w 5640913" name="connsiteX14"/>
              <a:gd fmla="*/ 297589 h 3927365" name="connsiteY14"/>
              <a:gd fmla="*/ 4105230 w 5640913" name="connsiteX15"/>
              <a:gd fmla="*/ 326271 h 3927365" name="connsiteY15"/>
              <a:gd fmla="*/ 4126849 w 5640913" name="connsiteX16"/>
              <a:gd fmla="*/ 357834 h 3927365" name="connsiteY16"/>
              <a:gd fmla="*/ 4142707 w 5640913" name="connsiteX17"/>
              <a:gd fmla="*/ 390600 h 3927365" name="connsiteY17"/>
              <a:gd fmla="*/ 4158565 w 5640913" name="connsiteX18"/>
              <a:gd fmla="*/ 423366 h 3927365" name="connsiteY18"/>
              <a:gd fmla="*/ 4172142 w 5640913" name="connsiteX19"/>
              <a:gd fmla="*/ 459613 h 3927365" name="connsiteY19"/>
              <a:gd fmla="*/ 4186321 w 5640913" name="connsiteX20"/>
              <a:gd fmla="*/ 498742 h 3927365" name="connsiteY20"/>
              <a:gd fmla="*/ 4197619 w 5640913" name="connsiteX21"/>
              <a:gd fmla="*/ 538471 h 3927365" name="connsiteY21"/>
              <a:gd fmla="*/ 4206036 w 5640913" name="connsiteX22"/>
              <a:gd fmla="*/ 578802 h 3927365" name="connsiteY22"/>
              <a:gd fmla="*/ 4215055 w 5640913" name="connsiteX23"/>
              <a:gd fmla="*/ 622014 h 3927365" name="connsiteY23"/>
              <a:gd fmla="*/ 4221795 w 5640913" name="connsiteX24"/>
              <a:gd fmla="*/ 668708 h 3927365" name="connsiteY24"/>
              <a:gd fmla="*/ 4225654 w 5640913" name="connsiteX25"/>
              <a:gd fmla="*/ 716003 h 3927365" name="connsiteY25"/>
              <a:gd fmla="*/ 4226631 w 5640913" name="connsiteX26"/>
              <a:gd fmla="*/ 763899 h 3927365" name="connsiteY26"/>
              <a:gd fmla="*/ 4228210 w 5640913" name="connsiteX27"/>
              <a:gd fmla="*/ 814676 h 3927365" name="connsiteY27"/>
              <a:gd fmla="*/ 4455766 w 5640913" name="connsiteX28"/>
              <a:gd fmla="*/ 695032 h 3927365" name="connsiteY28"/>
              <a:gd fmla="*/ 4508096 w 5640913" name="connsiteX29"/>
              <a:gd fmla="*/ 672085 h 3927365" name="connsiteY29"/>
              <a:gd fmla="*/ 4561027 w 5640913" name="connsiteX30"/>
              <a:gd fmla="*/ 652019 h 3927365" name="connsiteY30"/>
              <a:gd fmla="*/ 4615161 w 5640913" name="connsiteX31"/>
              <a:gd fmla="*/ 637715 h 3927365" name="connsiteY31"/>
              <a:gd fmla="*/ 4667015 w 5640913" name="connsiteX32"/>
              <a:gd fmla="*/ 626892 h 3927365" name="connsiteY32"/>
              <a:gd fmla="*/ 4718869 w 5640913" name="connsiteX33"/>
              <a:gd fmla="*/ 616070 h 3927365" name="connsiteY33"/>
              <a:gd fmla="*/ 4771926 w 5640913" name="connsiteX34"/>
              <a:gd fmla="*/ 611009 h 3927365" name="connsiteY34"/>
              <a:gd fmla="*/ 4822703 w 5640913" name="connsiteX35"/>
              <a:gd fmla="*/ 609430 h 3927365" name="connsiteY35"/>
              <a:gd fmla="*/ 4873480 w 5640913" name="connsiteX36"/>
              <a:gd fmla="*/ 607851 h 3927365" name="connsiteY36"/>
              <a:gd fmla="*/ 4921977 w 5640913" name="connsiteX37"/>
              <a:gd fmla="*/ 609754 h 3927365" name="connsiteY37"/>
              <a:gd fmla="*/ 4971076 w 5640913" name="connsiteX38"/>
              <a:gd fmla="*/ 614538 h 3927365" name="connsiteY38"/>
              <a:gd fmla="*/ 5017895 w 5640913" name="connsiteX39"/>
              <a:gd fmla="*/ 622804 h 3927365" name="connsiteY39"/>
              <a:gd fmla="*/ 5062435 w 5640913" name="connsiteX40"/>
              <a:gd fmla="*/ 634552 h 3927365" name="connsiteY40"/>
              <a:gd fmla="*/ 5104094 w 5640913" name="connsiteX41"/>
              <a:gd fmla="*/ 646901 h 3927365" name="connsiteY41"/>
              <a:gd fmla="*/ 5145753 w 5640913" name="connsiteX42"/>
              <a:gd fmla="*/ 659250 h 3927365" name="connsiteY42"/>
              <a:gd fmla="*/ 5185133 w 5640913" name="connsiteX43"/>
              <a:gd fmla="*/ 675081 h 3927365" name="connsiteY43"/>
              <a:gd fmla="*/ 5222233 w 5640913" name="connsiteX44"/>
              <a:gd fmla="*/ 694395 h 3927365" name="connsiteY44"/>
              <a:gd fmla="*/ 5250089 w 5640913" name="connsiteX45"/>
              <a:gd fmla="*/ 712631 h 3927365" name="connsiteY45"/>
              <a:gd fmla="*/ 5277945 w 5640913" name="connsiteX46"/>
              <a:gd fmla="*/ 730867 h 3927365" name="connsiteY46"/>
              <a:gd fmla="*/ 5306403 w 5640913" name="connsiteX47"/>
              <a:gd fmla="*/ 751984 h 3927365" name="connsiteY47"/>
              <a:gd fmla="*/ 5332581 w 5640913" name="connsiteX48"/>
              <a:gd fmla="*/ 776583 h 3927365" name="connsiteY48"/>
              <a:gd fmla="*/ 5359360 w 5640913" name="connsiteX49"/>
              <a:gd fmla="*/ 804063 h 3927365" name="connsiteY49"/>
              <a:gd fmla="*/ 5383859 w 5640913" name="connsiteX50"/>
              <a:gd fmla="*/ 835025 h 3927365" name="connsiteY50"/>
              <a:gd fmla="*/ 5408359 w 5640913" name="connsiteX51"/>
              <a:gd fmla="*/ 865987 h 3927365" name="connsiteY51"/>
              <a:gd fmla="*/ 5430579 w 5640913" name="connsiteX52"/>
              <a:gd fmla="*/ 900431 h 3927365" name="connsiteY52"/>
              <a:gd fmla="*/ 5475621 w 5640913" name="connsiteX53"/>
              <a:gd fmla="*/ 972199 h 3927365" name="connsiteY53"/>
              <a:gd fmla="*/ 5516104 w 5640913" name="connsiteX54"/>
              <a:gd fmla="*/ 1050932 h 3927365" name="connsiteY54"/>
              <a:gd fmla="*/ 5551426 w 5640913" name="connsiteX55"/>
              <a:gd fmla="*/ 1133748 h 3927365" name="connsiteY55"/>
              <a:gd fmla="*/ 5580987 w 5640913" name="connsiteX56"/>
              <a:gd fmla="*/ 1217767 h 3927365" name="connsiteY56"/>
              <a:gd fmla="*/ 5605988 w 5640913" name="connsiteX57"/>
              <a:gd fmla="*/ 1308749 h 3927365" name="connsiteY57"/>
              <a:gd fmla="*/ 5624627 w 5640913" name="connsiteX58"/>
              <a:gd fmla="*/ 1398054 h 3927365" name="connsiteY58"/>
              <a:gd fmla="*/ 5636903 w 5640913" name="connsiteX59"/>
              <a:gd fmla="*/ 1485679 h 3927365" name="connsiteY59"/>
              <a:gd fmla="*/ 5640160 w 5640913" name="connsiteX60"/>
              <a:gd fmla="*/ 1530094 h 3927365" name="connsiteY60"/>
              <a:gd fmla="*/ 5640537 w 5640913" name="connsiteX61"/>
              <a:gd fmla="*/ 1575109 h 3927365" name="connsiteY61"/>
              <a:gd fmla="*/ 5640913 w 5640913" name="connsiteX62"/>
              <a:gd fmla="*/ 1620125 h 3927365" name="connsiteY62"/>
              <a:gd fmla="*/ 5640689 w 5640913" name="connsiteX63"/>
              <a:gd fmla="*/ 1662260 h 3927365" name="connsiteY63"/>
              <a:gd fmla="*/ 5634101 w 5640913" name="connsiteX64"/>
              <a:gd fmla="*/ 1702716 h 3927365" name="connsiteY64"/>
              <a:gd fmla="*/ 5630394 w 5640913" name="connsiteX65"/>
              <a:gd fmla="*/ 1742571 h 3927365" name="connsiteY65"/>
              <a:gd fmla="*/ 5620925 w 5640913" name="connsiteX66"/>
              <a:gd fmla="*/ 1783629 h 3927365" name="connsiteY66"/>
              <a:gd fmla="*/ 5610855 w 5640913" name="connsiteX67"/>
              <a:gd fmla="*/ 1821806 h 3927365" name="connsiteY67"/>
              <a:gd fmla="*/ 5597304 w 5640913" name="connsiteX68"/>
              <a:gd fmla="*/ 1857703 h 3927365" name="connsiteY68"/>
              <a:gd fmla="*/ 5583752 w 5640913" name="connsiteX69"/>
              <a:gd fmla="*/ 1893601 h 3927365" name="connsiteY69"/>
              <a:gd fmla="*/ 5558202 w 5640913" name="connsiteX70"/>
              <a:gd fmla="*/ 1944027 h 3927365" name="connsiteY70"/>
              <a:gd fmla="*/ 5525687 w 5640913" name="connsiteX71"/>
              <a:gd fmla="*/ 1989895 h 3927365" name="connsiteY71"/>
              <a:gd fmla="*/ 5489089 w 5640913" name="connsiteX72"/>
              <a:gd fmla="*/ 2030602 h 3927365" name="connsiteY72"/>
              <a:gd fmla="*/ 5449009 w 5640913" name="connsiteX73"/>
              <a:gd fmla="*/ 2069030 h 3927365" name="connsiteY73"/>
              <a:gd fmla="*/ 5401964 w 5640913" name="connsiteX74"/>
              <a:gd fmla="*/ 2102899 h 3927365" name="connsiteY74"/>
              <a:gd fmla="*/ 5354920 w 5640913" name="connsiteX75"/>
              <a:gd fmla="*/ 2136768 h 3927365" name="connsiteY75"/>
              <a:gd fmla="*/ 5300912 w 5640913" name="connsiteX76"/>
              <a:gd fmla="*/ 2166078 h 3927365" name="connsiteY76"/>
              <a:gd fmla="*/ 5246303 w 5640913" name="connsiteX77"/>
              <a:gd fmla="*/ 2192507 h 3927365" name="connsiteY77"/>
              <a:gd fmla="*/ 5185330 w 5640913" name="connsiteX78"/>
              <a:gd fmla="*/ 2217257 h 3927365" name="connsiteY78"/>
              <a:gd fmla="*/ 5123757 w 5640913" name="connsiteX79"/>
              <a:gd fmla="*/ 2239127 h 3927365" name="connsiteY79"/>
              <a:gd fmla="*/ 5055821 w 5640913" name="connsiteX80"/>
              <a:gd fmla="*/ 2259319 h 3927365" name="connsiteY80"/>
              <a:gd fmla="*/ 4987884 w 5640913" name="connsiteX81"/>
              <a:gd fmla="*/ 2279511 h 3927365" name="connsiteY81"/>
              <a:gd fmla="*/ 4844447 w 5640913" name="connsiteX82"/>
              <a:gd fmla="*/ 2312454 h 3927365" name="connsiteY82"/>
              <a:gd fmla="*/ 4694646 w 5640913" name="connsiteX83"/>
              <a:gd fmla="*/ 2343719 h 3927365" name="connsiteY83"/>
              <a:gd fmla="*/ 4723605 w 5640913" name="connsiteX84"/>
              <a:gd fmla="*/ 2424857 h 3927365" name="connsiteY84"/>
              <a:gd fmla="*/ 4749082 w 5640913" name="connsiteX85"/>
              <a:gd fmla="*/ 2503715 h 3927365" name="connsiteY85"/>
              <a:gd fmla="*/ 4768197 w 5640913" name="connsiteX86"/>
              <a:gd fmla="*/ 2580895 h 3927365" name="connsiteY86"/>
              <a:gd fmla="*/ 4780949 w 5640913" name="connsiteX87"/>
              <a:gd fmla="*/ 2656396 h 3927365" name="connsiteY87"/>
              <a:gd fmla="*/ 4786736 w 5640913" name="connsiteX88"/>
              <a:gd fmla="*/ 2727339 h 3927365" name="connsiteY88"/>
              <a:gd fmla="*/ 4789042 w 5640913" name="connsiteX89"/>
              <a:gd fmla="*/ 2796002 h 3927365" name="connsiteY89"/>
              <a:gd fmla="*/ 4782104 w 5640913" name="connsiteX90"/>
              <a:gd fmla="*/ 2863588 h 3927365" name="connsiteY90"/>
              <a:gd fmla="*/ 4771684 w 5640913" name="connsiteX91"/>
              <a:gd fmla="*/ 2928894 h 3927365" name="connsiteY91"/>
              <a:gd fmla="*/ 4757181 w 5640913" name="connsiteX92"/>
              <a:gd fmla="*/ 2989040 h 3927365" name="connsiteY92"/>
              <a:gd fmla="*/ 4733434 w 5640913" name="connsiteX93"/>
              <a:gd fmla="*/ 3048110 h 3927365" name="connsiteY93"/>
              <a:gd fmla="*/ 4705604 w 5640913" name="connsiteX94"/>
              <a:gd fmla="*/ 3102018 h 3927365" name="connsiteY94"/>
              <a:gd fmla="*/ 4670809 w 5640913" name="connsiteX95"/>
              <a:gd fmla="*/ 3151368 h 3927365" name="connsiteY95"/>
              <a:gd fmla="*/ 4632534 w 5640913" name="connsiteX96"/>
              <a:gd fmla="*/ 3198439 h 3927365" name="connsiteY96"/>
              <a:gd fmla="*/ 4585013 w 5640913" name="connsiteX97"/>
              <a:gd fmla="*/ 3244432 h 3927365" name="connsiteY97"/>
              <a:gd fmla="*/ 4535690 w 5640913" name="connsiteX98"/>
              <a:gd fmla="*/ 3281783 h 3927365" name="connsiteY98"/>
              <a:gd fmla="*/ 4477122 w 5640913" name="connsiteX99"/>
              <a:gd fmla="*/ 3318056 h 3927365" name="connsiteY99"/>
              <a:gd fmla="*/ 4444356 w 5640913" name="connsiteX100"/>
              <a:gd fmla="*/ 3333914 h 3927365" name="connsiteY100"/>
              <a:gd fmla="*/ 4410990 w 5640913" name="connsiteX101"/>
              <a:gd fmla="*/ 3346890 h 3927365" name="connsiteY101"/>
              <a:gd fmla="*/ 4377022 w 5640913" name="connsiteX102"/>
              <a:gd fmla="*/ 3356986 h 3927365" name="connsiteY102"/>
              <a:gd fmla="*/ 4340172 w 5640913" name="connsiteX103"/>
              <a:gd fmla="*/ 3367683 h 3927365" name="connsiteY103"/>
              <a:gd fmla="*/ 4265873 w 5640913" name="connsiteX104"/>
              <a:gd fmla="*/ 3386197 h 3927365" name="connsiteY104"/>
              <a:gd fmla="*/ 4228423 w 5640913" name="connsiteX105"/>
              <a:gd fmla="*/ 3394013 h 3927365" name="connsiteY105"/>
              <a:gd fmla="*/ 4186414 w 5640913" name="connsiteX106"/>
              <a:gd fmla="*/ 3408793 h 3927365" name="connsiteY106"/>
              <a:gd fmla="*/ 4124239 w 5640913" name="connsiteX107"/>
              <a:gd fmla="*/ 3427782 h 3927365" name="connsiteY107"/>
              <a:gd fmla="*/ 4058582 w 5640913" name="connsiteX108"/>
              <a:gd fmla="*/ 3444492 h 3927365" name="connsiteY108"/>
              <a:gd fmla="*/ 3988241 w 5640913" name="connsiteX109"/>
              <a:gd fmla="*/ 3453160 h 3927365" name="connsiteY109"/>
              <a:gd fmla="*/ 3917899 w 5640913" name="connsiteX110"/>
              <a:gd fmla="*/ 3461829 h 3927365" name="connsiteY110"/>
              <a:gd fmla="*/ 3849236 w 5640913" name="connsiteX111"/>
              <a:gd fmla="*/ 3464135 h 3927365" name="connsiteY111"/>
              <a:gd fmla="*/ 3782853 w 5640913" name="connsiteX112"/>
              <a:gd fmla="*/ 3462958 h 3927365" name="connsiteY112"/>
              <a:gd fmla="*/ 3718749 w 5640913" name="connsiteX113"/>
              <a:gd fmla="*/ 3458300 h 3927365" name="connsiteY113"/>
              <a:gd fmla="*/ 3662686 w 5640913" name="connsiteX114"/>
              <a:gd fmla="*/ 3448957 h 3927365" name="connsiteY114"/>
              <a:gd fmla="*/ 3612986 w 5640913" name="connsiteX115"/>
              <a:gd fmla="*/ 3441292 h 3927365" name="connsiteY115"/>
              <a:gd fmla="*/ 3568447 w 5640913" name="connsiteX116"/>
              <a:gd fmla="*/ 3429544 h 3927365" name="connsiteY116"/>
              <a:gd fmla="*/ 3526186 w 5640913" name="connsiteX117"/>
              <a:gd fmla="*/ 3414314 h 3927365" name="connsiteY117"/>
              <a:gd fmla="*/ 3486806 w 5640913" name="connsiteX118"/>
              <a:gd fmla="*/ 3398483 h 3927365" name="connsiteY118"/>
              <a:gd fmla="*/ 3450308 w 5640913" name="connsiteX119"/>
              <a:gd fmla="*/ 3382050 h 3927365" name="connsiteY119"/>
              <a:gd fmla="*/ 3416690 w 5640913" name="connsiteX120"/>
              <a:gd fmla="*/ 3365017 h 3927365" name="connsiteY120"/>
              <a:gd fmla="*/ 3385351 w 5640913" name="connsiteX121"/>
              <a:gd fmla="*/ 3344501 h 3927365" name="connsiteY121"/>
              <a:gd fmla="*/ 3354014 w 5640913" name="connsiteX122"/>
              <a:gd fmla="*/ 3323985 h 3927365" name="connsiteY122"/>
              <a:gd fmla="*/ 3296497 w 5640913" name="connsiteX123"/>
              <a:gd fmla="*/ 3278870 h 3927365" name="connsiteY123"/>
              <a:gd fmla="*/ 3240058 w 5640913" name="connsiteX124"/>
              <a:gd fmla="*/ 3224512 h 3927365" name="connsiteY124"/>
              <a:gd fmla="*/ 3177256 w 5640913" name="connsiteX125"/>
              <a:gd fmla="*/ 3168475 h 3927365" name="connsiteY125"/>
              <a:gd fmla="*/ 3110370 w 5640913" name="connsiteX126"/>
              <a:gd fmla="*/ 3107278 h 3927365" name="connsiteY126"/>
              <a:gd fmla="*/ 3104608 w 5640913" name="connsiteX127"/>
              <a:gd fmla="*/ 3108480 h 3927365" name="connsiteY127"/>
              <a:gd fmla="*/ 3098146 w 5640913" name="connsiteX128"/>
              <a:gd fmla="*/ 3163942 h 3927365" name="connsiteY128"/>
              <a:gd fmla="*/ 3090481 w 5640913" name="connsiteX129"/>
              <a:gd fmla="*/ 3213642 h 3927365" name="connsiteY129"/>
              <a:gd fmla="*/ 3079936 w 5640913" name="connsiteX130"/>
              <a:gd fmla="*/ 3263943 h 3927365" name="connsiteY130"/>
              <a:gd fmla="*/ 3063629 w 5640913" name="connsiteX131"/>
              <a:gd fmla="*/ 3315447 h 3927365" name="connsiteY131"/>
              <a:gd fmla="*/ 3049602 w 5640913" name="connsiteX132"/>
              <a:gd fmla="*/ 3363469 h 3927365" name="connsiteY132"/>
              <a:gd fmla="*/ 3029212 w 5640913" name="connsiteX133"/>
              <a:gd fmla="*/ 3409813 h 3927365" name="connsiteY133"/>
              <a:gd fmla="*/ 3008821 w 5640913" name="connsiteX134"/>
              <a:gd fmla="*/ 3456156 h 3927365" name="connsiteY134"/>
              <a:gd fmla="*/ 2981466 w 5640913" name="connsiteX135"/>
              <a:gd fmla="*/ 3497940 h 3927365" name="connsiteY135"/>
              <a:gd fmla="*/ 2957594 w 5640913" name="connsiteX136"/>
              <a:gd fmla="*/ 3542004 h 3927365" name="connsiteY136"/>
              <a:gd fmla="*/ 2926757 w 5640913" name="connsiteX137"/>
              <a:gd fmla="*/ 3581509 h 3927365" name="connsiteY137"/>
              <a:gd fmla="*/ 2898802 w 5640913" name="connsiteX138"/>
              <a:gd fmla="*/ 3620413 h 3927365" name="connsiteY138"/>
              <a:gd fmla="*/ 2864483 w 5640913" name="connsiteX139"/>
              <a:gd fmla="*/ 3657638 h 3927365" name="connsiteY139"/>
              <a:gd fmla="*/ 2829564 w 5640913" name="connsiteX140"/>
              <a:gd fmla="*/ 3691983 h 3927365" name="connsiteY140"/>
              <a:gd fmla="*/ 2791162 w 5640913" name="connsiteX141"/>
              <a:gd fmla="*/ 3724048 h 3927365" name="connsiteY141"/>
              <a:gd fmla="*/ 2752159 w 5640913" name="connsiteX142"/>
              <a:gd fmla="*/ 3753232 h 3927365" name="connsiteY142"/>
              <a:gd fmla="*/ 2713156 w 5640913" name="connsiteX143"/>
              <a:gd fmla="*/ 3782416 h 3927365" name="connsiteY143"/>
              <a:gd fmla="*/ 2670671 w 5640913" name="connsiteX144"/>
              <a:gd fmla="*/ 3809321 h 3927365" name="connsiteY144"/>
              <a:gd fmla="*/ 2627584 w 5640913" name="connsiteX145"/>
              <a:gd fmla="*/ 3833345 h 3927365" name="connsiteY145"/>
              <a:gd fmla="*/ 2580415 w 5640913" name="connsiteX146"/>
              <a:gd fmla="*/ 3852209 h 3927365" name="connsiteY146"/>
              <a:gd fmla="*/ 2533245 w 5640913" name="connsiteX147"/>
              <a:gd fmla="*/ 3871073 h 3927365" name="connsiteY147"/>
              <a:gd fmla="*/ 2485475 w 5640913" name="connsiteX148"/>
              <a:gd fmla="*/ 3887055 h 3927365" name="connsiteY148"/>
              <a:gd fmla="*/ 2434221 w 5640913" name="connsiteX149"/>
              <a:gd fmla="*/ 3900759 h 3927365" name="connsiteY149"/>
              <a:gd fmla="*/ 2382367 w 5640913" name="connsiteX150"/>
              <a:gd fmla="*/ 3911581 h 3927365" name="connsiteY150"/>
              <a:gd fmla="*/ 2329912 w 5640913" name="connsiteX151"/>
              <a:gd fmla="*/ 3919523 h 3927365" name="connsiteY151"/>
              <a:gd fmla="*/ 2276855 w 5640913" name="connsiteX152"/>
              <a:gd fmla="*/ 3924584 h 3927365" name="connsiteY152"/>
              <a:gd fmla="*/ 2220317 w 5640913" name="connsiteX153"/>
              <a:gd fmla="*/ 3927365 h 3927365" name="connsiteY153"/>
              <a:gd fmla="*/ 2166057 w 5640913" name="connsiteX154"/>
              <a:gd fmla="*/ 3926665 h 3927365" name="connsiteY154"/>
              <a:gd fmla="*/ 2108316 w 5640913" name="connsiteX155"/>
              <a:gd fmla="*/ 3923684 h 3927365" name="connsiteY155"/>
              <a:gd fmla="*/ 2049373 w 5640913" name="connsiteX156"/>
              <a:gd fmla="*/ 3914943 h 3927365" name="connsiteY156"/>
              <a:gd fmla="*/ 1993310 w 5640913" name="connsiteX157"/>
              <a:gd fmla="*/ 3905600 h 3927365" name="connsiteY157"/>
              <a:gd fmla="*/ 1933164 w 5640913" name="connsiteX158"/>
              <a:gd fmla="*/ 3891097 h 3927365" name="connsiteY158"/>
              <a:gd fmla="*/ 1872416 w 5640913" name="connsiteX159"/>
              <a:gd fmla="*/ 3873713 h 3927365" name="connsiteY159"/>
              <a:gd fmla="*/ 1807585 w 5640913" name="connsiteX160"/>
              <a:gd fmla="*/ 3851168 h 3927365" name="connsiteY160"/>
              <a:gd fmla="*/ 1750796 w 5640913" name="connsiteX161"/>
              <a:gd fmla="*/ 3823939 h 3927365" name="connsiteY161"/>
              <a:gd fmla="*/ 1699166 w 5640913" name="connsiteX162"/>
              <a:gd fmla="*/ 3792627 h 3927365" name="connsiteY162"/>
              <a:gd fmla="*/ 1649817 w 5640913" name="connsiteX163"/>
              <a:gd fmla="*/ 3757833 h 3927365" name="connsiteY163"/>
              <a:gd fmla="*/ 1608508 w 5640913" name="connsiteX164"/>
              <a:gd fmla="*/ 3718354 h 3927365" name="connsiteY164"/>
              <a:gd fmla="*/ 1569479 w 5640913" name="connsiteX165"/>
              <a:gd fmla="*/ 3675393 h 3927365" name="connsiteY165"/>
              <a:gd fmla="*/ 1535610 w 5640913" name="connsiteX166"/>
              <a:gd fmla="*/ 3628349 h 3927365" name="connsiteY166"/>
              <a:gd fmla="*/ 1504021 w 5640913" name="connsiteX167"/>
              <a:gd fmla="*/ 3577823 h 3927365" name="connsiteY167"/>
              <a:gd fmla="*/ 1474711 w 5640913" name="connsiteX168"/>
              <a:gd fmla="*/ 3523815 h 3927365" name="connsiteY168"/>
              <a:gd fmla="*/ 1450562 w 5640913" name="connsiteX169"/>
              <a:gd fmla="*/ 3465723 h 3927365" name="connsiteY169"/>
              <a:gd fmla="*/ 1428090 w 5640913" name="connsiteX170"/>
              <a:gd fmla="*/ 3401269 h 3927365" name="connsiteY170"/>
              <a:gd fmla="*/ 1407899 w 5640913" name="connsiteX171"/>
              <a:gd fmla="*/ 3333333 h 3927365" name="connsiteY171"/>
              <a:gd fmla="*/ 1389986 w 5640913" name="connsiteX172"/>
              <a:gd fmla="*/ 3261915 h 3927365" name="connsiteY172"/>
              <a:gd fmla="*/ 1373753 w 5640913" name="connsiteX173"/>
              <a:gd fmla="*/ 3184133 h 3927365" name="connsiteY173"/>
              <a:gd fmla="*/ 1342362 w 5640913" name="connsiteX174"/>
              <a:gd fmla="*/ 3019327 h 3927365" name="connsiteY174"/>
              <a:gd fmla="*/ 1250177 w 5640913" name="connsiteX175"/>
              <a:gd fmla="*/ 3038567 h 3927365" name="connsiteY175"/>
              <a:gd fmla="*/ 1160272 w 5640913" name="connsiteX176"/>
              <a:gd fmla="*/ 3054326 h 3927365" name="connsiteY176"/>
              <a:gd fmla="*/ 1072646 w 5640913" name="connsiteX177"/>
              <a:gd fmla="*/ 3066602 h 3927365" name="connsiteY177"/>
              <a:gd fmla="*/ 989579 w 5640913" name="connsiteX178"/>
              <a:gd fmla="*/ 3071913 h 3927365" name="connsiteY178"/>
              <a:gd fmla="*/ 909392 w 5640913" name="connsiteX179"/>
              <a:gd fmla="*/ 3076624 h 3927365" name="connsiteY179"/>
              <a:gd fmla="*/ 830884 w 5640913" name="connsiteX180"/>
              <a:gd fmla="*/ 3074972 h 3927365" name="connsiteY180"/>
              <a:gd fmla="*/ 754656 w 5640913" name="connsiteX181"/>
              <a:gd fmla="*/ 3069838 h 3927365" name="connsiteY181"/>
              <a:gd fmla="*/ 680106 w 5640913" name="connsiteX182"/>
              <a:gd fmla="*/ 3058341 h 3927365" name="connsiteY182"/>
              <a:gd fmla="*/ 611317 w 5640913" name="connsiteX183"/>
              <a:gd fmla="*/ 3045641 h 3927365" name="connsiteY183"/>
              <a:gd fmla="*/ 544207 w 5640913" name="connsiteX184"/>
              <a:gd fmla="*/ 3026579 h 3927365" name="connsiteY184"/>
              <a:gd fmla="*/ 479376 w 5640913" name="connsiteX185"/>
              <a:gd fmla="*/ 3004035 h 3927365" name="connsiteY185"/>
              <a:gd fmla="*/ 419105 w 5640913" name="connsiteX186"/>
              <a:gd fmla="*/ 2974526 h 3927365" name="connsiteY186"/>
              <a:gd fmla="*/ 363993 w 5640913" name="connsiteX187"/>
              <a:gd fmla="*/ 2940935 h 3927365" name="connsiteY187"/>
              <a:gd fmla="*/ 307679 w 5640913" name="connsiteX188"/>
              <a:gd fmla="*/ 2901581 h 3927365" name="connsiteY188"/>
              <a:gd fmla="*/ 256526 w 5640913" name="connsiteX189"/>
              <a:gd fmla="*/ 2858145 h 3927365" name="connsiteY189"/>
              <a:gd fmla="*/ 210533 w 5640913" name="connsiteX190"/>
              <a:gd fmla="*/ 2810625 h 3927365" name="connsiteY190"/>
              <a:gd fmla="*/ 179069 w 5640913" name="connsiteX191"/>
              <a:gd fmla="*/ 2775104 h 3927365" name="connsiteY191"/>
              <a:gd fmla="*/ 152765 w 5640913" name="connsiteX192"/>
              <a:gd fmla="*/ 2735500 h 3927365" name="connsiteY192"/>
              <a:gd fmla="*/ 127063 w 5640913" name="connsiteX193"/>
              <a:gd fmla="*/ 2698776 h 3927365" name="connsiteY193"/>
              <a:gd fmla="*/ 103039 w 5640913" name="connsiteX194"/>
              <a:gd fmla="*/ 2655690 h 3927365" name="connsiteY194"/>
              <a:gd fmla="*/ 82497 w 5640913" name="connsiteX195"/>
              <a:gd fmla="*/ 2614883 h 3927365" name="connsiteY195"/>
              <a:gd fmla="*/ 64235 w 5640913" name="connsiteX196"/>
              <a:gd fmla="*/ 2570594 h 3927365" name="connsiteY196"/>
              <a:gd fmla="*/ 49455 w 5640913" name="connsiteX197"/>
              <a:gd fmla="*/ 2528585 h 3927365" name="connsiteY197"/>
              <a:gd fmla="*/ 36954 w 5640913" name="connsiteX198"/>
              <a:gd fmla="*/ 2483094 h 3927365" name="connsiteY198"/>
              <a:gd fmla="*/ 24453 w 5640913" name="connsiteX199"/>
              <a:gd fmla="*/ 2437602 h 3927365" name="connsiteY199"/>
              <a:gd fmla="*/ 14833 w 5640913" name="connsiteX200"/>
              <a:gd fmla="*/ 2391510 h 3927365" name="connsiteY200"/>
              <a:gd fmla="*/ 8093 w 5640913" name="connsiteX201"/>
              <a:gd fmla="*/ 2344816 h 3927365" name="connsiteY201"/>
              <a:gd fmla="*/ 4235 w 5640913" name="connsiteX202"/>
              <a:gd fmla="*/ 2297521 h 3927365" name="connsiteY202"/>
              <a:gd fmla="*/ 377 w 5640913" name="connsiteX203"/>
              <a:gd fmla="*/ 2250226 h 3927365" name="connsiteY203"/>
              <a:gd fmla="*/ 0 w 5640913" name="connsiteX204"/>
              <a:gd fmla="*/ 2205211 h 3927365" name="connsiteY204"/>
              <a:gd fmla="*/ 1903 w 5640913" name="connsiteX205"/>
              <a:gd fmla="*/ 2156713 h 3927365" name="connsiteY205"/>
              <a:gd fmla="*/ 7289 w 5640913" name="connsiteX206"/>
              <a:gd fmla="*/ 2110495 h 3927365" name="connsiteY206"/>
              <a:gd fmla="*/ 12674 w 5640913" name="connsiteX207"/>
              <a:gd fmla="*/ 2064277 h 3927365" name="connsiteY207"/>
              <a:gd fmla="*/ 18660 w 5640913" name="connsiteX208"/>
              <a:gd fmla="*/ 2020940 h 3927365" name="connsiteY208"/>
              <a:gd fmla="*/ 30408 w 5640913" name="connsiteX209"/>
              <a:gd fmla="*/ 1976400 h 3927365" name="connsiteY209"/>
              <a:gd fmla="*/ 42757 w 5640913" name="connsiteX210"/>
              <a:gd fmla="*/ 1934741 h 3927365" name="connsiteY210"/>
              <a:gd fmla="*/ 55106 w 5640913" name="connsiteX211"/>
              <a:gd fmla="*/ 1893082 h 3927365" name="connsiteY211"/>
              <a:gd fmla="*/ 70336 w 5640913" name="connsiteX212"/>
              <a:gd fmla="*/ 1850822 h 3927365" name="connsiteY212"/>
              <a:gd fmla="*/ 86168 w 5640913" name="connsiteX213"/>
              <a:gd fmla="*/ 1811442 h 3927365" name="connsiteY213"/>
              <a:gd fmla="*/ 105481 w 5640913" name="connsiteX214"/>
              <a:gd fmla="*/ 1774343 h 3927365" name="connsiteY214"/>
              <a:gd fmla="*/ 128276 w 5640913" name="connsiteX215"/>
              <a:gd fmla="*/ 1739522 h 3927365" name="connsiteY215"/>
              <a:gd fmla="*/ 148191 w 5640913" name="connsiteX216"/>
              <a:gd fmla="*/ 1705303 h 3927365" name="connsiteY216"/>
              <a:gd fmla="*/ 174468 w 5640913" name="connsiteX217"/>
              <a:gd fmla="*/ 1672762 h 3927365" name="connsiteY217"/>
              <a:gd fmla="*/ 198466 w 5640913" name="connsiteX218"/>
              <a:gd fmla="*/ 1643704 h 3927365" name="connsiteY218"/>
              <a:gd fmla="*/ 225946 w 5640913" name="connsiteX219"/>
              <a:gd fmla="*/ 1616924 h 3927365" name="connsiteY219"/>
              <a:gd fmla="*/ 256908 w 5640913" name="connsiteX220"/>
              <a:gd fmla="*/ 1592425 h 3927365" name="connsiteY220"/>
              <a:gd fmla="*/ 285590 w 5640913" name="connsiteX221"/>
              <a:gd fmla="*/ 1571407 h 3927365" name="connsiteY221"/>
              <a:gd fmla="*/ 317755 w 5640913" name="connsiteX222"/>
              <a:gd fmla="*/ 1552669 h 3927365" name="connsiteY222"/>
              <a:gd fmla="*/ 361442 w 5640913" name="connsiteX223"/>
              <a:gd fmla="*/ 1531526 h 3927365" name="connsiteY223"/>
              <a:gd fmla="*/ 405731 w 5640913" name="connsiteX224"/>
              <a:gd fmla="*/ 1513263 h 3927365" name="connsiteY224"/>
              <a:gd fmla="*/ 450621 w 5640913" name="connsiteX225"/>
              <a:gd fmla="*/ 1497882 h 3927365" name="connsiteY225"/>
              <a:gd fmla="*/ 493833 w 5640913" name="connsiteX226"/>
              <a:gd fmla="*/ 1488863 h 3927365" name="connsiteY226"/>
              <a:gd fmla="*/ 540527 w 5640913" name="connsiteX227"/>
              <a:gd fmla="*/ 1482123 h 3927365" name="connsiteY227"/>
              <a:gd fmla="*/ 584340 w 5640913" name="connsiteX228"/>
              <a:gd fmla="*/ 1475986 h 3927365" name="connsiteY228"/>
              <a:gd fmla="*/ 629356 w 5640913" name="connsiteX229"/>
              <a:gd fmla="*/ 1475609 h 3927365" name="connsiteY229"/>
              <a:gd fmla="*/ 674371 w 5640913" name="connsiteX230"/>
              <a:gd fmla="*/ 1475233 h 3927365" name="connsiteY230"/>
              <a:gd fmla="*/ 762123 w 5640913" name="connsiteX231"/>
              <a:gd fmla="*/ 1477962 h 3927365" name="connsiteY231"/>
              <a:gd fmla="*/ 845315 w 5640913" name="connsiteX232"/>
              <a:gd fmla="*/ 1487655 h 3927365" name="connsiteY232"/>
              <a:gd fmla="*/ 1002456 w 5640913" name="connsiteX233"/>
              <a:gd fmla="*/ 1505965 h 3927365" name="connsiteY233"/>
              <a:gd fmla="*/ 976378 w 5640913" name="connsiteX234"/>
              <a:gd fmla="*/ 1424226 h 3927365" name="connsiteY234"/>
              <a:gd fmla="*/ 959543 w 5640913" name="connsiteX235"/>
              <a:gd fmla="*/ 1343564 h 3927365" name="connsiteY235"/>
              <a:gd fmla="*/ 949672 w 5640913" name="connsiteX236"/>
              <a:gd fmla="*/ 1267461 h 3927365" name="connsiteY236"/>
              <a:gd fmla="*/ 943283 w 5640913" name="connsiteX237"/>
              <a:gd fmla="*/ 1193638 h 3927365" name="connsiteY237"/>
              <a:gd fmla="*/ 943257 w 5640913" name="connsiteX238"/>
              <a:gd fmla="*/ 1121492 h 3927365" name="connsiteY238"/>
              <a:gd fmla="*/ 950195 w 5640913" name="connsiteX239"/>
              <a:gd fmla="*/ 1053906 h 3927365" name="connsiteY239"/>
              <a:gd fmla="*/ 960615 w 5640913" name="connsiteX240"/>
              <a:gd fmla="*/ 988600 h 3927365" name="connsiteY240"/>
              <a:gd fmla="*/ 977398 w 5640913" name="connsiteX241"/>
              <a:gd fmla="*/ 924972 h 3927365" name="connsiteY241"/>
              <a:gd fmla="*/ 1001144 w 5640913" name="connsiteX242"/>
              <a:gd fmla="*/ 865903 h 3927365" name="connsiteY242"/>
              <a:gd fmla="*/ 1028373 w 5640913" name="connsiteX243"/>
              <a:gd fmla="*/ 809113 h 3927365" name="connsiteY243"/>
              <a:gd fmla="*/ 1059686 w 5640913" name="connsiteX244"/>
              <a:gd fmla="*/ 757484 h 3927365" name="connsiteY244"/>
              <a:gd fmla="*/ 1093879 w 5640913" name="connsiteX245"/>
              <a:gd fmla="*/ 705253 h 3927365" name="connsiteY245"/>
              <a:gd fmla="*/ 1135036 w 5640913" name="connsiteX246"/>
              <a:gd fmla="*/ 657582 h 3927365" name="connsiteY246"/>
              <a:gd fmla="*/ 1180276 w 5640913" name="connsiteX247"/>
              <a:gd fmla="*/ 615071 h 3927365" name="connsiteY247"/>
              <a:gd fmla="*/ 1228397 w 5640913" name="connsiteX248"/>
              <a:gd fmla="*/ 571958 h 3927365" name="connsiteY248"/>
              <a:gd fmla="*/ 1280602 w 5640913" name="connsiteX249"/>
              <a:gd fmla="*/ 534006 h 3927365" name="connsiteY249"/>
              <a:gd fmla="*/ 1344329 w 5640913" name="connsiteX250"/>
              <a:gd fmla="*/ 493649 h 3927365" name="connsiteY250"/>
              <a:gd fmla="*/ 1409861 w 5640913" name="connsiteX251"/>
              <a:gd fmla="*/ 461934 h 3927365" name="connsiteY251"/>
              <a:gd fmla="*/ 1481755 w 5640913" name="connsiteX252"/>
              <a:gd fmla="*/ 431898 h 3927365" name="connsiteY252"/>
              <a:gd fmla="*/ 1551971 w 5640913" name="connsiteX253"/>
              <a:gd fmla="*/ 408224 h 3927365" name="connsiteY253"/>
              <a:gd fmla="*/ 1628549 w 5640913" name="connsiteX254"/>
              <a:gd fmla="*/ 386229 h 3927365" name="connsiteY254"/>
              <a:gd fmla="*/ 1704051 w 5640913" name="connsiteX255"/>
              <a:gd fmla="*/ 373477 h 3927365" name="connsiteY255"/>
              <a:gd fmla="*/ 1780154 w 5640913" name="connsiteX256"/>
              <a:gd fmla="*/ 363606 h 3927365" name="connsiteY256"/>
              <a:gd fmla="*/ 1854579 w 5640913" name="connsiteX257"/>
              <a:gd fmla="*/ 360098 h 3927365" name="connsiteY257"/>
              <a:gd fmla="*/ 1929605 w 5640913" name="connsiteX258"/>
              <a:gd fmla="*/ 359470 h 3927365" name="connsiteY258"/>
              <a:gd fmla="*/ 2002952 w 5640913" name="connsiteX259"/>
              <a:gd fmla="*/ 365206 h 3927365" name="connsiteY259"/>
              <a:gd fmla="*/ 2071741 w 5640913" name="connsiteX260"/>
              <a:gd fmla="*/ 377905 h 3927365" name="connsiteY260"/>
              <a:gd fmla="*/ 2138250 w 5640913" name="connsiteX261"/>
              <a:gd fmla="*/ 394087 h 3927365" name="connsiteY261"/>
              <a:gd fmla="*/ 2203081 w 5640913" name="connsiteX262"/>
              <a:gd fmla="*/ 416631 h 3927365" name="connsiteY262"/>
              <a:gd fmla="*/ 2229734 w 5640913" name="connsiteX263"/>
              <a:gd fmla="*/ 429106 h 3927365" name="connsiteY263"/>
              <a:gd fmla="*/ 2259870 w 5640913" name="connsiteX264"/>
              <a:gd fmla="*/ 443860 h 3927365" name="connsiteY264"/>
              <a:gd fmla="*/ 2287125 w 5640913" name="connsiteX265"/>
              <a:gd fmla="*/ 459216 h 3927365" name="connsiteY265"/>
              <a:gd fmla="*/ 2311499 w 5640913" name="connsiteX266"/>
              <a:gd fmla="*/ 475172 h 3927365" name="connsiteY266"/>
              <a:gd fmla="*/ 2336475 w 5640913" name="connsiteX267"/>
              <a:gd fmla="*/ 494010 h 3927365" name="connsiteY267"/>
              <a:gd fmla="*/ 2358570 w 5640913" name="connsiteX268"/>
              <a:gd fmla="*/ 513449 h 3927365" name="connsiteY268"/>
              <a:gd fmla="*/ 2385950 w 5640913" name="connsiteX269"/>
              <a:gd fmla="*/ 543809 h 3927365" name="connsiteY269"/>
              <a:gd fmla="*/ 2410450 w 5640913" name="connsiteX270"/>
              <a:gd fmla="*/ 574771 h 3927365" name="connsiteY270"/>
              <a:gd fmla="*/ 2432670 w 5640913" name="connsiteX271"/>
              <a:gd fmla="*/ 609215 h 3927365" name="connsiteY271"/>
              <a:gd fmla="*/ 2452010 w 5640913" name="connsiteX272"/>
              <a:gd fmla="*/ 644260 h 3927365" name="connsiteY272"/>
              <a:gd fmla="*/ 2471950 w 5640913" name="connsiteX273"/>
              <a:gd fmla="*/ 682186 h 3927365" name="connsiteY273"/>
              <a:gd fmla="*/ 2489611 w 5640913" name="connsiteX274"/>
              <a:gd fmla="*/ 723594 h 3927365" name="connsiteY274"/>
              <a:gd fmla="*/ 2526136 w 5640913" name="connsiteX275"/>
              <a:gd fmla="*/ 812172 h 3927365" name="connsiteY275"/>
              <a:gd fmla="*/ 2537659 w 5640913" name="connsiteX276"/>
              <a:gd fmla="*/ 809767 h 3927365" name="connsiteY276"/>
              <a:gd fmla="*/ 2537884 w 5640913" name="connsiteX277"/>
              <a:gd fmla="*/ 767632 h 3927365" name="connsiteY277"/>
              <a:gd fmla="*/ 2544472 w 5640913" name="connsiteX278"/>
              <a:gd fmla="*/ 727176 h 3927365" name="connsiteY278"/>
              <a:gd fmla="*/ 2557422 w 5640913" name="connsiteX279"/>
              <a:gd fmla="*/ 688397 h 3927365" name="connsiteY279"/>
              <a:gd fmla="*/ 2569772 w 5640913" name="connsiteX280"/>
              <a:gd fmla="*/ 646738 h 3927365" name="connsiteY280"/>
              <a:gd fmla="*/ 2586204 w 5640913" name="connsiteX281"/>
              <a:gd fmla="*/ 610240 h 3927365" name="connsiteY281"/>
              <a:gd fmla="*/ 2602637 w 5640913" name="connsiteX282"/>
              <a:gd fmla="*/ 573741 h 3927365" name="connsiteY282"/>
              <a:gd fmla="*/ 2636103 w 5640913" name="connsiteX283"/>
              <a:gd fmla="*/ 503625 h 3927365" name="connsiteY283"/>
              <a:gd fmla="*/ 2665611 w 5640913" name="connsiteX284"/>
              <a:gd fmla="*/ 443353 h 3927365" name="connsiteY284"/>
              <a:gd fmla="*/ 2700881 w 5640913" name="connsiteX285"/>
              <a:gd fmla="*/ 381879 h 3927365" name="connsiteY285"/>
              <a:gd fmla="*/ 2739633 w 5640913" name="connsiteX286"/>
              <a:gd fmla="*/ 322684 h 3927365" name="connsiteY286"/>
              <a:gd fmla="*/ 2781868 w 5640913" name="connsiteX287"/>
              <a:gd fmla="*/ 265769 h 3927365" name="connsiteY287"/>
              <a:gd fmla="*/ 2831066 w 5640913" name="connsiteX288"/>
              <a:gd fmla="*/ 213413 h 3927365" name="connsiteY288"/>
              <a:gd fmla="*/ 2858546 w 5640913" name="connsiteX289"/>
              <a:gd fmla="*/ 186634 h 3927365" name="connsiteY289"/>
              <a:gd fmla="*/ 2883746 w 5640913" name="connsiteX290"/>
              <a:gd fmla="*/ 163337 h 3927365" name="connsiteY290"/>
              <a:gd fmla="*/ 2915309 w 5640913" name="connsiteX291"/>
              <a:gd fmla="*/ 141718 h 3927365" name="connsiteY291"/>
              <a:gd fmla="*/ 2943390 w 5640913" name="connsiteX292"/>
              <a:gd fmla="*/ 117819 h 3927365" name="connsiteY292"/>
              <a:gd fmla="*/ 2975555 w 5640913" name="connsiteX293"/>
              <a:gd fmla="*/ 99081 h 3927365" name="connsiteY293"/>
              <a:gd fmla="*/ 3010600 w 5640913" name="connsiteX294"/>
              <a:gd fmla="*/ 79742 h 3927365" name="connsiteY294"/>
              <a:gd fmla="*/ 3065811 w 5640913" name="connsiteX295"/>
              <a:gd fmla="*/ 56194 h 3927365" name="connsiteY295"/>
              <a:gd fmla="*/ 3124503 w 5640913" name="connsiteX296"/>
              <a:gd fmla="*/ 34925 h 3927365" name="connsiteY296"/>
              <a:gd fmla="*/ 3187279 w 5640913" name="connsiteX297"/>
              <a:gd fmla="*/ 18817 h 3927365" name="connsiteY297"/>
              <a:gd fmla="*/ 3251258 w 5640913" name="connsiteX298"/>
              <a:gd fmla="*/ 8470 h 3927365" name="connsiteY298"/>
              <a:gd fmla="*/ 3315838 w 5640913" name="connsiteX299"/>
              <a:gd fmla="*/ 1004 h 3927365" name="connsiteY299"/>
              <a:gd fmla="*/ 3375858 w 5640913" name="connsiteX300"/>
              <a:gd fmla="*/ 502 h 3927365" name="connsiteY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b="b" l="l" r="r" t="t"/>
            <a:pathLst>
              <a:path h="3927364" w="5640913">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ln w="57150">
            <a:solidFill>
              <a:schemeClr val="bg1"/>
            </a:solidFill>
          </a:ln>
        </p:spPr>
      </p:pic>
    </p:spTree>
    <p:extLst>
      <p:ext uri="{BB962C8B-B14F-4D97-AF65-F5344CB8AC3E}">
        <p14:creationId val="186432260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ppt_w</p:attrName>
                                        </p:attrNameLst>
                                      </p:cBhvr>
                                      <p:tavLst>
                                        <p:tav tm="0">
                                          <p:val>
                                            <p:fltVal val="0"/>
                                          </p:val>
                                        </p:tav>
                                        <p:tav tm="100000">
                                          <p:val>
                                            <p:strVal val="#ppt_w"/>
                                          </p:val>
                                        </p:tav>
                                      </p:tavLst>
                                    </p:anim>
                                    <p:anim calcmode="lin" valueType="num">
                                      <p:cBhvr>
                                        <p:cTn dur="500" fill="hold" id="15"/>
                                        <p:tgtEl>
                                          <p:spTgt spid="6"/>
                                        </p:tgtEl>
                                        <p:attrNameLst>
                                          <p:attrName>ppt_h</p:attrName>
                                        </p:attrNameLst>
                                      </p:cBhvr>
                                      <p:tavLst>
                                        <p:tav tm="0">
                                          <p:val>
                                            <p:fltVal val="0"/>
                                          </p:val>
                                        </p:tav>
                                        <p:tav tm="100000">
                                          <p:val>
                                            <p:strVal val="#ppt_h"/>
                                          </p:val>
                                        </p:tav>
                                      </p:tavLst>
                                    </p:anim>
                                    <p:animEffect filter="fade" transition="in">
                                      <p:cBhvr>
                                        <p:cTn dur="500" id="16"/>
                                        <p:tgtEl>
                                          <p:spTgt spid="6"/>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20"/>
                                        </p:tgtEl>
                                        <p:attrNameLst>
                                          <p:attrName>style.visibility</p:attrName>
                                        </p:attrNameLst>
                                      </p:cBhvr>
                                      <p:to>
                                        <p:strVal val="visible"/>
                                      </p:to>
                                    </p:set>
                                    <p:anim calcmode="lin" valueType="num">
                                      <p:cBhvr>
                                        <p:cTn dur="500" fill="hold" id="21"/>
                                        <p:tgtEl>
                                          <p:spTgt spid="20"/>
                                        </p:tgtEl>
                                        <p:attrNameLst>
                                          <p:attrName>ppt_w</p:attrName>
                                        </p:attrNameLst>
                                      </p:cBhvr>
                                      <p:tavLst>
                                        <p:tav tm="0">
                                          <p:val>
                                            <p:fltVal val="0"/>
                                          </p:val>
                                        </p:tav>
                                        <p:tav tm="100000">
                                          <p:val>
                                            <p:strVal val="#ppt_w"/>
                                          </p:val>
                                        </p:tav>
                                      </p:tavLst>
                                    </p:anim>
                                    <p:anim calcmode="lin" valueType="num">
                                      <p:cBhvr>
                                        <p:cTn dur="500" fill="hold" id="22"/>
                                        <p:tgtEl>
                                          <p:spTgt spid="20"/>
                                        </p:tgtEl>
                                        <p:attrNameLst>
                                          <p:attrName>ppt_h</p:attrName>
                                        </p:attrNameLst>
                                      </p:cBhvr>
                                      <p:tavLst>
                                        <p:tav tm="0">
                                          <p:val>
                                            <p:fltVal val="0"/>
                                          </p:val>
                                        </p:tav>
                                        <p:tav tm="100000">
                                          <p:val>
                                            <p:strVal val="#ppt_h"/>
                                          </p:val>
                                        </p:tav>
                                      </p:tavLst>
                                    </p:anim>
                                    <p:animEffect filter="fade" transition="in">
                                      <p:cBhvr>
                                        <p:cTn dur="500" id="23"/>
                                        <p:tgtEl>
                                          <p:spTgt spid="20"/>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31" presetSubtype="0">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p:cTn dur="1000" fill="hold" id="28"/>
                                        <p:tgtEl>
                                          <p:spTgt spid="3"/>
                                        </p:tgtEl>
                                        <p:attrNameLst>
                                          <p:attrName>ppt_w</p:attrName>
                                        </p:attrNameLst>
                                      </p:cBhvr>
                                      <p:tavLst>
                                        <p:tav tm="0">
                                          <p:val>
                                            <p:fltVal val="0"/>
                                          </p:val>
                                        </p:tav>
                                        <p:tav tm="100000">
                                          <p:val>
                                            <p:strVal val="#ppt_w"/>
                                          </p:val>
                                        </p:tav>
                                      </p:tavLst>
                                    </p:anim>
                                    <p:anim calcmode="lin" valueType="num">
                                      <p:cBhvr>
                                        <p:cTn dur="1000" fill="hold" id="29"/>
                                        <p:tgtEl>
                                          <p:spTgt spid="3"/>
                                        </p:tgtEl>
                                        <p:attrNameLst>
                                          <p:attrName>ppt_h</p:attrName>
                                        </p:attrNameLst>
                                      </p:cBhvr>
                                      <p:tavLst>
                                        <p:tav tm="0">
                                          <p:val>
                                            <p:fltVal val="0"/>
                                          </p:val>
                                        </p:tav>
                                        <p:tav tm="100000">
                                          <p:val>
                                            <p:strVal val="#ppt_h"/>
                                          </p:val>
                                        </p:tav>
                                      </p:tavLst>
                                    </p:anim>
                                    <p:anim calcmode="lin" valueType="num">
                                      <p:cBhvr>
                                        <p:cTn dur="1000" fill="hold" id="30"/>
                                        <p:tgtEl>
                                          <p:spTgt spid="3"/>
                                        </p:tgtEl>
                                        <p:attrNameLst>
                                          <p:attrName>style.rotation</p:attrName>
                                        </p:attrNameLst>
                                      </p:cBhvr>
                                      <p:tavLst>
                                        <p:tav tm="0">
                                          <p:val>
                                            <p:fltVal val="90"/>
                                          </p:val>
                                        </p:tav>
                                        <p:tav tm="100000">
                                          <p:val>
                                            <p:fltVal val="0"/>
                                          </p:val>
                                        </p:tav>
                                      </p:tavLst>
                                    </p:anim>
                                    <p:animEffect filter="fade" transition="in">
                                      <p:cBhvr>
                                        <p:cTn dur="1000" id="31"/>
                                        <p:tgtEl>
                                          <p:spTgt spid="3"/>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1" id="34" nodeType="click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1000" id="41"/>
                                        <p:tgtEl>
                                          <p:spTgt spid="11"/>
                                        </p:tgtEl>
                                      </p:cBhvr>
                                    </p:animEffect>
                                    <p:anim calcmode="lin" valueType="num">
                                      <p:cBhvr>
                                        <p:cTn dur="1000" fill="hold" id="42"/>
                                        <p:tgtEl>
                                          <p:spTgt spid="11"/>
                                        </p:tgtEl>
                                        <p:attrNameLst>
                                          <p:attrName>ppt_x</p:attrName>
                                        </p:attrNameLst>
                                      </p:cBhvr>
                                      <p:tavLst>
                                        <p:tav tm="0">
                                          <p:val>
                                            <p:strVal val="#ppt_x"/>
                                          </p:val>
                                        </p:tav>
                                        <p:tav tm="100000">
                                          <p:val>
                                            <p:strVal val="#ppt_x"/>
                                          </p:val>
                                        </p:tav>
                                      </p:tavLst>
                                    </p:anim>
                                    <p:anim calcmode="lin" valueType="num">
                                      <p:cBhvr>
                                        <p:cTn dur="1000" fill="hold" id="4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P grpId="1" spid="1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6" name="TextBox 19"/>
          <p:cNvSpPr txBox="1">
            <a:spLocks noChangeArrowheads="1"/>
          </p:cNvSpPr>
          <p:nvPr/>
        </p:nvSpPr>
        <p:spPr bwMode="auto">
          <a:xfrm>
            <a:off x="-107875" y="921603"/>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拉票</a:t>
            </a:r>
          </a:p>
        </p:txBody>
      </p:sp>
      <p:pic>
        <p:nvPicPr>
          <p:cNvPr id="15" name="图片 14"/>
          <p:cNvPicPr>
            <a:picLocks noChangeAspect="1"/>
          </p:cNvPicPr>
          <p:nvPr/>
        </p:nvPicPr>
        <p:blipFill>
          <a:blip r:embed="rId4">
            <a:extLst>
              <a:ext uri="{28A0092B-C50C-407E-A947-70E740481C1C}">
                <a14:useLocalDpi val="0"/>
              </a:ext>
            </a:extLst>
          </a:blip>
          <a:srcRect b="49778" l="83658" t="36888"/>
          <a:stretch>
            <a:fillRect/>
          </a:stretch>
        </p:blipFill>
        <p:spPr>
          <a:xfrm>
            <a:off x="2982935" y="1131066"/>
            <a:ext cx="807677" cy="658983"/>
          </a:xfrm>
          <a:prstGeom prst="rect">
            <a:avLst/>
          </a:prstGeom>
        </p:spPr>
      </p:pic>
      <p:pic>
        <p:nvPicPr>
          <p:cNvPr id="16" name="图片 15"/>
          <p:cNvPicPr>
            <a:picLocks noChangeAspect="1"/>
          </p:cNvPicPr>
          <p:nvPr/>
        </p:nvPicPr>
        <p:blipFill>
          <a:blip r:embed="rId5">
            <a:extLst>
              <a:ext uri="{28A0092B-C50C-407E-A947-70E740481C1C}">
                <a14:useLocalDpi val="0"/>
              </a:ext>
            </a:extLst>
          </a:blip>
          <a:srcRect b="43247" l="12987" r="75844" t="26831"/>
          <a:stretch>
            <a:fillRect/>
          </a:stretch>
        </p:blipFill>
        <p:spPr>
          <a:xfrm>
            <a:off x="5741154" y="1029482"/>
            <a:ext cx="1302203" cy="999366"/>
          </a:xfrm>
          <a:prstGeom prst="rect">
            <a:avLst/>
          </a:prstGeom>
        </p:spPr>
      </p:pic>
      <p:pic>
        <p:nvPicPr>
          <p:cNvPr id="17" name="图片 16"/>
          <p:cNvPicPr>
            <a:picLocks noChangeAspect="1"/>
          </p:cNvPicPr>
          <p:nvPr/>
        </p:nvPicPr>
        <p:blipFill>
          <a:blip r:embed="rId5">
            <a:extLst>
              <a:ext uri="{28A0092B-C50C-407E-A947-70E740481C1C}">
                <a14:useLocalDpi val="0"/>
              </a:ext>
            </a:extLst>
          </a:blip>
          <a:srcRect b="43247" l="12987" r="75844" t="26831"/>
          <a:stretch>
            <a:fillRect/>
          </a:stretch>
        </p:blipFill>
        <p:spPr>
          <a:xfrm>
            <a:off x="513486" y="5388382"/>
            <a:ext cx="1302203" cy="999366"/>
          </a:xfrm>
          <a:prstGeom prst="rect">
            <a:avLst/>
          </a:prstGeom>
        </p:spPr>
      </p:pic>
      <p:pic>
        <p:nvPicPr>
          <p:cNvPr id="18" name="图片 17"/>
          <p:cNvPicPr>
            <a:picLocks noChangeAspect="1"/>
          </p:cNvPicPr>
          <p:nvPr/>
        </p:nvPicPr>
        <p:blipFill>
          <a:blip r:embed="rId4">
            <a:extLst>
              <a:ext uri="{28A0092B-C50C-407E-A947-70E740481C1C}">
                <a14:useLocalDpi val="0"/>
              </a:ext>
            </a:extLst>
          </a:blip>
          <a:srcRect b="49778" l="83658" t="36888"/>
          <a:stretch>
            <a:fillRect/>
          </a:stretch>
        </p:blipFill>
        <p:spPr>
          <a:xfrm>
            <a:off x="4494548" y="2893278"/>
            <a:ext cx="807677" cy="658983"/>
          </a:xfrm>
          <a:prstGeom prst="rect">
            <a:avLst/>
          </a:prstGeom>
        </p:spPr>
      </p:pic>
      <p:graphicFrame>
        <p:nvGraphicFramePr>
          <p:cNvPr id="7" name="图表 6"/>
          <p:cNvGraphicFramePr/>
          <p:nvPr>
            <p:extLst>
              <p:ext uri="{D42A27DB-BD31-4B8C-83A1-F6EECF244321}">
                <p14:modId val="2907768668"/>
              </p:ext>
            </p:extLst>
          </p:nvPr>
        </p:nvGraphicFramePr>
        <p:xfrm>
          <a:off x="605335" y="1529165"/>
          <a:ext cx="5687985" cy="4419453"/>
        </p:xfrm>
        <a:graphic>
          <a:graphicData uri="http://schemas.openxmlformats.org/drawingml/2006/chart">
            <c:chart xmlns:c="http://schemas.openxmlformats.org/drawingml/2006/chart" r:id="rId6"/>
          </a:graphicData>
        </a:graphic>
      </p:graphicFrame>
      <p:grpSp>
        <p:nvGrpSpPr>
          <p:cNvPr id="25" name="组合 24"/>
          <p:cNvGrpSpPr/>
          <p:nvPr/>
        </p:nvGrpSpPr>
        <p:grpSpPr>
          <a:xfrm>
            <a:off x="6337051" y="1696578"/>
            <a:ext cx="4253389" cy="4003182"/>
            <a:chOff x="7478650" y="2358439"/>
            <a:chExt cx="4253389" cy="4003182"/>
          </a:xfrm>
        </p:grpSpPr>
        <p:sp>
          <p:nvSpPr>
            <p:cNvPr id="28" name="任意多边形 27"/>
            <p:cNvSpPr/>
            <p:nvPr/>
          </p:nvSpPr>
          <p:spPr>
            <a:xfrm>
              <a:off x="7478650" y="2358439"/>
              <a:ext cx="4253389" cy="4003182"/>
            </a:xfrm>
            <a:custGeom>
              <a:gdLst>
                <a:gd fmla="*/ 2014552 w 4253389" name="connsiteX0"/>
                <a:gd fmla="*/ 2282 h 2075819" name="connsiteY0"/>
                <a:gd fmla="*/ 63832 w 4253389" name="connsiteX1"/>
                <a:gd fmla="*/ 322322 h 2075819" name="connsiteY1"/>
                <a:gd fmla="*/ 795352 w 4253389" name="connsiteX2"/>
                <a:gd fmla="*/ 1983482 h 2075819" name="connsiteY2"/>
                <a:gd fmla="*/ 3919552 w 4253389" name="connsiteX3"/>
                <a:gd fmla="*/ 1693922 h 2075819" name="connsiteY3"/>
                <a:gd fmla="*/ 3950032 w 4253389" name="connsiteX4"/>
                <a:gd fmla="*/ 276602 h 2075819" name="connsiteY4"/>
                <a:gd fmla="*/ 2014552 w 4253389" name="connsiteX5"/>
                <a:gd fmla="*/ 2282 h 207581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075819" w="425338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grpSp>
          <p:nvGrpSpPr>
            <p:cNvPr id="29" name="组合 28"/>
            <p:cNvGrpSpPr/>
            <p:nvPr/>
          </p:nvGrpSpPr>
          <p:grpSpPr>
            <a:xfrm>
              <a:off x="7829076" y="2949657"/>
              <a:ext cx="3419002" cy="1773918"/>
              <a:chOff x="8335023" y="3832152"/>
              <a:chExt cx="3419002" cy="1773918"/>
            </a:xfrm>
          </p:grpSpPr>
          <p:sp>
            <p:nvSpPr>
              <p:cNvPr id="30" name="TextBox 105"/>
              <p:cNvSpPr txBox="1">
                <a:spLocks noChangeArrowheads="1"/>
              </p:cNvSpPr>
              <p:nvPr/>
            </p:nvSpPr>
            <p:spPr bwMode="auto">
              <a:xfrm>
                <a:off x="8335023" y="3832152"/>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31"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grpSp>
      <p:pic>
        <p:nvPicPr>
          <p:cNvPr id="21" name="图片 20"/>
          <p:cNvPicPr>
            <a:picLocks noChangeAspect="1"/>
          </p:cNvPicPr>
          <p:nvPr/>
        </p:nvPicPr>
        <p:blipFill>
          <a:blip r:embed="rId5">
            <a:extLst>
              <a:ext uri="{28A0092B-C50C-407E-A947-70E740481C1C}">
                <a14:useLocalDpi val="0"/>
              </a:ext>
            </a:extLst>
          </a:blip>
          <a:srcRect r="78939" t="49499"/>
          <a:stretch>
            <a:fillRect/>
          </a:stretch>
        </p:blipFill>
        <p:spPr>
          <a:xfrm rot="20722940">
            <a:off x="7515024" y="3883329"/>
            <a:ext cx="4382156" cy="3010105"/>
          </a:xfrm>
          <a:prstGeom prst="rect">
            <a:avLst/>
          </a:prstGeom>
        </p:spPr>
      </p:pic>
      <p:pic>
        <p:nvPicPr>
          <p:cNvPr id="32" name="图片 31"/>
          <p:cNvPicPr>
            <a:picLocks noChangeAspect="1"/>
          </p:cNvPicPr>
          <p:nvPr/>
        </p:nvPicPr>
        <p:blipFill>
          <a:blip r:embed="rId5">
            <a:extLst>
              <a:ext uri="{28A0092B-C50C-407E-A947-70E740481C1C}">
                <a14:useLocalDpi val="0"/>
              </a:ext>
            </a:extLst>
          </a:blip>
          <a:srcRect b="43247" l="12987" r="75844" t="26831"/>
          <a:stretch>
            <a:fillRect/>
          </a:stretch>
        </p:blipFill>
        <p:spPr>
          <a:xfrm>
            <a:off x="5461952" y="4699315"/>
            <a:ext cx="1302203" cy="999366"/>
          </a:xfrm>
          <a:prstGeom prst="rect">
            <a:avLst/>
          </a:prstGeom>
        </p:spPr>
      </p:pic>
      <p:pic>
        <p:nvPicPr>
          <p:cNvPr id="33" name="图片 32"/>
          <p:cNvPicPr>
            <a:picLocks noChangeAspect="1"/>
          </p:cNvPicPr>
          <p:nvPr/>
        </p:nvPicPr>
        <p:blipFill>
          <a:blip r:embed="rId4">
            <a:extLst>
              <a:ext uri="{28A0092B-C50C-407E-A947-70E740481C1C}">
                <a14:useLocalDpi val="0"/>
              </a:ext>
            </a:extLst>
          </a:blip>
          <a:srcRect b="49778" l="83658" t="36888"/>
          <a:stretch>
            <a:fillRect/>
          </a:stretch>
        </p:blipFill>
        <p:spPr>
          <a:xfrm>
            <a:off x="10946292" y="1379554"/>
            <a:ext cx="807677" cy="658983"/>
          </a:xfrm>
          <a:prstGeom prst="rect">
            <a:avLst/>
          </a:prstGeom>
        </p:spPr>
      </p:pic>
    </p:spTree>
    <p:extLst>
      <p:ext uri="{BB962C8B-B14F-4D97-AF65-F5344CB8AC3E}">
        <p14:creationId val="1633524061"/>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ppt_w</p:attrName>
                                        </p:attrNameLst>
                                      </p:cBhvr>
                                      <p:tavLst>
                                        <p:tav tm="0">
                                          <p:val>
                                            <p:fltVal val="0"/>
                                          </p:val>
                                        </p:tav>
                                        <p:tav tm="100000">
                                          <p:val>
                                            <p:strVal val="#ppt_w"/>
                                          </p:val>
                                        </p:tav>
                                      </p:tavLst>
                                    </p:anim>
                                    <p:anim calcmode="lin" valueType="num">
                                      <p:cBhvr>
                                        <p:cTn dur="500" fill="hold" id="15"/>
                                        <p:tgtEl>
                                          <p:spTgt spid="6"/>
                                        </p:tgtEl>
                                        <p:attrNameLst>
                                          <p:attrName>ppt_h</p:attrName>
                                        </p:attrNameLst>
                                      </p:cBhvr>
                                      <p:tavLst>
                                        <p:tav tm="0">
                                          <p:val>
                                            <p:fltVal val="0"/>
                                          </p:val>
                                        </p:tav>
                                        <p:tav tm="100000">
                                          <p:val>
                                            <p:strVal val="#ppt_h"/>
                                          </p:val>
                                        </p:tav>
                                      </p:tavLst>
                                    </p:anim>
                                    <p:animEffect filter="fade" transition="in">
                                      <p:cBhvr>
                                        <p:cTn dur="500" id="16"/>
                                        <p:tgtEl>
                                          <p:spTgt spid="6"/>
                                        </p:tgtEl>
                                      </p:cBhvr>
                                    </p:animEffect>
                                  </p:childTnLst>
                                </p:cTn>
                              </p:par>
                            </p:childTnLst>
                          </p:cTn>
                        </p:par>
                        <p:par>
                          <p:cTn fill="hold" id="17" nodeType="afterGroup">
                            <p:stCondLst>
                              <p:cond delay="500"/>
                            </p:stCondLst>
                            <p:childTnLst>
                              <p:par>
                                <p:cTn fill="hold" grpId="0"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par>
                          <p:cTn fill="hold" id="23" nodeType="afterGroup">
                            <p:stCondLst>
                              <p:cond delay="1000"/>
                            </p:stCondLst>
                            <p:childTnLst>
                              <p:par>
                                <p:cTn fill="hold" id="24" nodeType="afterEffect" presetClass="entr" presetID="53" presetSubtype="0">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p:cTn dur="500" fill="hold" id="26"/>
                                        <p:tgtEl>
                                          <p:spTgt spid="25"/>
                                        </p:tgtEl>
                                        <p:attrNameLst>
                                          <p:attrName>ppt_w</p:attrName>
                                        </p:attrNameLst>
                                      </p:cBhvr>
                                      <p:tavLst>
                                        <p:tav tm="0">
                                          <p:val>
                                            <p:fltVal val="0"/>
                                          </p:val>
                                        </p:tav>
                                        <p:tav tm="100000">
                                          <p:val>
                                            <p:strVal val="#ppt_w"/>
                                          </p:val>
                                        </p:tav>
                                      </p:tavLst>
                                    </p:anim>
                                    <p:anim calcmode="lin" valueType="num">
                                      <p:cBhvr>
                                        <p:cTn dur="500" fill="hold" id="27"/>
                                        <p:tgtEl>
                                          <p:spTgt spid="25"/>
                                        </p:tgtEl>
                                        <p:attrNameLst>
                                          <p:attrName>ppt_h</p:attrName>
                                        </p:attrNameLst>
                                      </p:cBhvr>
                                      <p:tavLst>
                                        <p:tav tm="0">
                                          <p:val>
                                            <p:fltVal val="0"/>
                                          </p:val>
                                        </p:tav>
                                        <p:tav tm="100000">
                                          <p:val>
                                            <p:strVal val="#ppt_h"/>
                                          </p:val>
                                        </p:tav>
                                      </p:tavLst>
                                    </p:anim>
                                    <p:animEffect filter="fade" transition="in">
                                      <p:cBhvr>
                                        <p:cTn dur="500" id="28"/>
                                        <p:tgtEl>
                                          <p:spTgt spid="25"/>
                                        </p:tgtEl>
                                      </p:cBhvr>
                                    </p:animEffect>
                                  </p:childTnLst>
                                </p:cTn>
                              </p:par>
                            </p:childTnLst>
                          </p:cTn>
                        </p:par>
                        <p:par>
                          <p:cTn fill="hold" id="29" nodeType="afterGroup">
                            <p:stCondLst>
                              <p:cond delay="1500"/>
                            </p:stCondLst>
                            <p:childTnLst>
                              <p:par>
                                <p:cTn fill="hold" id="30" nodeType="afterEffect" presetClass="entr" presetID="53" presetSubtype="0">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p:cTn dur="500" fill="hold" id="32"/>
                                        <p:tgtEl>
                                          <p:spTgt spid="21"/>
                                        </p:tgtEl>
                                        <p:attrNameLst>
                                          <p:attrName>ppt_w</p:attrName>
                                        </p:attrNameLst>
                                      </p:cBhvr>
                                      <p:tavLst>
                                        <p:tav tm="0">
                                          <p:val>
                                            <p:fltVal val="0"/>
                                          </p:val>
                                        </p:tav>
                                        <p:tav tm="100000">
                                          <p:val>
                                            <p:strVal val="#ppt_w"/>
                                          </p:val>
                                        </p:tav>
                                      </p:tavLst>
                                    </p:anim>
                                    <p:anim calcmode="lin" valueType="num">
                                      <p:cBhvr>
                                        <p:cTn dur="500" fill="hold" id="33"/>
                                        <p:tgtEl>
                                          <p:spTgt spid="21"/>
                                        </p:tgtEl>
                                        <p:attrNameLst>
                                          <p:attrName>ppt_h</p:attrName>
                                        </p:attrNameLst>
                                      </p:cBhvr>
                                      <p:tavLst>
                                        <p:tav tm="0">
                                          <p:val>
                                            <p:fltVal val="0"/>
                                          </p:val>
                                        </p:tav>
                                        <p:tav tm="100000">
                                          <p:val>
                                            <p:strVal val="#ppt_h"/>
                                          </p:val>
                                        </p:tav>
                                      </p:tavLst>
                                    </p:anim>
                                    <p:animEffect filter="fade" transition="in">
                                      <p:cBhvr>
                                        <p:cTn dur="500" id="3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Graphic grpId="0" spid="7">
        <p:bldAsOne/>
      </p:bldGraphic>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0" y="-15776"/>
            <a:ext cx="12192000" cy="6873776"/>
          </a:xfrm>
          <a:prstGeom prst="rect">
            <a:avLst/>
          </a:prstGeom>
        </p:spPr>
      </p:pic>
      <p:pic>
        <p:nvPicPr>
          <p:cNvPr id="7" name="图片 6"/>
          <p:cNvPicPr>
            <a:picLocks noChangeAspect="1"/>
          </p:cNvPicPr>
          <p:nvPr/>
        </p:nvPicPr>
        <p:blipFill>
          <a:blip r:embed="rId4">
            <a:extLst>
              <a:ext uri="{28A0092B-C50C-407E-A947-70E740481C1C}">
                <a14:useLocalDpi val="0"/>
              </a:ext>
            </a:extLst>
          </a:blip>
          <a:srcRect b="12834" l="5680" r="14559" t="10694"/>
          <a:stretch>
            <a:fillRect/>
          </a:stretch>
        </p:blipFill>
        <p:spPr>
          <a:xfrm>
            <a:off x="5305627" y="1299830"/>
            <a:ext cx="6743519" cy="5040984"/>
          </a:xfrm>
          <a:prstGeom prst="rect">
            <a:avLst/>
          </a:prstGeom>
        </p:spPr>
      </p:pic>
      <p:sp>
        <p:nvSpPr>
          <p:cNvPr id="14" name="TextBox 5"/>
          <p:cNvSpPr txBox="1"/>
          <p:nvPr/>
        </p:nvSpPr>
        <p:spPr>
          <a:xfrm rot="20953978">
            <a:off x="6250706" y="2853416"/>
            <a:ext cx="5008749" cy="1737360"/>
          </a:xfrm>
          <a:prstGeom prst="rect">
            <a:avLst/>
          </a:prstGeom>
          <a:noFill/>
        </p:spPr>
        <p:txBody>
          <a:bodyPr rtlCol="0" wrap="square">
            <a:spAutoFit/>
          </a:bodyPr>
          <a:lstStyle/>
          <a:p>
            <a:pPr algn="ctr"/>
            <a:r>
              <a:rPr altLang="en-US" b="1" lang="zh-CN" smtClean="0" spc="300" sz="5400">
                <a:solidFill>
                  <a:schemeClr val="bg2">
                    <a:lumMod val="10000"/>
                  </a:schemeClr>
                </a:solidFill>
                <a:ea charset="-128" pitchFamily="2" typeface="义启嘟嘟体"/>
                <a:cs charset="-128" pitchFamily="2" typeface="义启嘟嘟体"/>
                <a:sym typeface="+mn-lt"/>
              </a:rPr>
              <a:t>感谢观看</a:t>
            </a:r>
          </a:p>
          <a:p>
            <a:pPr algn="ctr"/>
            <a:r>
              <a:rPr altLang="en-US" b="1" lang="zh-CN" smtClean="0" spc="300" sz="5400">
                <a:solidFill>
                  <a:schemeClr val="bg2">
                    <a:lumMod val="10000"/>
                  </a:schemeClr>
                </a:solidFill>
                <a:ea charset="-128" pitchFamily="2" typeface="义启嘟嘟体"/>
                <a:cs charset="-128" pitchFamily="2" typeface="义启嘟嘟体"/>
                <a:sym typeface="+mn-lt"/>
              </a:rPr>
              <a:t>请投我一票！</a:t>
            </a:r>
          </a:p>
        </p:txBody>
      </p:sp>
      <p:pic>
        <p:nvPicPr>
          <p:cNvPr id="8" name="图片 7"/>
          <p:cNvPicPr>
            <a:picLocks noChangeAspect="1"/>
          </p:cNvPicPr>
          <p:nvPr/>
        </p:nvPicPr>
        <p:blipFill>
          <a:blip r:embed="rId5">
            <a:extLst>
              <a:ext uri="{28A0092B-C50C-407E-A947-70E740481C1C}">
                <a14:useLocalDpi val="0"/>
              </a:ext>
            </a:extLst>
          </a:blip>
          <a:srcRect b="62667" r="86061"/>
          <a:stretch>
            <a:fillRect/>
          </a:stretch>
        </p:blipFill>
        <p:spPr>
          <a:xfrm>
            <a:off x="0" y="291817"/>
            <a:ext cx="3108960" cy="2385226"/>
          </a:xfrm>
          <a:prstGeom prst="rect">
            <a:avLst/>
          </a:prstGeom>
        </p:spPr>
      </p:pic>
      <p:pic>
        <p:nvPicPr>
          <p:cNvPr id="9" name="图片 8"/>
          <p:cNvPicPr>
            <a:picLocks noChangeAspect="1"/>
          </p:cNvPicPr>
          <p:nvPr/>
        </p:nvPicPr>
        <p:blipFill>
          <a:blip r:embed="rId5">
            <a:extLst>
              <a:ext uri="{28A0092B-C50C-407E-A947-70E740481C1C}">
                <a14:useLocalDpi val="0"/>
              </a:ext>
            </a:extLst>
          </a:blip>
          <a:srcRect r="78939" t="49499"/>
          <a:stretch>
            <a:fillRect/>
          </a:stretch>
        </p:blipFill>
        <p:spPr>
          <a:xfrm rot="20722940">
            <a:off x="-194997" y="2714611"/>
            <a:ext cx="7183215" cy="4934153"/>
          </a:xfrm>
          <a:prstGeom prst="rect">
            <a:avLst/>
          </a:prstGeom>
        </p:spPr>
      </p:pic>
      <p:pic>
        <p:nvPicPr>
          <p:cNvPr id="10" name="图片 9"/>
          <p:cNvPicPr>
            <a:picLocks noChangeAspect="1"/>
          </p:cNvPicPr>
          <p:nvPr/>
        </p:nvPicPr>
        <p:blipFill>
          <a:blip r:embed="rId5">
            <a:extLst>
              <a:ext uri="{28A0092B-C50C-407E-A947-70E740481C1C}">
                <a14:useLocalDpi val="0"/>
              </a:ext>
            </a:extLst>
          </a:blip>
          <a:srcRect b="54204" l="68030" r="15000"/>
          <a:stretch>
            <a:fillRect/>
          </a:stretch>
        </p:blipFill>
        <p:spPr>
          <a:xfrm>
            <a:off x="8960493" y="604679"/>
            <a:ext cx="3308804" cy="2557922"/>
          </a:xfrm>
          <a:prstGeom prst="rect">
            <a:avLst/>
          </a:prstGeom>
        </p:spPr>
      </p:pic>
      <p:pic>
        <p:nvPicPr>
          <p:cNvPr id="12" name="图片 11"/>
          <p:cNvPicPr>
            <a:picLocks noChangeAspect="1"/>
          </p:cNvPicPr>
          <p:nvPr/>
        </p:nvPicPr>
        <p:blipFill>
          <a:blip r:embed="rId6">
            <a:extLst>
              <a:ext uri="{28A0092B-C50C-407E-A947-70E740481C1C}">
                <a14:useLocalDpi val="0"/>
              </a:ext>
            </a:extLst>
          </a:blip>
          <a:srcRect b="70286" r="71460" t="9905"/>
          <a:stretch>
            <a:fillRect/>
          </a:stretch>
        </p:blipFill>
        <p:spPr>
          <a:xfrm>
            <a:off x="3037208" y="439428"/>
            <a:ext cx="2191122" cy="1520868"/>
          </a:xfrm>
          <a:prstGeom prst="rect">
            <a:avLst/>
          </a:prstGeom>
        </p:spPr>
      </p:pic>
      <p:pic>
        <p:nvPicPr>
          <p:cNvPr id="16" name="图片 15"/>
          <p:cNvPicPr>
            <a:picLocks noChangeAspect="1"/>
          </p:cNvPicPr>
          <p:nvPr/>
        </p:nvPicPr>
        <p:blipFill>
          <a:blip r:embed="rId6">
            <a:extLst>
              <a:ext uri="{28A0092B-C50C-407E-A947-70E740481C1C}">
                <a14:useLocalDpi val="0"/>
              </a:ext>
            </a:extLst>
          </a:blip>
          <a:srcRect b="49778" l="83658" t="36888"/>
          <a:stretch>
            <a:fillRect/>
          </a:stretch>
        </p:blipFill>
        <p:spPr>
          <a:xfrm>
            <a:off x="3198273" y="2971800"/>
            <a:ext cx="1120727" cy="914400"/>
          </a:xfrm>
          <a:prstGeom prst="rect">
            <a:avLst/>
          </a:prstGeom>
        </p:spPr>
      </p:pic>
      <p:pic>
        <p:nvPicPr>
          <p:cNvPr id="17" name="图片 16"/>
          <p:cNvPicPr>
            <a:picLocks noChangeAspect="1"/>
          </p:cNvPicPr>
          <p:nvPr/>
        </p:nvPicPr>
        <p:blipFill>
          <a:blip r:embed="rId6">
            <a:extLst>
              <a:ext uri="{28A0092B-C50C-407E-A947-70E740481C1C}">
                <a14:useLocalDpi val="0"/>
              </a:ext>
            </a:extLst>
          </a:blip>
          <a:srcRect b="49778" l="83658" t="36888"/>
          <a:stretch>
            <a:fillRect/>
          </a:stretch>
        </p:blipFill>
        <p:spPr>
          <a:xfrm>
            <a:off x="7342170" y="488658"/>
            <a:ext cx="1120727" cy="914400"/>
          </a:xfrm>
          <a:prstGeom prst="rect">
            <a:avLst/>
          </a:prstGeom>
        </p:spPr>
      </p:pic>
      <p:pic>
        <p:nvPicPr>
          <p:cNvPr id="18" name="图片 17"/>
          <p:cNvPicPr>
            <a:picLocks noChangeAspect="1"/>
          </p:cNvPicPr>
          <p:nvPr/>
        </p:nvPicPr>
        <p:blipFill>
          <a:blip r:embed="rId5">
            <a:extLst>
              <a:ext uri="{28A0092B-C50C-407E-A947-70E740481C1C}">
                <a14:useLocalDpi val="0"/>
              </a:ext>
            </a:extLst>
          </a:blip>
          <a:srcRect b="43247" l="12987" r="75844" t="26831"/>
          <a:stretch>
            <a:fillRect/>
          </a:stretch>
        </p:blipFill>
        <p:spPr>
          <a:xfrm>
            <a:off x="1306286" y="2455816"/>
            <a:ext cx="1123405" cy="862149"/>
          </a:xfrm>
          <a:prstGeom prst="rect">
            <a:avLst/>
          </a:prstGeom>
        </p:spPr>
      </p:pic>
      <p:pic>
        <p:nvPicPr>
          <p:cNvPr id="19" name="图片 18"/>
          <p:cNvPicPr>
            <a:picLocks noChangeAspect="1"/>
          </p:cNvPicPr>
          <p:nvPr/>
        </p:nvPicPr>
        <p:blipFill>
          <a:blip r:embed="rId5">
            <a:extLst>
              <a:ext uri="{28A0092B-C50C-407E-A947-70E740481C1C}">
                <a14:useLocalDpi val="0"/>
              </a:ext>
            </a:extLst>
          </a:blip>
          <a:srcRect b="68635" l="59741" r="30649"/>
          <a:stretch>
            <a:fillRect/>
          </a:stretch>
        </p:blipFill>
        <p:spPr>
          <a:xfrm>
            <a:off x="6008914" y="1682751"/>
            <a:ext cx="966652" cy="903696"/>
          </a:xfrm>
          <a:prstGeom prst="rect">
            <a:avLst/>
          </a:prstGeom>
        </p:spPr>
      </p:pic>
      <p:pic>
        <p:nvPicPr>
          <p:cNvPr id="25" name="图片 24"/>
          <p:cNvPicPr>
            <a:picLocks noChangeAspect="1"/>
          </p:cNvPicPr>
          <p:nvPr/>
        </p:nvPicPr>
        <p:blipFill>
          <a:blip r:embed="rId6">
            <a:extLst>
              <a:ext uri="{28A0092B-C50C-407E-A947-70E740481C1C}">
                <a14:useLocalDpi val="0"/>
              </a:ext>
            </a:extLst>
          </a:blip>
          <a:srcRect b="90000"/>
          <a:stretch>
            <a:fillRect/>
          </a:stretch>
        </p:blipFill>
        <p:spPr>
          <a:xfrm>
            <a:off x="0" y="-34595"/>
            <a:ext cx="12192000" cy="685800"/>
          </a:xfrm>
          <a:prstGeom prst="rect">
            <a:avLst/>
          </a:prstGeom>
        </p:spPr>
      </p:pic>
      <p:pic>
        <p:nvPicPr>
          <p:cNvPr id="22" name="图片 21"/>
          <p:cNvPicPr>
            <a:picLocks noChangeAspect="1"/>
          </p:cNvPicPr>
          <p:nvPr/>
        </p:nvPicPr>
        <p:blipFill>
          <a:blip r:embed="rId5">
            <a:extLst>
              <a:ext uri="{28A0092B-C50C-407E-A947-70E740481C1C}">
                <a14:useLocalDpi val="0"/>
              </a:ext>
            </a:extLst>
          </a:blip>
          <a:srcRect b="68635" l="59741" r="30649"/>
          <a:stretch>
            <a:fillRect/>
          </a:stretch>
        </p:blipFill>
        <p:spPr>
          <a:xfrm>
            <a:off x="5228330" y="5489372"/>
            <a:ext cx="966652" cy="903696"/>
          </a:xfrm>
          <a:prstGeom prst="rect">
            <a:avLst/>
          </a:prstGeom>
        </p:spPr>
      </p:pic>
      <p:pic>
        <p:nvPicPr>
          <p:cNvPr id="23" name="图片 22"/>
          <p:cNvPicPr>
            <a:picLocks noChangeAspect="1"/>
          </p:cNvPicPr>
          <p:nvPr/>
        </p:nvPicPr>
        <p:blipFill>
          <a:blip r:embed="rId5">
            <a:extLst>
              <a:ext uri="{28A0092B-C50C-407E-A947-70E740481C1C}">
                <a14:useLocalDpi val="0"/>
              </a:ext>
            </a:extLst>
          </a:blip>
          <a:srcRect b="43247" l="12987" r="75844" t="26831"/>
          <a:stretch>
            <a:fillRect/>
          </a:stretch>
        </p:blipFill>
        <p:spPr>
          <a:xfrm>
            <a:off x="4352111" y="1887595"/>
            <a:ext cx="1123405" cy="862149"/>
          </a:xfrm>
          <a:prstGeom prst="rect">
            <a:avLst/>
          </a:prstGeom>
        </p:spPr>
      </p:pic>
      <p:pic>
        <p:nvPicPr>
          <p:cNvPr id="24" name="图片 23"/>
          <p:cNvPicPr>
            <a:picLocks noChangeAspect="1"/>
          </p:cNvPicPr>
          <p:nvPr/>
        </p:nvPicPr>
        <p:blipFill>
          <a:blip r:embed="rId7">
            <a:extLst>
              <a:ext uri="{28A0092B-C50C-407E-A947-70E740481C1C}">
                <a14:useLocalDpi val="0"/>
              </a:ext>
            </a:extLst>
          </a:blip>
          <a:srcRect b="49778" l="83658" t="36888"/>
          <a:stretch>
            <a:fillRect/>
          </a:stretch>
        </p:blipFill>
        <p:spPr>
          <a:xfrm>
            <a:off x="5572149" y="4768422"/>
            <a:ext cx="691491" cy="564187"/>
          </a:xfrm>
          <a:prstGeom prst="rect">
            <a:avLst/>
          </a:prstGeom>
        </p:spPr>
      </p:pic>
      <p:pic>
        <p:nvPicPr>
          <p:cNvPr id="26" name="图片 25"/>
          <p:cNvPicPr>
            <a:picLocks noChangeAspect="1"/>
          </p:cNvPicPr>
          <p:nvPr/>
        </p:nvPicPr>
        <p:blipFill>
          <a:blip r:embed="rId5">
            <a:extLst>
              <a:ext uri="{28A0092B-C50C-407E-A947-70E740481C1C}">
                <a14:useLocalDpi val="0"/>
              </a:ext>
            </a:extLst>
          </a:blip>
          <a:srcRect b="68635" l="59741" r="30649"/>
          <a:stretch>
            <a:fillRect/>
          </a:stretch>
        </p:blipFill>
        <p:spPr>
          <a:xfrm>
            <a:off x="-136835" y="4273286"/>
            <a:ext cx="1568989" cy="1466804"/>
          </a:xfrm>
          <a:prstGeom prst="rect">
            <a:avLst/>
          </a:prstGeom>
        </p:spPr>
      </p:pic>
      <p:pic>
        <p:nvPicPr>
          <p:cNvPr id="27" name="图片 26"/>
          <p:cNvPicPr>
            <a:picLocks noChangeAspect="1"/>
          </p:cNvPicPr>
          <p:nvPr/>
        </p:nvPicPr>
        <p:blipFill>
          <a:blip r:embed="rId6">
            <a:extLst>
              <a:ext uri="{28A0092B-C50C-407E-A947-70E740481C1C}">
                <a14:useLocalDpi val="0"/>
              </a:ext>
            </a:extLst>
          </a:blip>
          <a:srcRect b="90000"/>
          <a:stretch>
            <a:fillRect/>
          </a:stretch>
        </p:blipFill>
        <p:spPr>
          <a:xfrm flipH="1" flipV="1">
            <a:off x="0" y="6136633"/>
            <a:ext cx="12192000" cy="685800"/>
          </a:xfrm>
          <a:prstGeom prst="rect">
            <a:avLst/>
          </a:prstGeom>
        </p:spPr>
      </p:pic>
    </p:spTree>
    <p:extLst>
      <p:ext uri="{BB962C8B-B14F-4D97-AF65-F5344CB8AC3E}">
        <p14:creationId val="2209911158"/>
      </p:ext>
    </p:extLst>
  </p:cSld>
  <p:clrMapOvr>
    <a:masterClrMapping/>
  </p:clrMapOvr>
  <mc:AlternateContent>
    <mc:Choice Requires="p15">
      <p:transition advTm="9000" p14:dur="2000" spd="slow">
        <p15:prstTrans prst="wind"/>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p:cTn dur="500" fill="hold" id="13"/>
                                        <p:tgtEl>
                                          <p:spTgt spid="12"/>
                                        </p:tgtEl>
                                        <p:attrNameLst>
                                          <p:attrName>ppt_w</p:attrName>
                                        </p:attrNameLst>
                                      </p:cBhvr>
                                      <p:tavLst>
                                        <p:tav tm="0">
                                          <p:val>
                                            <p:fltVal val="0"/>
                                          </p:val>
                                        </p:tav>
                                        <p:tav tm="100000">
                                          <p:val>
                                            <p:strVal val="#ppt_w"/>
                                          </p:val>
                                        </p:tav>
                                      </p:tavLst>
                                    </p:anim>
                                    <p:anim calcmode="lin" valueType="num">
                                      <p:cBhvr>
                                        <p:cTn dur="500" fill="hold" id="14"/>
                                        <p:tgtEl>
                                          <p:spTgt spid="12"/>
                                        </p:tgtEl>
                                        <p:attrNameLst>
                                          <p:attrName>ppt_h</p:attrName>
                                        </p:attrNameLst>
                                      </p:cBhvr>
                                      <p:tavLst>
                                        <p:tav tm="0">
                                          <p:val>
                                            <p:fltVal val="0"/>
                                          </p:val>
                                        </p:tav>
                                        <p:tav tm="100000">
                                          <p:val>
                                            <p:strVal val="#ppt_h"/>
                                          </p:val>
                                        </p:tav>
                                      </p:tavLst>
                                    </p:anim>
                                    <p:animEffect filter="fade" transition="in">
                                      <p:cBhvr>
                                        <p:cTn dur="500" id="15"/>
                                        <p:tgtEl>
                                          <p:spTgt spid="12"/>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animEffect filter="fade" transition="in">
                                      <p:cBhvr>
                                        <p:cTn dur="500" id="21"/>
                                        <p:tgtEl>
                                          <p:spTgt spid="9"/>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p:cTn dur="500" fill="hold" id="25"/>
                                        <p:tgtEl>
                                          <p:spTgt spid="10"/>
                                        </p:tgtEl>
                                        <p:attrNameLst>
                                          <p:attrName>ppt_w</p:attrName>
                                        </p:attrNameLst>
                                      </p:cBhvr>
                                      <p:tavLst>
                                        <p:tav tm="0">
                                          <p:val>
                                            <p:fltVal val="0"/>
                                          </p:val>
                                        </p:tav>
                                        <p:tav tm="100000">
                                          <p:val>
                                            <p:strVal val="#ppt_w"/>
                                          </p:val>
                                        </p:tav>
                                      </p:tavLst>
                                    </p:anim>
                                    <p:anim calcmode="lin" valueType="num">
                                      <p:cBhvr>
                                        <p:cTn dur="500" fill="hold" id="26"/>
                                        <p:tgtEl>
                                          <p:spTgt spid="10"/>
                                        </p:tgtEl>
                                        <p:attrNameLst>
                                          <p:attrName>ppt_h</p:attrName>
                                        </p:attrNameLst>
                                      </p:cBhvr>
                                      <p:tavLst>
                                        <p:tav tm="0">
                                          <p:val>
                                            <p:fltVal val="0"/>
                                          </p:val>
                                        </p:tav>
                                        <p:tav tm="100000">
                                          <p:val>
                                            <p:strVal val="#ppt_h"/>
                                          </p:val>
                                        </p:tav>
                                      </p:tavLst>
                                    </p:anim>
                                    <p:animEffect filter="fade" transition="in">
                                      <p:cBhvr>
                                        <p:cTn dur="500" id="27"/>
                                        <p:tgtEl>
                                          <p:spTgt spid="10"/>
                                        </p:tgtEl>
                                      </p:cBhvr>
                                    </p:animEffect>
                                  </p:childTnLst>
                                </p:cTn>
                              </p:par>
                            </p:childTnLst>
                          </p:cTn>
                        </p:par>
                        <p:par>
                          <p:cTn fill="hold" id="28" nodeType="afterGroup">
                            <p:stCondLst>
                              <p:cond delay="2000"/>
                            </p:stCondLst>
                            <p:childTnLst>
                              <p:par>
                                <p:cTn fill="hold" id="29" nodeType="afterEffect" presetClass="entr" presetID="42"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1000" id="31"/>
                                        <p:tgtEl>
                                          <p:spTgt spid="7"/>
                                        </p:tgtEl>
                                      </p:cBhvr>
                                    </p:animEffect>
                                    <p:anim calcmode="lin" valueType="num">
                                      <p:cBhvr>
                                        <p:cTn dur="1000" fill="hold" id="32"/>
                                        <p:tgtEl>
                                          <p:spTgt spid="7"/>
                                        </p:tgtEl>
                                        <p:attrNameLst>
                                          <p:attrName>ppt_x</p:attrName>
                                        </p:attrNameLst>
                                      </p:cBhvr>
                                      <p:tavLst>
                                        <p:tav tm="0">
                                          <p:val>
                                            <p:strVal val="#ppt_x"/>
                                          </p:val>
                                        </p:tav>
                                        <p:tav tm="100000">
                                          <p:val>
                                            <p:strVal val="#ppt_x"/>
                                          </p:val>
                                        </p:tav>
                                      </p:tavLst>
                                    </p:anim>
                                    <p:anim calcmode="lin" valueType="num">
                                      <p:cBhvr>
                                        <p:cTn dur="1000" fill="hold" id="33"/>
                                        <p:tgtEl>
                                          <p:spTgt spid="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id="35" nodeType="afterEffect" presetClass="entr" presetID="41" presetSubtype="0">
                                  <p:stCondLst>
                                    <p:cond delay="0"/>
                                  </p:stCondLst>
                                  <p:iterate type="lt">
                                    <p:tmPct val="10000"/>
                                  </p:iterate>
                                  <p:childTnLst>
                                    <p:set>
                                      <p:cBhvr>
                                        <p:cTn dur="1" fill="hold" id="36">
                                          <p:stCondLst>
                                            <p:cond delay="0"/>
                                          </p:stCondLst>
                                        </p:cTn>
                                        <p:tgtEl>
                                          <p:spTgt spid="14">
                                            <p:txEl>
                                              <p:pRg end="0" st="0"/>
                                            </p:txEl>
                                          </p:spTgt>
                                        </p:tgtEl>
                                        <p:attrNameLst>
                                          <p:attrName>style.visibility</p:attrName>
                                        </p:attrNameLst>
                                      </p:cBhvr>
                                      <p:to>
                                        <p:strVal val="visible"/>
                                      </p:to>
                                    </p:set>
                                    <p:anim calcmode="lin" valueType="num">
                                      <p:cBhvr>
                                        <p:cTn dur="500" fill="hold" id="37"/>
                                        <p:tgtEl>
                                          <p:spTgt spid="14">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8"/>
                                        <p:tgtEl>
                                          <p:spTgt spid="14">
                                            <p:txEl>
                                              <p:pRg end="0" st="0"/>
                                            </p:txEl>
                                          </p:spTgt>
                                        </p:tgtEl>
                                        <p:attrNameLst>
                                          <p:attrName>ppt_y</p:attrName>
                                        </p:attrNameLst>
                                      </p:cBhvr>
                                      <p:tavLst>
                                        <p:tav tm="0">
                                          <p:val>
                                            <p:strVal val="#ppt_y"/>
                                          </p:val>
                                        </p:tav>
                                        <p:tav tm="100000">
                                          <p:val>
                                            <p:strVal val="#ppt_y"/>
                                          </p:val>
                                        </p:tav>
                                      </p:tavLst>
                                    </p:anim>
                                    <p:anim calcmode="lin" valueType="num">
                                      <p:cBhvr>
                                        <p:cTn dur="500" fill="hold" id="39"/>
                                        <p:tgtEl>
                                          <p:spTgt spid="14">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0"/>
                                        <p:tgtEl>
                                          <p:spTgt spid="14">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1" tmFilter="0,0; .5, 1; 1, 1"/>
                                        <p:tgtEl>
                                          <p:spTgt spid="14">
                                            <p:txEl>
                                              <p:pRg end="0" st="0"/>
                                            </p:txEl>
                                          </p:spTgt>
                                        </p:tgtEl>
                                      </p:cBhvr>
                                    </p:animEffect>
                                  </p:childTnLst>
                                </p:cTn>
                              </p:par>
                            </p:childTnLst>
                          </p:cTn>
                        </p:par>
                        <p:par>
                          <p:cTn fill="hold" id="42" nodeType="afterGroup">
                            <p:stCondLst>
                              <p:cond delay="3500"/>
                            </p:stCondLst>
                            <p:childTnLst>
                              <p:par>
                                <p:cTn fill="hold" id="43" nodeType="afterEffect" presetClass="entr" presetID="41" presetSubtype="0">
                                  <p:stCondLst>
                                    <p:cond delay="0"/>
                                  </p:stCondLst>
                                  <p:iterate type="lt">
                                    <p:tmPct val="10000"/>
                                  </p:iterate>
                                  <p:childTnLst>
                                    <p:set>
                                      <p:cBhvr>
                                        <p:cTn dur="1" fill="hold" id="44">
                                          <p:stCondLst>
                                            <p:cond delay="0"/>
                                          </p:stCondLst>
                                        </p:cTn>
                                        <p:tgtEl>
                                          <p:spTgt spid="14">
                                            <p:txEl>
                                              <p:pRg end="1" st="1"/>
                                            </p:txEl>
                                          </p:spTgt>
                                        </p:tgtEl>
                                        <p:attrNameLst>
                                          <p:attrName>style.visibility</p:attrName>
                                        </p:attrNameLst>
                                      </p:cBhvr>
                                      <p:to>
                                        <p:strVal val="visible"/>
                                      </p:to>
                                    </p:set>
                                    <p:anim calcmode="lin" valueType="num">
                                      <p:cBhvr>
                                        <p:cTn dur="500" fill="hold" id="45"/>
                                        <p:tgtEl>
                                          <p:spTgt spid="14">
                                            <p:txEl>
                                              <p:pRg end="1" st="1"/>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14">
                                            <p:txEl>
                                              <p:pRg end="1" st="1"/>
                                            </p:txEl>
                                          </p:spTgt>
                                        </p:tgtEl>
                                        <p:attrNameLst>
                                          <p:attrName>ppt_y</p:attrName>
                                        </p:attrNameLst>
                                      </p:cBhvr>
                                      <p:tavLst>
                                        <p:tav tm="0">
                                          <p:val>
                                            <p:strVal val="#ppt_y"/>
                                          </p:val>
                                        </p:tav>
                                        <p:tav tm="100000">
                                          <p:val>
                                            <p:strVal val="#ppt_y"/>
                                          </p:val>
                                        </p:tav>
                                      </p:tavLst>
                                    </p:anim>
                                    <p:anim calcmode="lin" valueType="num">
                                      <p:cBhvr>
                                        <p:cTn dur="500" fill="hold" id="47"/>
                                        <p:tgtEl>
                                          <p:spTgt spid="14">
                                            <p:txEl>
                                              <p:pRg end="1" st="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14">
                                            <p:txEl>
                                              <p:pRg end="1" st="1"/>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14">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3">
            <a:extLst>
              <a:ext uri="{28A0092B-C50C-407E-A947-70E740481C1C}">
                <a14:useLocalDpi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a:blip r:embed="rId4">
            <a:extLst>
              <a:ext uri="{28A0092B-C50C-407E-A947-70E740481C1C}">
                <a14:useLocalDpi val="0"/>
              </a:ext>
            </a:extLst>
          </a:blip>
          <a:srcRect b="90000"/>
          <a:stretch>
            <a:fillRect/>
          </a:stretch>
        </p:blipFill>
        <p:spPr>
          <a:xfrm>
            <a:off x="0" y="-34595"/>
            <a:ext cx="12192000" cy="685800"/>
          </a:xfrm>
          <a:prstGeom prst="rect">
            <a:avLst/>
          </a:prstGeom>
        </p:spPr>
      </p:pic>
      <p:pic>
        <p:nvPicPr>
          <p:cNvPr id="29" name="图片 28"/>
          <p:cNvPicPr>
            <a:picLocks noChangeAspect="1"/>
          </p:cNvPicPr>
          <p:nvPr/>
        </p:nvPicPr>
        <p:blipFill>
          <a:blip r:embed="rId4">
            <a:extLst>
              <a:ext uri="{28A0092B-C50C-407E-A947-70E740481C1C}">
                <a14:useLocalDpi val="0"/>
              </a:ext>
            </a:extLst>
          </a:blip>
          <a:srcRect b="90000"/>
          <a:stretch>
            <a:fillRect/>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2818930" y="2243162"/>
            <a:ext cx="2746298" cy="2746298"/>
          </a:xfrm>
          <a:prstGeom prst="rect">
            <a:avLst/>
          </a:prstGeom>
          <a:effectLst>
            <a:outerShdw algn="r" blurRad="50800" dir="10800000" dist="38100" rotWithShape="0">
              <a:prstClr val="black">
                <a:alpha val="40000"/>
              </a:prstClr>
            </a:outerShdw>
          </a:effectLst>
        </p:spPr>
      </p:pic>
      <p:sp>
        <p:nvSpPr>
          <p:cNvPr id="21" name="文本框 20"/>
          <p:cNvSpPr txBox="1"/>
          <p:nvPr/>
        </p:nvSpPr>
        <p:spPr>
          <a:xfrm>
            <a:off x="3628361" y="3203100"/>
            <a:ext cx="1162252" cy="640080"/>
          </a:xfrm>
          <a:prstGeom prst="rect">
            <a:avLst/>
          </a:prstGeom>
          <a:noFill/>
        </p:spPr>
        <p:txBody>
          <a:bodyPr rtlCol="0" wrap="square">
            <a:spAutoFit/>
          </a:bodyPr>
          <a:lstStyle/>
          <a:p>
            <a:pPr algn="ctr"/>
            <a:r>
              <a:rPr altLang="zh-CN" b="1" lang="en-US" sz="3600">
                <a:solidFill>
                  <a:srgbClr val="00B0F0"/>
                </a:solidFill>
                <a:ea charset="-128" pitchFamily="2" typeface="义启嘟嘟体"/>
                <a:cs charset="-128" pitchFamily="2" typeface="义启嘟嘟体"/>
                <a:sym typeface="+mn-lt"/>
              </a:rPr>
              <a:t>01</a:t>
            </a:r>
          </a:p>
        </p:txBody>
      </p:sp>
      <p:sp>
        <p:nvSpPr>
          <p:cNvPr id="33" name="TextBox 19"/>
          <p:cNvSpPr txBox="1">
            <a:spLocks noChangeArrowheads="1"/>
          </p:cNvSpPr>
          <p:nvPr/>
        </p:nvSpPr>
        <p:spPr bwMode="auto">
          <a:xfrm>
            <a:off x="6020825" y="3066457"/>
            <a:ext cx="3313555" cy="910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5400">
                <a:solidFill>
                  <a:schemeClr val="tx1"/>
                </a:solidFill>
                <a:latin typeface="+mn-lt"/>
                <a:ea charset="-128" pitchFamily="2" typeface="义启嘟嘟体"/>
                <a:cs charset="-128" pitchFamily="2" typeface="义启嘟嘟体"/>
                <a:sym typeface="+mn-lt"/>
              </a:rPr>
              <a:t>自我介绍</a:t>
            </a:r>
          </a:p>
        </p:txBody>
      </p:sp>
      <p:pic>
        <p:nvPicPr>
          <p:cNvPr id="11" name="图片 10"/>
          <p:cNvPicPr>
            <a:picLocks noChangeAspect="1"/>
          </p:cNvPicPr>
          <p:nvPr/>
        </p:nvPicPr>
        <p:blipFill>
          <a:blip r:embed="rId4">
            <a:extLst>
              <a:ext uri="{28A0092B-C50C-407E-A947-70E740481C1C}">
                <a14:useLocalDpi val="0"/>
              </a:ext>
            </a:extLst>
          </a:blip>
          <a:srcRect b="49778" l="83658" t="36888"/>
          <a:stretch>
            <a:fillRect/>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Tree>
    <p:extLst>
      <p:ext uri="{BB962C8B-B14F-4D97-AF65-F5344CB8AC3E}">
        <p14:creationId val="125219918"/>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1000" id="17"/>
                                        <p:tgtEl>
                                          <p:spTgt spid="17"/>
                                        </p:tgtEl>
                                      </p:cBhvr>
                                    </p:animEffect>
                                    <p:anim calcmode="lin" valueType="num">
                                      <p:cBhvr>
                                        <p:cTn dur="1000" fill="hold" id="18"/>
                                        <p:tgtEl>
                                          <p:spTgt spid="17"/>
                                        </p:tgtEl>
                                        <p:attrNameLst>
                                          <p:attrName>ppt_x</p:attrName>
                                        </p:attrNameLst>
                                      </p:cBhvr>
                                      <p:tavLst>
                                        <p:tav tm="0">
                                          <p:val>
                                            <p:strVal val="#ppt_x"/>
                                          </p:val>
                                        </p:tav>
                                        <p:tav tm="100000">
                                          <p:val>
                                            <p:strVal val="#ppt_x"/>
                                          </p:val>
                                        </p:tav>
                                      </p:tavLst>
                                    </p:anim>
                                    <p:anim calcmode="lin" valueType="num">
                                      <p:cBhvr>
                                        <p:cTn dur="1000" fill="hold" id="19"/>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ppt_w</p:attrName>
                                        </p:attrNameLst>
                                      </p:cBhvr>
                                      <p:tavLst>
                                        <p:tav tm="0">
                                          <p:val>
                                            <p:fltVal val="0"/>
                                          </p:val>
                                        </p:tav>
                                        <p:tav tm="100000">
                                          <p:val>
                                            <p:strVal val="#ppt_w"/>
                                          </p:val>
                                        </p:tav>
                                      </p:tavLst>
                                    </p:anim>
                                    <p:anim calcmode="lin" valueType="num">
                                      <p:cBhvr>
                                        <p:cTn dur="500" fill="hold" id="25"/>
                                        <p:tgtEl>
                                          <p:spTgt spid="7"/>
                                        </p:tgtEl>
                                        <p:attrNameLst>
                                          <p:attrName>ppt_h</p:attrName>
                                        </p:attrNameLst>
                                      </p:cBhvr>
                                      <p:tavLst>
                                        <p:tav tm="0">
                                          <p:val>
                                            <p:fltVal val="0"/>
                                          </p:val>
                                        </p:tav>
                                        <p:tav tm="100000">
                                          <p:val>
                                            <p:strVal val="#ppt_h"/>
                                          </p:val>
                                        </p:tav>
                                      </p:tavLst>
                                    </p:anim>
                                    <p:animEffect filter="fade" transition="in">
                                      <p:cBhvr>
                                        <p:cTn dur="500" id="26"/>
                                        <p:tgtEl>
                                          <p:spTgt spid="7"/>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childTnLst>
                          </p:cTn>
                        </p:par>
                        <p:par>
                          <p:cTn fill="hold" id="32" nodeType="afterGroup">
                            <p:stCondLst>
                              <p:cond delay="500"/>
                            </p:stCondLst>
                            <p:childTnLst>
                              <p:par>
                                <p:cTn fill="hold" grpId="0" id="33" nodeType="afterEffect" presetClass="entr" presetID="22" presetSubtype="8">
                                  <p:stCondLst>
                                    <p:cond delay="0"/>
                                  </p:stCondLst>
                                  <p:childTnLst>
                                    <p:set>
                                      <p:cBhvr>
                                        <p:cTn dur="1" fill="hold" id="34">
                                          <p:stCondLst>
                                            <p:cond delay="0"/>
                                          </p:stCondLst>
                                        </p:cTn>
                                        <p:tgtEl>
                                          <p:spTgt spid="33"/>
                                        </p:tgtEl>
                                        <p:attrNameLst>
                                          <p:attrName>style.visibility</p:attrName>
                                        </p:attrNameLst>
                                      </p:cBhvr>
                                      <p:to>
                                        <p:strVal val="visible"/>
                                      </p:to>
                                    </p:set>
                                    <p:animEffect filter="wipe(left)" transition="in">
                                      <p:cBhvr>
                                        <p:cTn dur="500" id="3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394770" y="2065269"/>
            <a:ext cx="6897825" cy="3601697"/>
          </a:xfrm>
          <a:custGeom>
            <a:gdLst>
              <a:gd fmla="*/ 4040070 w 6897825" name="connsiteX0"/>
              <a:gd fmla="*/ 281691 h 3601697" name="connsiteY0"/>
              <a:gd fmla="*/ 367230 w 6897825" name="connsiteX1"/>
              <a:gd fmla="*/ 418851 h 3601697" name="connsiteY1"/>
              <a:gd fmla="*/ 809190 w 6897825" name="connsiteX2"/>
              <a:gd fmla="*/ 3375411 h 3601697" name="connsiteY2"/>
              <a:gd fmla="*/ 6371790 w 6897825" name="connsiteX3"/>
              <a:gd fmla="*/ 3040131 h 3601697" name="connsiteY3"/>
              <a:gd fmla="*/ 6402270 w 6897825" name="connsiteX4"/>
              <a:gd fmla="*/ 190251 h 3601697" name="connsiteY4"/>
              <a:gd fmla="*/ 4040070 w 6897825" name="connsiteX5"/>
              <a:gd fmla="*/ 281691 h 3601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1697" w="6897825">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8" pitchFamily="2" typeface="义启嘟嘟体"/>
              <a:cs charset="-128" pitchFamily="2" typeface="义启嘟嘟体"/>
            </a:endParaRPr>
          </a:p>
        </p:txBody>
      </p:sp>
      <p:sp>
        <p:nvSpPr>
          <p:cNvPr id="6" name="TextBox 13"/>
          <p:cNvSpPr txBox="1"/>
          <p:nvPr/>
        </p:nvSpPr>
        <p:spPr>
          <a:xfrm>
            <a:off x="1028211" y="2907525"/>
            <a:ext cx="5661482" cy="2225040"/>
          </a:xfrm>
          <a:prstGeom prst="rect">
            <a:avLst/>
          </a:prstGeom>
          <a:noFill/>
        </p:spPr>
        <p:txBody>
          <a:bodyPr rtlCol="0" wrap="square">
            <a:spAutoFit/>
          </a:bodyPr>
          <a:lstStyle/>
          <a:p>
            <a:pPr algn="just">
              <a:lnSpc>
                <a:spcPct val="250000"/>
              </a:lnSpc>
            </a:pPr>
            <a:r>
              <a:rPr altLang="en-US" lang="zh-CN" spc="300" sz="1400">
                <a:ea charset="-128" pitchFamily="2" typeface="义启嘟嘟体"/>
                <a:cs charset="-128" pitchFamily="2" typeface="义启嘟嘟体"/>
                <a:sym typeface="+mn-lt"/>
              </a:rPr>
              <a:t>　　我叫孙小懂我来自大连XX中学小学部三年级。别看我身高只有1米30，我的爱好可是特别广泛呢，喜欢唱歌跳舞弹钢琴，我的舞蹈表演还得过金牌和奖状呢!另外，我还是个体育爱好者，参加过好多学校举办的运动会呢。</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333339" y="-77177"/>
            <a:ext cx="2984702" cy="2984702"/>
          </a:xfrm>
          <a:prstGeom prst="rect">
            <a:avLst/>
          </a:prstGeom>
          <a:effectLst>
            <a:outerShdw algn="r" blurRad="50800" dir="10800000" dist="38100" rotWithShape="0">
              <a:prstClr val="black">
                <a:alpha val="40000"/>
              </a:prstClr>
            </a:outerShdw>
          </a:effectLst>
        </p:spPr>
      </p:pic>
      <p:sp>
        <p:nvSpPr>
          <p:cNvPr id="7" name="TextBox 19"/>
          <p:cNvSpPr txBox="1">
            <a:spLocks noChangeArrowheads="1"/>
          </p:cNvSpPr>
          <p:nvPr/>
        </p:nvSpPr>
        <p:spPr bwMode="auto">
          <a:xfrm>
            <a:off x="362894" y="1087826"/>
            <a:ext cx="1746211"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自我介绍</a:t>
            </a:r>
          </a:p>
        </p:txBody>
      </p:sp>
      <p:pic>
        <p:nvPicPr>
          <p:cNvPr id="8" name="图片占位符 7"/>
          <p:cNvPicPr>
            <a:picLocks noChangeAspect="1" noGrp="1"/>
          </p:cNvPicPr>
          <p:nvPr>
            <p:ph idx="10" sz="quarter" type="pic"/>
          </p:nvPr>
        </p:nvPicPr>
        <p:blipFill>
          <a:blip r:embed="rId4">
            <a:extLst>
              <a:ext uri="{28A0092B-C50C-407E-A947-70E740481C1C}">
                <a14:useLocalDpi val="0"/>
              </a:ext>
            </a:extLst>
          </a:blip>
          <a:srcRect l="8687" r="8687"/>
          <a:stretch>
            <a:fillRect/>
          </a:stretch>
        </p:blipFill>
        <p:spPr>
          <a:xfrm>
            <a:off x="6997598" y="2177493"/>
            <a:ext cx="4750675" cy="3833045"/>
          </a:xfrm>
        </p:spPr>
      </p:pic>
      <p:pic>
        <p:nvPicPr>
          <p:cNvPr id="9" name="图片 8"/>
          <p:cNvPicPr>
            <a:picLocks noChangeAspect="1"/>
          </p:cNvPicPr>
          <p:nvPr/>
        </p:nvPicPr>
        <p:blipFill>
          <a:blip r:embed="rId5">
            <a:extLst>
              <a:ext uri="{28A0092B-C50C-407E-A947-70E740481C1C}">
                <a14:useLocalDpi val="0"/>
              </a:ext>
            </a:extLst>
          </a:blip>
          <a:srcRect b="9334" l="79111" t="60444"/>
          <a:stretch>
            <a:fillRect/>
          </a:stretch>
        </p:blipFill>
        <p:spPr>
          <a:xfrm>
            <a:off x="3130349" y="679791"/>
            <a:ext cx="1895912" cy="2743021"/>
          </a:xfrm>
          <a:prstGeom prst="rect">
            <a:avLst/>
          </a:prstGeom>
        </p:spPr>
      </p:pic>
      <p:pic>
        <p:nvPicPr>
          <p:cNvPr id="10" name="图片 9"/>
          <p:cNvPicPr>
            <a:picLocks noChangeAspect="1"/>
          </p:cNvPicPr>
          <p:nvPr/>
        </p:nvPicPr>
        <p:blipFill>
          <a:blip r:embed="rId5">
            <a:extLst>
              <a:ext uri="{28A0092B-C50C-407E-A947-70E740481C1C}">
                <a14:useLocalDpi val="0"/>
              </a:ext>
            </a:extLst>
          </a:blip>
          <a:srcRect b="70286" r="71460" t="9905"/>
          <a:stretch>
            <a:fillRect/>
          </a:stretch>
        </p:blipFill>
        <p:spPr>
          <a:xfrm>
            <a:off x="9874391" y="453209"/>
            <a:ext cx="2191122" cy="1520868"/>
          </a:xfrm>
          <a:prstGeom prst="rect">
            <a:avLst/>
          </a:prstGeom>
        </p:spPr>
      </p:pic>
    </p:spTree>
    <p:extLst>
      <p:ext uri="{BB962C8B-B14F-4D97-AF65-F5344CB8AC3E}">
        <p14:creationId val="325571940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53" presetSubtype="0">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p:cTn dur="500" fill="hold" id="18"/>
                                        <p:tgtEl>
                                          <p:spTgt spid="9"/>
                                        </p:tgtEl>
                                        <p:attrNameLst>
                                          <p:attrName>ppt_w</p:attrName>
                                        </p:attrNameLst>
                                      </p:cBhvr>
                                      <p:tavLst>
                                        <p:tav tm="0">
                                          <p:val>
                                            <p:fltVal val="0"/>
                                          </p:val>
                                        </p:tav>
                                        <p:tav tm="100000">
                                          <p:val>
                                            <p:strVal val="#ppt_w"/>
                                          </p:val>
                                        </p:tav>
                                      </p:tavLst>
                                    </p:anim>
                                    <p:anim calcmode="lin" valueType="num">
                                      <p:cBhvr>
                                        <p:cTn dur="500" fill="hold" id="19"/>
                                        <p:tgtEl>
                                          <p:spTgt spid="9"/>
                                        </p:tgtEl>
                                        <p:attrNameLst>
                                          <p:attrName>ppt_h</p:attrName>
                                        </p:attrNameLst>
                                      </p:cBhvr>
                                      <p:tavLst>
                                        <p:tav tm="0">
                                          <p:val>
                                            <p:fltVal val="0"/>
                                          </p:val>
                                        </p:tav>
                                        <p:tav tm="100000">
                                          <p:val>
                                            <p:strVal val="#ppt_h"/>
                                          </p:val>
                                        </p:tav>
                                      </p:tavLst>
                                    </p:anim>
                                    <p:animEffect filter="fade" transition="in">
                                      <p:cBhvr>
                                        <p:cTn dur="500" id="20"/>
                                        <p:tgtEl>
                                          <p:spTgt spid="9"/>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p:cTn dur="500" fill="hold" id="23"/>
                                        <p:tgtEl>
                                          <p:spTgt spid="3"/>
                                        </p:tgtEl>
                                        <p:attrNameLst>
                                          <p:attrName>ppt_w</p:attrName>
                                        </p:attrNameLst>
                                      </p:cBhvr>
                                      <p:tavLst>
                                        <p:tav tm="0">
                                          <p:val>
                                            <p:fltVal val="0"/>
                                          </p:val>
                                        </p:tav>
                                        <p:tav tm="100000">
                                          <p:val>
                                            <p:strVal val="#ppt_w"/>
                                          </p:val>
                                        </p:tav>
                                      </p:tavLst>
                                    </p:anim>
                                    <p:anim calcmode="lin" valueType="num">
                                      <p:cBhvr>
                                        <p:cTn dur="500" fill="hold" id="24"/>
                                        <p:tgtEl>
                                          <p:spTgt spid="3"/>
                                        </p:tgtEl>
                                        <p:attrNameLst>
                                          <p:attrName>ppt_h</p:attrName>
                                        </p:attrNameLst>
                                      </p:cBhvr>
                                      <p:tavLst>
                                        <p:tav tm="0">
                                          <p:val>
                                            <p:fltVal val="0"/>
                                          </p:val>
                                        </p:tav>
                                        <p:tav tm="100000">
                                          <p:val>
                                            <p:strVal val="#ppt_h"/>
                                          </p:val>
                                        </p:tav>
                                      </p:tavLst>
                                    </p:anim>
                                    <p:animEffect filter="fade" transition="in">
                                      <p:cBhvr>
                                        <p:cTn dur="500" id="25"/>
                                        <p:tgtEl>
                                          <p:spTgt spid="3"/>
                                        </p:tgtEl>
                                      </p:cBhvr>
                                    </p:animEffect>
                                  </p:childTnLst>
                                </p:cTn>
                              </p:par>
                            </p:childTnLst>
                          </p:cTn>
                        </p:par>
                        <p:par>
                          <p:cTn fill="hold" id="26" nodeType="afterGroup">
                            <p:stCondLst>
                              <p:cond delay="500"/>
                            </p:stCondLst>
                            <p:childTnLst>
                              <p:par>
                                <p:cTn fill="hold" grpId="0" id="27" nodeType="afterEffect" presetClass="entr" presetID="22" presetSubtype="1">
                                  <p:stCondLst>
                                    <p:cond delay="0"/>
                                  </p:stCondLst>
                                  <p:childTnLst>
                                    <p:set>
                                      <p:cBhvr>
                                        <p:cTn dur="1" fill="hold" id="28">
                                          <p:stCondLst>
                                            <p:cond delay="0"/>
                                          </p:stCondLst>
                                        </p:cTn>
                                        <p:tgtEl>
                                          <p:spTgt spid="6"/>
                                        </p:tgtEl>
                                        <p:attrNameLst>
                                          <p:attrName>style.visibility</p:attrName>
                                        </p:attrNameLst>
                                      </p:cBhvr>
                                      <p:to>
                                        <p:strVal val="visible"/>
                                      </p:to>
                                    </p:set>
                                    <p:animEffect filter="wipe(up)" transition="in">
                                      <p:cBhvr>
                                        <p:cTn dur="1500" id="29"/>
                                        <p:tgtEl>
                                          <p:spTgt spid="6"/>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2" presetSubtype="4">
                                  <p:stCondLst>
                                    <p:cond delay="0"/>
                                  </p:stCondLst>
                                  <p:childTnLst>
                                    <p:set>
                                      <p:cBhvr>
                                        <p:cTn dur="1" fill="hold" id="33">
                                          <p:stCondLst>
                                            <p:cond delay="0"/>
                                          </p:stCondLst>
                                        </p:cTn>
                                        <p:tgtEl>
                                          <p:spTgt spid="8"/>
                                        </p:tgtEl>
                                        <p:attrNameLst>
                                          <p:attrName>style.visibility</p:attrName>
                                        </p:attrNameLst>
                                      </p:cBhvr>
                                      <p:to>
                                        <p:strVal val="visible"/>
                                      </p:to>
                                    </p:set>
                                    <p:animEffect filter="wipe(down)" transition="in">
                                      <p:cBhvr>
                                        <p:cTn dur="500" id="3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299592" y="0"/>
            <a:ext cx="2984702" cy="2984702"/>
          </a:xfrm>
          <a:prstGeom prst="rect">
            <a:avLst/>
          </a:prstGeom>
          <a:effectLst>
            <a:outerShdw algn="r" blurRad="50800" dir="10800000" dist="38100" rotWithShape="0">
              <a:prstClr val="black">
                <a:alpha val="40000"/>
              </a:prstClr>
            </a:outerShdw>
          </a:effectLst>
        </p:spPr>
      </p:pic>
      <p:sp>
        <p:nvSpPr>
          <p:cNvPr id="10" name="TextBox 19"/>
          <p:cNvSpPr txBox="1">
            <a:spLocks noChangeArrowheads="1"/>
          </p:cNvSpPr>
          <p:nvPr/>
        </p:nvSpPr>
        <p:spPr bwMode="auto">
          <a:xfrm>
            <a:off x="328263" y="1142638"/>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生活中的我</a:t>
            </a:r>
          </a:p>
        </p:txBody>
      </p:sp>
      <p:pic>
        <p:nvPicPr>
          <p:cNvPr id="4" name="图片占位符 3"/>
          <p:cNvPicPr>
            <a:picLocks noChangeAspect="1" noGrp="1"/>
          </p:cNvPicPr>
          <p:nvPr>
            <p:ph idx="10" sz="quarter" type="pic"/>
          </p:nvPr>
        </p:nvPicPr>
        <p:blipFill>
          <a:blip r:embed="rId4">
            <a:extLst>
              <a:ext uri="{28A0092B-C50C-407E-A947-70E740481C1C}">
                <a14:useLocalDpi val="0"/>
              </a:ext>
            </a:extLst>
          </a:blip>
          <a:srcRect l="11507" r="11507"/>
          <a:stretch>
            <a:fillRect/>
          </a:stretch>
        </p:blipFill>
        <p:spPr/>
      </p:pic>
      <p:pic>
        <p:nvPicPr>
          <p:cNvPr id="5" name="图片占位符 4"/>
          <p:cNvPicPr>
            <a:picLocks noChangeAspect="1" noGrp="1"/>
          </p:cNvPicPr>
          <p:nvPr>
            <p:ph idx="11" sz="quarter" type="pic"/>
          </p:nvPr>
        </p:nvPicPr>
        <p:blipFill>
          <a:blip r:embed="rId5">
            <a:extLst>
              <a:ext uri="{28A0092B-C50C-407E-A947-70E740481C1C}">
                <a14:useLocalDpi val="0"/>
              </a:ext>
            </a:extLst>
          </a:blip>
          <a:srcRect l="11507" r="11507"/>
          <a:stretch>
            <a:fillRect/>
          </a:stretch>
        </p:blipFill>
        <p:spPr/>
      </p:pic>
      <p:pic>
        <p:nvPicPr>
          <p:cNvPr id="15" name="图片 14"/>
          <p:cNvPicPr>
            <a:picLocks noChangeAspect="1"/>
          </p:cNvPicPr>
          <p:nvPr/>
        </p:nvPicPr>
        <p:blipFill>
          <a:blip r:embed="rId6"/>
          <a:stretch>
            <a:fillRect/>
          </a:stretch>
        </p:blipFill>
        <p:spPr>
          <a:xfrm>
            <a:off x="3241262" y="953135"/>
            <a:ext cx="3310415" cy="2560542"/>
          </a:xfrm>
          <a:prstGeom prst="rect">
            <a:avLst/>
          </a:prstGeom>
        </p:spPr>
      </p:pic>
      <p:pic>
        <p:nvPicPr>
          <p:cNvPr id="16" name="图片 15"/>
          <p:cNvPicPr>
            <a:picLocks noChangeAspect="1"/>
          </p:cNvPicPr>
          <p:nvPr/>
        </p:nvPicPr>
        <p:blipFill>
          <a:blip r:embed="rId7"/>
          <a:stretch>
            <a:fillRect/>
          </a:stretch>
        </p:blipFill>
        <p:spPr>
          <a:xfrm>
            <a:off x="8101212" y="953135"/>
            <a:ext cx="1127858" cy="865707"/>
          </a:xfrm>
          <a:prstGeom prst="rect">
            <a:avLst/>
          </a:prstGeom>
        </p:spPr>
      </p:pic>
      <p:pic>
        <p:nvPicPr>
          <p:cNvPr id="17" name="图片 16"/>
          <p:cNvPicPr>
            <a:picLocks noChangeAspect="1"/>
          </p:cNvPicPr>
          <p:nvPr/>
        </p:nvPicPr>
        <p:blipFill>
          <a:blip r:embed="rId8"/>
          <a:stretch>
            <a:fillRect/>
          </a:stretch>
        </p:blipFill>
        <p:spPr>
          <a:xfrm>
            <a:off x="4984869" y="3910370"/>
            <a:ext cx="1566808" cy="1469263"/>
          </a:xfrm>
          <a:prstGeom prst="rect">
            <a:avLst/>
          </a:prstGeom>
        </p:spPr>
      </p:pic>
      <p:pic>
        <p:nvPicPr>
          <p:cNvPr id="18" name="图片 17"/>
          <p:cNvPicPr>
            <a:picLocks noChangeAspect="1"/>
          </p:cNvPicPr>
          <p:nvPr/>
        </p:nvPicPr>
        <p:blipFill>
          <a:blip r:embed="rId9"/>
          <a:stretch>
            <a:fillRect/>
          </a:stretch>
        </p:blipFill>
        <p:spPr>
          <a:xfrm>
            <a:off x="8763044" y="3687633"/>
            <a:ext cx="1018120" cy="951058"/>
          </a:xfrm>
          <a:prstGeom prst="rect">
            <a:avLst/>
          </a:prstGeom>
        </p:spPr>
      </p:pic>
      <p:pic>
        <p:nvPicPr>
          <p:cNvPr id="19" name="图片 18"/>
          <p:cNvPicPr>
            <a:picLocks noChangeAspect="1"/>
          </p:cNvPicPr>
          <p:nvPr/>
        </p:nvPicPr>
        <p:blipFill>
          <a:blip r:embed="rId10">
            <a:extLst>
              <a:ext uri="{28A0092B-C50C-407E-A947-70E740481C1C}">
                <a14:useLocalDpi val="0"/>
              </a:ext>
            </a:extLst>
          </a:blip>
          <a:srcRect r="78939" t="49499"/>
          <a:stretch>
            <a:fillRect/>
          </a:stretch>
        </p:blipFill>
        <p:spPr>
          <a:xfrm rot="20722940">
            <a:off x="6820197" y="4353208"/>
            <a:ext cx="4548223" cy="3124176"/>
          </a:xfrm>
          <a:prstGeom prst="rect">
            <a:avLst/>
          </a:prstGeom>
        </p:spPr>
      </p:pic>
    </p:spTree>
    <p:extLst>
      <p:ext uri="{BB962C8B-B14F-4D97-AF65-F5344CB8AC3E}">
        <p14:creationId val="1829609489"/>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0"/>
                                        </p:tgtEl>
                                        <p:attrNameLst>
                                          <p:attrName>style.visibility</p:attrName>
                                        </p:attrNameLst>
                                      </p:cBhvr>
                                      <p:to>
                                        <p:strVal val="visible"/>
                                      </p:to>
                                    </p:set>
                                    <p:animEffect filter="wipe(left)" transition="in">
                                      <p:cBhvr>
                                        <p:cTn dur="500" id="13"/>
                                        <p:tgtEl>
                                          <p:spTgt spid="10"/>
                                        </p:tgtEl>
                                      </p:cBhvr>
                                    </p:animEffect>
                                  </p:childTnLst>
                                </p:cTn>
                              </p:par>
                            </p:childTnLst>
                          </p:cTn>
                        </p:par>
                        <p:par>
                          <p:cTn fill="hold" id="14" nodeType="afterGroup">
                            <p:stCondLst>
                              <p:cond delay="1000"/>
                            </p:stCondLst>
                            <p:childTnLst>
                              <p:par>
                                <p:cTn fill="hold" id="15" nodeType="afterEffect" presetClass="entr" presetID="31"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000" fill="hold" id="17"/>
                                        <p:tgtEl>
                                          <p:spTgt spid="4"/>
                                        </p:tgtEl>
                                        <p:attrNameLst>
                                          <p:attrName>ppt_w</p:attrName>
                                        </p:attrNameLst>
                                      </p:cBhvr>
                                      <p:tavLst>
                                        <p:tav tm="0">
                                          <p:val>
                                            <p:fltVal val="0"/>
                                          </p:val>
                                        </p:tav>
                                        <p:tav tm="100000">
                                          <p:val>
                                            <p:strVal val="#ppt_w"/>
                                          </p:val>
                                        </p:tav>
                                      </p:tavLst>
                                    </p:anim>
                                    <p:anim calcmode="lin" valueType="num">
                                      <p:cBhvr>
                                        <p:cTn dur="1000" fill="hold" id="18"/>
                                        <p:tgtEl>
                                          <p:spTgt spid="4"/>
                                        </p:tgtEl>
                                        <p:attrNameLst>
                                          <p:attrName>ppt_h</p:attrName>
                                        </p:attrNameLst>
                                      </p:cBhvr>
                                      <p:tavLst>
                                        <p:tav tm="0">
                                          <p:val>
                                            <p:fltVal val="0"/>
                                          </p:val>
                                        </p:tav>
                                        <p:tav tm="100000">
                                          <p:val>
                                            <p:strVal val="#ppt_h"/>
                                          </p:val>
                                        </p:tav>
                                      </p:tavLst>
                                    </p:anim>
                                    <p:anim calcmode="lin" valueType="num">
                                      <p:cBhvr>
                                        <p:cTn dur="1000" fill="hold" id="19"/>
                                        <p:tgtEl>
                                          <p:spTgt spid="4"/>
                                        </p:tgtEl>
                                        <p:attrNameLst>
                                          <p:attrName>style.rotation</p:attrName>
                                        </p:attrNameLst>
                                      </p:cBhvr>
                                      <p:tavLst>
                                        <p:tav tm="0">
                                          <p:val>
                                            <p:fltVal val="90"/>
                                          </p:val>
                                        </p:tav>
                                        <p:tav tm="100000">
                                          <p:val>
                                            <p:fltVal val="0"/>
                                          </p:val>
                                        </p:tav>
                                      </p:tavLst>
                                    </p:anim>
                                    <p:animEffect filter="fade" transition="in">
                                      <p:cBhvr>
                                        <p:cTn dur="1000" id="20"/>
                                        <p:tgtEl>
                                          <p:spTgt spid="4"/>
                                        </p:tgtEl>
                                      </p:cBhvr>
                                    </p:animEffect>
                                  </p:childTnLst>
                                </p:cTn>
                              </p:par>
                            </p:childTnLst>
                          </p:cTn>
                        </p:par>
                        <p:par>
                          <p:cTn fill="hold" id="21" nodeType="afterGroup">
                            <p:stCondLst>
                              <p:cond delay="2000"/>
                            </p:stCondLst>
                            <p:childTnLst>
                              <p:par>
                                <p:cTn fill="hold" id="22" nodeType="afterEffect" presetClass="entr" presetID="31" presetSubtype="0">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p:cTn dur="1000" fill="hold" id="24"/>
                                        <p:tgtEl>
                                          <p:spTgt spid="15"/>
                                        </p:tgtEl>
                                        <p:attrNameLst>
                                          <p:attrName>ppt_w</p:attrName>
                                        </p:attrNameLst>
                                      </p:cBhvr>
                                      <p:tavLst>
                                        <p:tav tm="0">
                                          <p:val>
                                            <p:fltVal val="0"/>
                                          </p:val>
                                        </p:tav>
                                        <p:tav tm="100000">
                                          <p:val>
                                            <p:strVal val="#ppt_w"/>
                                          </p:val>
                                        </p:tav>
                                      </p:tavLst>
                                    </p:anim>
                                    <p:anim calcmode="lin" valueType="num">
                                      <p:cBhvr>
                                        <p:cTn dur="1000" fill="hold" id="25"/>
                                        <p:tgtEl>
                                          <p:spTgt spid="15"/>
                                        </p:tgtEl>
                                        <p:attrNameLst>
                                          <p:attrName>ppt_h</p:attrName>
                                        </p:attrNameLst>
                                      </p:cBhvr>
                                      <p:tavLst>
                                        <p:tav tm="0">
                                          <p:val>
                                            <p:fltVal val="0"/>
                                          </p:val>
                                        </p:tav>
                                        <p:tav tm="100000">
                                          <p:val>
                                            <p:strVal val="#ppt_h"/>
                                          </p:val>
                                        </p:tav>
                                      </p:tavLst>
                                    </p:anim>
                                    <p:anim calcmode="lin" valueType="num">
                                      <p:cBhvr>
                                        <p:cTn dur="1000" fill="hold" id="26"/>
                                        <p:tgtEl>
                                          <p:spTgt spid="15"/>
                                        </p:tgtEl>
                                        <p:attrNameLst>
                                          <p:attrName>style.rotation</p:attrName>
                                        </p:attrNameLst>
                                      </p:cBhvr>
                                      <p:tavLst>
                                        <p:tav tm="0">
                                          <p:val>
                                            <p:fltVal val="90"/>
                                          </p:val>
                                        </p:tav>
                                        <p:tav tm="100000">
                                          <p:val>
                                            <p:fltVal val="0"/>
                                          </p:val>
                                        </p:tav>
                                      </p:tavLst>
                                    </p:anim>
                                    <p:animEffect filter="fade" transition="in">
                                      <p:cBhvr>
                                        <p:cTn dur="1000" id="27"/>
                                        <p:tgtEl>
                                          <p:spTgt spid="15"/>
                                        </p:tgtEl>
                                      </p:cBhvr>
                                    </p:animEffect>
                                  </p:childTnLst>
                                </p:cTn>
                              </p:par>
                            </p:childTnLst>
                          </p:cTn>
                        </p:par>
                        <p:par>
                          <p:cTn fill="hold" id="28" nodeType="afterGroup">
                            <p:stCondLst>
                              <p:cond delay="3000"/>
                            </p:stCondLst>
                            <p:childTnLst>
                              <p:par>
                                <p:cTn fill="hold" id="29" nodeType="afterEffect" presetClass="entr" presetID="31" presetSubtype="0">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p:cTn dur="1000" fill="hold" id="31"/>
                                        <p:tgtEl>
                                          <p:spTgt spid="16"/>
                                        </p:tgtEl>
                                        <p:attrNameLst>
                                          <p:attrName>ppt_w</p:attrName>
                                        </p:attrNameLst>
                                      </p:cBhvr>
                                      <p:tavLst>
                                        <p:tav tm="0">
                                          <p:val>
                                            <p:fltVal val="0"/>
                                          </p:val>
                                        </p:tav>
                                        <p:tav tm="100000">
                                          <p:val>
                                            <p:strVal val="#ppt_w"/>
                                          </p:val>
                                        </p:tav>
                                      </p:tavLst>
                                    </p:anim>
                                    <p:anim calcmode="lin" valueType="num">
                                      <p:cBhvr>
                                        <p:cTn dur="1000" fill="hold" id="32"/>
                                        <p:tgtEl>
                                          <p:spTgt spid="16"/>
                                        </p:tgtEl>
                                        <p:attrNameLst>
                                          <p:attrName>ppt_h</p:attrName>
                                        </p:attrNameLst>
                                      </p:cBhvr>
                                      <p:tavLst>
                                        <p:tav tm="0">
                                          <p:val>
                                            <p:fltVal val="0"/>
                                          </p:val>
                                        </p:tav>
                                        <p:tav tm="100000">
                                          <p:val>
                                            <p:strVal val="#ppt_h"/>
                                          </p:val>
                                        </p:tav>
                                      </p:tavLst>
                                    </p:anim>
                                    <p:anim calcmode="lin" valueType="num">
                                      <p:cBhvr>
                                        <p:cTn dur="1000" fill="hold" id="33"/>
                                        <p:tgtEl>
                                          <p:spTgt spid="16"/>
                                        </p:tgtEl>
                                        <p:attrNameLst>
                                          <p:attrName>style.rotation</p:attrName>
                                        </p:attrNameLst>
                                      </p:cBhvr>
                                      <p:tavLst>
                                        <p:tav tm="0">
                                          <p:val>
                                            <p:fltVal val="90"/>
                                          </p:val>
                                        </p:tav>
                                        <p:tav tm="100000">
                                          <p:val>
                                            <p:fltVal val="0"/>
                                          </p:val>
                                        </p:tav>
                                      </p:tavLst>
                                    </p:anim>
                                    <p:animEffect filter="fade" transition="in">
                                      <p:cBhvr>
                                        <p:cTn dur="1000" id="34"/>
                                        <p:tgtEl>
                                          <p:spTgt spid="16"/>
                                        </p:tgtEl>
                                      </p:cBhvr>
                                    </p:animEffect>
                                  </p:childTnLst>
                                </p:cTn>
                              </p:par>
                            </p:childTnLst>
                          </p:cTn>
                        </p:par>
                        <p:par>
                          <p:cTn fill="hold" id="35" nodeType="afterGroup">
                            <p:stCondLst>
                              <p:cond delay="4000"/>
                            </p:stCondLst>
                            <p:childTnLst>
                              <p:par>
                                <p:cTn fill="hold" id="36" nodeType="afterEffect" presetClass="entr" presetID="31" presetSubtype="0">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p:cTn dur="1000" fill="hold" id="38"/>
                                        <p:tgtEl>
                                          <p:spTgt spid="17"/>
                                        </p:tgtEl>
                                        <p:attrNameLst>
                                          <p:attrName>ppt_w</p:attrName>
                                        </p:attrNameLst>
                                      </p:cBhvr>
                                      <p:tavLst>
                                        <p:tav tm="0">
                                          <p:val>
                                            <p:fltVal val="0"/>
                                          </p:val>
                                        </p:tav>
                                        <p:tav tm="100000">
                                          <p:val>
                                            <p:strVal val="#ppt_w"/>
                                          </p:val>
                                        </p:tav>
                                      </p:tavLst>
                                    </p:anim>
                                    <p:anim calcmode="lin" valueType="num">
                                      <p:cBhvr>
                                        <p:cTn dur="1000" fill="hold" id="39"/>
                                        <p:tgtEl>
                                          <p:spTgt spid="17"/>
                                        </p:tgtEl>
                                        <p:attrNameLst>
                                          <p:attrName>ppt_h</p:attrName>
                                        </p:attrNameLst>
                                      </p:cBhvr>
                                      <p:tavLst>
                                        <p:tav tm="0">
                                          <p:val>
                                            <p:fltVal val="0"/>
                                          </p:val>
                                        </p:tav>
                                        <p:tav tm="100000">
                                          <p:val>
                                            <p:strVal val="#ppt_h"/>
                                          </p:val>
                                        </p:tav>
                                      </p:tavLst>
                                    </p:anim>
                                    <p:anim calcmode="lin" valueType="num">
                                      <p:cBhvr>
                                        <p:cTn dur="1000" fill="hold" id="40"/>
                                        <p:tgtEl>
                                          <p:spTgt spid="17"/>
                                        </p:tgtEl>
                                        <p:attrNameLst>
                                          <p:attrName>style.rotation</p:attrName>
                                        </p:attrNameLst>
                                      </p:cBhvr>
                                      <p:tavLst>
                                        <p:tav tm="0">
                                          <p:val>
                                            <p:fltVal val="90"/>
                                          </p:val>
                                        </p:tav>
                                        <p:tav tm="100000">
                                          <p:val>
                                            <p:fltVal val="0"/>
                                          </p:val>
                                        </p:tav>
                                      </p:tavLst>
                                    </p:anim>
                                    <p:animEffect filter="fade" transition="in">
                                      <p:cBhvr>
                                        <p:cTn dur="1000" id="41"/>
                                        <p:tgtEl>
                                          <p:spTgt spid="17"/>
                                        </p:tgtEl>
                                      </p:cBhvr>
                                    </p:animEffect>
                                  </p:childTnLst>
                                </p:cTn>
                              </p:par>
                            </p:childTnLst>
                          </p:cTn>
                        </p:par>
                        <p:par>
                          <p:cTn fill="hold" id="42" nodeType="afterGroup">
                            <p:stCondLst>
                              <p:cond delay="5000"/>
                            </p:stCondLst>
                            <p:childTnLst>
                              <p:par>
                                <p:cTn fill="hold" id="43" nodeType="afterEffect" presetClass="entr" presetID="31" presetSubtype="0">
                                  <p:stCondLst>
                                    <p:cond delay="0"/>
                                  </p:stCondLst>
                                  <p:childTnLst>
                                    <p:set>
                                      <p:cBhvr>
                                        <p:cTn dur="1" fill="hold" id="44">
                                          <p:stCondLst>
                                            <p:cond delay="0"/>
                                          </p:stCondLst>
                                        </p:cTn>
                                        <p:tgtEl>
                                          <p:spTgt spid="18"/>
                                        </p:tgtEl>
                                        <p:attrNameLst>
                                          <p:attrName>style.visibility</p:attrName>
                                        </p:attrNameLst>
                                      </p:cBhvr>
                                      <p:to>
                                        <p:strVal val="visible"/>
                                      </p:to>
                                    </p:set>
                                    <p:anim calcmode="lin" valueType="num">
                                      <p:cBhvr>
                                        <p:cTn dur="1000" fill="hold" id="45"/>
                                        <p:tgtEl>
                                          <p:spTgt spid="18"/>
                                        </p:tgtEl>
                                        <p:attrNameLst>
                                          <p:attrName>ppt_w</p:attrName>
                                        </p:attrNameLst>
                                      </p:cBhvr>
                                      <p:tavLst>
                                        <p:tav tm="0">
                                          <p:val>
                                            <p:fltVal val="0"/>
                                          </p:val>
                                        </p:tav>
                                        <p:tav tm="100000">
                                          <p:val>
                                            <p:strVal val="#ppt_w"/>
                                          </p:val>
                                        </p:tav>
                                      </p:tavLst>
                                    </p:anim>
                                    <p:anim calcmode="lin" valueType="num">
                                      <p:cBhvr>
                                        <p:cTn dur="1000" fill="hold" id="46"/>
                                        <p:tgtEl>
                                          <p:spTgt spid="18"/>
                                        </p:tgtEl>
                                        <p:attrNameLst>
                                          <p:attrName>ppt_h</p:attrName>
                                        </p:attrNameLst>
                                      </p:cBhvr>
                                      <p:tavLst>
                                        <p:tav tm="0">
                                          <p:val>
                                            <p:fltVal val="0"/>
                                          </p:val>
                                        </p:tav>
                                        <p:tav tm="100000">
                                          <p:val>
                                            <p:strVal val="#ppt_h"/>
                                          </p:val>
                                        </p:tav>
                                      </p:tavLst>
                                    </p:anim>
                                    <p:anim calcmode="lin" valueType="num">
                                      <p:cBhvr>
                                        <p:cTn dur="1000" fill="hold" id="47"/>
                                        <p:tgtEl>
                                          <p:spTgt spid="18"/>
                                        </p:tgtEl>
                                        <p:attrNameLst>
                                          <p:attrName>style.rotation</p:attrName>
                                        </p:attrNameLst>
                                      </p:cBhvr>
                                      <p:tavLst>
                                        <p:tav tm="0">
                                          <p:val>
                                            <p:fltVal val="90"/>
                                          </p:val>
                                        </p:tav>
                                        <p:tav tm="100000">
                                          <p:val>
                                            <p:fltVal val="0"/>
                                          </p:val>
                                        </p:tav>
                                      </p:tavLst>
                                    </p:anim>
                                    <p:animEffect filter="fade" transition="in">
                                      <p:cBhvr>
                                        <p:cTn dur="1000" id="48"/>
                                        <p:tgtEl>
                                          <p:spTgt spid="18"/>
                                        </p:tgtEl>
                                      </p:cBhvr>
                                    </p:animEffect>
                                  </p:childTnLst>
                                </p:cTn>
                              </p:par>
                            </p:childTnLst>
                          </p:cTn>
                        </p:par>
                        <p:par>
                          <p:cTn fill="hold" id="49" nodeType="afterGroup">
                            <p:stCondLst>
                              <p:cond delay="6000"/>
                            </p:stCondLst>
                            <p:childTnLst>
                              <p:par>
                                <p:cTn fill="hold" id="50" nodeType="afterEffect" presetClass="entr" presetID="31" presetSubtype="0">
                                  <p:stCondLst>
                                    <p:cond delay="0"/>
                                  </p:stCondLst>
                                  <p:childTnLst>
                                    <p:set>
                                      <p:cBhvr>
                                        <p:cTn dur="1" fill="hold" id="51">
                                          <p:stCondLst>
                                            <p:cond delay="0"/>
                                          </p:stCondLst>
                                        </p:cTn>
                                        <p:tgtEl>
                                          <p:spTgt spid="5"/>
                                        </p:tgtEl>
                                        <p:attrNameLst>
                                          <p:attrName>style.visibility</p:attrName>
                                        </p:attrNameLst>
                                      </p:cBhvr>
                                      <p:to>
                                        <p:strVal val="visible"/>
                                      </p:to>
                                    </p:set>
                                    <p:anim calcmode="lin" valueType="num">
                                      <p:cBhvr>
                                        <p:cTn dur="1000" fill="hold" id="52"/>
                                        <p:tgtEl>
                                          <p:spTgt spid="5"/>
                                        </p:tgtEl>
                                        <p:attrNameLst>
                                          <p:attrName>ppt_w</p:attrName>
                                        </p:attrNameLst>
                                      </p:cBhvr>
                                      <p:tavLst>
                                        <p:tav tm="0">
                                          <p:val>
                                            <p:fltVal val="0"/>
                                          </p:val>
                                        </p:tav>
                                        <p:tav tm="100000">
                                          <p:val>
                                            <p:strVal val="#ppt_w"/>
                                          </p:val>
                                        </p:tav>
                                      </p:tavLst>
                                    </p:anim>
                                    <p:anim calcmode="lin" valueType="num">
                                      <p:cBhvr>
                                        <p:cTn dur="1000" fill="hold" id="53"/>
                                        <p:tgtEl>
                                          <p:spTgt spid="5"/>
                                        </p:tgtEl>
                                        <p:attrNameLst>
                                          <p:attrName>ppt_h</p:attrName>
                                        </p:attrNameLst>
                                      </p:cBhvr>
                                      <p:tavLst>
                                        <p:tav tm="0">
                                          <p:val>
                                            <p:fltVal val="0"/>
                                          </p:val>
                                        </p:tav>
                                        <p:tav tm="100000">
                                          <p:val>
                                            <p:strVal val="#ppt_h"/>
                                          </p:val>
                                        </p:tav>
                                      </p:tavLst>
                                    </p:anim>
                                    <p:anim calcmode="lin" valueType="num">
                                      <p:cBhvr>
                                        <p:cTn dur="1000" fill="hold" id="54"/>
                                        <p:tgtEl>
                                          <p:spTgt spid="5"/>
                                        </p:tgtEl>
                                        <p:attrNameLst>
                                          <p:attrName>style.rotation</p:attrName>
                                        </p:attrNameLst>
                                      </p:cBhvr>
                                      <p:tavLst>
                                        <p:tav tm="0">
                                          <p:val>
                                            <p:fltVal val="90"/>
                                          </p:val>
                                        </p:tav>
                                        <p:tav tm="100000">
                                          <p:val>
                                            <p:fltVal val="0"/>
                                          </p:val>
                                        </p:tav>
                                      </p:tavLst>
                                    </p:anim>
                                    <p:animEffect filter="fade" transition="in">
                                      <p:cBhvr>
                                        <p:cTn dur="1000" id="55"/>
                                        <p:tgtEl>
                                          <p:spTgt spid="5"/>
                                        </p:tgtEl>
                                      </p:cBhvr>
                                    </p:animEffect>
                                  </p:childTnLst>
                                </p:cTn>
                              </p:par>
                            </p:childTnLst>
                          </p:cTn>
                        </p:par>
                        <p:par>
                          <p:cTn fill="hold" id="56" nodeType="afterGroup">
                            <p:stCondLst>
                              <p:cond delay="7000"/>
                            </p:stCondLst>
                            <p:childTnLst>
                              <p:par>
                                <p:cTn fill="hold" id="57" nodeType="afterEffect" presetClass="entr" presetID="31" presetSubtype="0">
                                  <p:stCondLst>
                                    <p:cond delay="0"/>
                                  </p:stCondLst>
                                  <p:childTnLst>
                                    <p:set>
                                      <p:cBhvr>
                                        <p:cTn dur="1" fill="hold" id="58">
                                          <p:stCondLst>
                                            <p:cond delay="0"/>
                                          </p:stCondLst>
                                        </p:cTn>
                                        <p:tgtEl>
                                          <p:spTgt spid="19"/>
                                        </p:tgtEl>
                                        <p:attrNameLst>
                                          <p:attrName>style.visibility</p:attrName>
                                        </p:attrNameLst>
                                      </p:cBhvr>
                                      <p:to>
                                        <p:strVal val="visible"/>
                                      </p:to>
                                    </p:set>
                                    <p:anim calcmode="lin" valueType="num">
                                      <p:cBhvr>
                                        <p:cTn dur="1000" fill="hold" id="59"/>
                                        <p:tgtEl>
                                          <p:spTgt spid="19"/>
                                        </p:tgtEl>
                                        <p:attrNameLst>
                                          <p:attrName>ppt_w</p:attrName>
                                        </p:attrNameLst>
                                      </p:cBhvr>
                                      <p:tavLst>
                                        <p:tav tm="0">
                                          <p:val>
                                            <p:fltVal val="0"/>
                                          </p:val>
                                        </p:tav>
                                        <p:tav tm="100000">
                                          <p:val>
                                            <p:strVal val="#ppt_w"/>
                                          </p:val>
                                        </p:tav>
                                      </p:tavLst>
                                    </p:anim>
                                    <p:anim calcmode="lin" valueType="num">
                                      <p:cBhvr>
                                        <p:cTn dur="1000" fill="hold" id="60"/>
                                        <p:tgtEl>
                                          <p:spTgt spid="19"/>
                                        </p:tgtEl>
                                        <p:attrNameLst>
                                          <p:attrName>ppt_h</p:attrName>
                                        </p:attrNameLst>
                                      </p:cBhvr>
                                      <p:tavLst>
                                        <p:tav tm="0">
                                          <p:val>
                                            <p:fltVal val="0"/>
                                          </p:val>
                                        </p:tav>
                                        <p:tav tm="100000">
                                          <p:val>
                                            <p:strVal val="#ppt_h"/>
                                          </p:val>
                                        </p:tav>
                                      </p:tavLst>
                                    </p:anim>
                                    <p:anim calcmode="lin" valueType="num">
                                      <p:cBhvr>
                                        <p:cTn dur="1000" fill="hold" id="61"/>
                                        <p:tgtEl>
                                          <p:spTgt spid="19"/>
                                        </p:tgtEl>
                                        <p:attrNameLst>
                                          <p:attrName>style.rotation</p:attrName>
                                        </p:attrNameLst>
                                      </p:cBhvr>
                                      <p:tavLst>
                                        <p:tav tm="0">
                                          <p:val>
                                            <p:fltVal val="90"/>
                                          </p:val>
                                        </p:tav>
                                        <p:tav tm="100000">
                                          <p:val>
                                            <p:fltVal val="0"/>
                                          </p:val>
                                        </p:tav>
                                      </p:tavLst>
                                    </p:anim>
                                    <p:animEffect filter="fade" transition="in">
                                      <p:cBhvr>
                                        <p:cTn dur="1000" id="6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9" name="TextBox 19"/>
          <p:cNvSpPr txBox="1">
            <a:spLocks noChangeArrowheads="1"/>
          </p:cNvSpPr>
          <p:nvPr/>
        </p:nvSpPr>
        <p:spPr bwMode="auto">
          <a:xfrm>
            <a:off x="0" y="953135"/>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生活中的我</a:t>
            </a:r>
          </a:p>
        </p:txBody>
      </p:sp>
      <p:grpSp>
        <p:nvGrpSpPr>
          <p:cNvPr id="19" name="组合 18"/>
          <p:cNvGrpSpPr/>
          <p:nvPr/>
        </p:nvGrpSpPr>
        <p:grpSpPr>
          <a:xfrm>
            <a:off x="8335023" y="3832152"/>
            <a:ext cx="3419002" cy="1773918"/>
            <a:chOff x="8335023" y="3832152"/>
            <a:chExt cx="3419002" cy="1773918"/>
          </a:xfrm>
        </p:grpSpPr>
        <p:sp>
          <p:nvSpPr>
            <p:cNvPr id="11" name="TextBox 105"/>
            <p:cNvSpPr txBox="1">
              <a:spLocks noChangeArrowheads="1"/>
            </p:cNvSpPr>
            <p:nvPr/>
          </p:nvSpPr>
          <p:spPr bwMode="auto">
            <a:xfrm>
              <a:off x="8335023" y="3832153"/>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3"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pic>
        <p:nvPicPr>
          <p:cNvPr id="6" name="图片占位符 5"/>
          <p:cNvPicPr>
            <a:picLocks noChangeAspect="1" noGrp="1"/>
          </p:cNvPicPr>
          <p:nvPr>
            <p:ph idx="10" sz="quarter" type="pic"/>
          </p:nvPr>
        </p:nvPicPr>
        <p:blipFill>
          <a:blip r:embed="rId4">
            <a:extLst>
              <a:ext uri="{28A0092B-C50C-407E-A947-70E740481C1C}">
                <a14:useLocalDpi val="0"/>
              </a:ext>
            </a:extLst>
          </a:blip>
          <a:srcRect l="16644" r="16644"/>
          <a:stretch>
            <a:fillRect/>
          </a:stretch>
        </p:blipFill>
        <p:spPr>
          <a:xfrm>
            <a:off x="2030125" y="1477827"/>
            <a:ext cx="2330204" cy="2330204"/>
          </a:xfrm>
        </p:spPr>
      </p:pic>
      <p:pic>
        <p:nvPicPr>
          <p:cNvPr id="15" name="图片占位符 14"/>
          <p:cNvPicPr>
            <a:picLocks noChangeAspect="1" noGrp="1"/>
          </p:cNvPicPr>
          <p:nvPr>
            <p:ph idx="13" sz="quarter" type="pic"/>
          </p:nvPr>
        </p:nvPicPr>
        <p:blipFill>
          <a:blip r:embed="rId5">
            <a:extLst>
              <a:ext uri="{28A0092B-C50C-407E-A947-70E740481C1C}">
                <a14:useLocalDpi val="0"/>
              </a:ext>
            </a:extLst>
          </a:blip>
          <a:srcRect l="16667" r="16667"/>
          <a:stretch>
            <a:fillRect/>
          </a:stretch>
        </p:blipFill>
        <p:spPr>
          <a:xfrm>
            <a:off x="1917513" y="4037715"/>
            <a:ext cx="1780862" cy="1780862"/>
          </a:xfrm>
        </p:spPr>
      </p:pic>
      <p:pic>
        <p:nvPicPr>
          <p:cNvPr id="17" name="图片占位符 16"/>
          <p:cNvPicPr>
            <a:picLocks noChangeAspect="1" noGrp="1"/>
          </p:cNvPicPr>
          <p:nvPr>
            <p:ph idx="12" sz="quarter" type="pic"/>
          </p:nvPr>
        </p:nvPicPr>
        <p:blipFill>
          <a:blip r:embed="rId6">
            <a:extLst>
              <a:ext uri="{28A0092B-C50C-407E-A947-70E740481C1C}">
                <a14:useLocalDpi val="0"/>
              </a:ext>
            </a:extLst>
          </a:blip>
          <a:srcRect l="16667" r="16667"/>
          <a:stretch>
            <a:fillRect/>
          </a:stretch>
        </p:blipFill>
        <p:spPr>
          <a:xfrm>
            <a:off x="4271474" y="1361118"/>
            <a:ext cx="4135764" cy="4135763"/>
          </a:xfrm>
        </p:spPr>
      </p:pic>
      <p:pic>
        <p:nvPicPr>
          <p:cNvPr id="16" name="图片占位符 15"/>
          <p:cNvPicPr>
            <a:picLocks noChangeAspect="1" noGrp="1"/>
          </p:cNvPicPr>
          <p:nvPr>
            <p:ph idx="11" sz="quarter" type="pic"/>
          </p:nvPr>
        </p:nvPicPr>
        <p:blipFill>
          <a:blip r:embed="rId7">
            <a:extLst>
              <a:ext uri="{28A0092B-C50C-407E-A947-70E740481C1C}">
                <a14:useLocalDpi val="0"/>
              </a:ext>
            </a:extLst>
          </a:blip>
          <a:srcRect l="19174" r="19174"/>
          <a:stretch>
            <a:fillRect/>
          </a:stretch>
        </p:blipFill>
        <p:spPr/>
      </p:pic>
      <p:pic>
        <p:nvPicPr>
          <p:cNvPr id="18" name="图片 17"/>
          <p:cNvPicPr>
            <a:picLocks noChangeAspect="1"/>
          </p:cNvPicPr>
          <p:nvPr/>
        </p:nvPicPr>
        <p:blipFill>
          <a:blip r:embed="rId8">
            <a:extLst>
              <a:ext uri="{28A0092B-C50C-407E-A947-70E740481C1C}">
                <a14:useLocalDpi val="0"/>
              </a:ext>
            </a:extLst>
          </a:blip>
          <a:srcRect b="70286" r="71460" t="9905"/>
          <a:stretch>
            <a:fillRect/>
          </a:stretch>
        </p:blipFill>
        <p:spPr>
          <a:xfrm>
            <a:off x="7167248" y="421676"/>
            <a:ext cx="2191122" cy="1520868"/>
          </a:xfrm>
          <a:prstGeom prst="rect">
            <a:avLst/>
          </a:prstGeom>
        </p:spPr>
      </p:pic>
      <p:pic>
        <p:nvPicPr>
          <p:cNvPr id="20" name="图片 19"/>
          <p:cNvPicPr>
            <a:picLocks noChangeAspect="1"/>
          </p:cNvPicPr>
          <p:nvPr/>
        </p:nvPicPr>
        <p:blipFill>
          <a:blip r:embed="rId9"/>
          <a:stretch>
            <a:fillRect/>
          </a:stretch>
        </p:blipFill>
        <p:spPr>
          <a:xfrm>
            <a:off x="4585839" y="4952870"/>
            <a:ext cx="1127858" cy="865707"/>
          </a:xfrm>
          <a:prstGeom prst="rect">
            <a:avLst/>
          </a:prstGeom>
        </p:spPr>
      </p:pic>
      <p:pic>
        <p:nvPicPr>
          <p:cNvPr id="21" name="图片 20"/>
          <p:cNvPicPr>
            <a:picLocks noChangeAspect="1"/>
          </p:cNvPicPr>
          <p:nvPr/>
        </p:nvPicPr>
        <p:blipFill>
          <a:blip r:embed="rId10"/>
          <a:stretch>
            <a:fillRect/>
          </a:stretch>
        </p:blipFill>
        <p:spPr>
          <a:xfrm>
            <a:off x="296016" y="3097520"/>
            <a:ext cx="1566808" cy="1469263"/>
          </a:xfrm>
          <a:prstGeom prst="rect">
            <a:avLst/>
          </a:prstGeom>
        </p:spPr>
      </p:pic>
      <p:pic>
        <p:nvPicPr>
          <p:cNvPr id="22" name="图片 21"/>
          <p:cNvPicPr>
            <a:picLocks noChangeAspect="1"/>
          </p:cNvPicPr>
          <p:nvPr/>
        </p:nvPicPr>
        <p:blipFill>
          <a:blip r:embed="rId10"/>
          <a:stretch>
            <a:fillRect/>
          </a:stretch>
        </p:blipFill>
        <p:spPr>
          <a:xfrm>
            <a:off x="3983737" y="704717"/>
            <a:ext cx="1018175" cy="954786"/>
          </a:xfrm>
          <a:prstGeom prst="rect">
            <a:avLst/>
          </a:prstGeom>
        </p:spPr>
      </p:pic>
    </p:spTree>
    <p:extLst>
      <p:ext uri="{BB962C8B-B14F-4D97-AF65-F5344CB8AC3E}">
        <p14:creationId val="126984936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9"/>
                                        </p:tgtEl>
                                        <p:attrNameLst>
                                          <p:attrName>style.visibility</p:attrName>
                                        </p:attrNameLst>
                                      </p:cBhvr>
                                      <p:to>
                                        <p:strVal val="visible"/>
                                      </p:to>
                                    </p:set>
                                    <p:animEffect filter="wipe(left)" transition="in">
                                      <p:cBhvr>
                                        <p:cTn dur="500" id="13"/>
                                        <p:tgtEl>
                                          <p:spTgt spid="9"/>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15"/>
                                        </p:tgtEl>
                                        <p:attrNameLst>
                                          <p:attrName>style.visibility</p:attrName>
                                        </p:attrNameLst>
                                      </p:cBhvr>
                                      <p:to>
                                        <p:strVal val="visible"/>
                                      </p:to>
                                    </p:set>
                                    <p:animEffect filter="fade" transition="in">
                                      <p:cBhvr>
                                        <p:cTn dur="1000" id="23"/>
                                        <p:tgtEl>
                                          <p:spTgt spid="15"/>
                                        </p:tgtEl>
                                      </p:cBhvr>
                                    </p:animEffect>
                                    <p:anim calcmode="lin" valueType="num">
                                      <p:cBhvr>
                                        <p:cTn dur="1000" fill="hold" id="24"/>
                                        <p:tgtEl>
                                          <p:spTgt spid="15"/>
                                        </p:tgtEl>
                                        <p:attrNameLst>
                                          <p:attrName>ppt_x</p:attrName>
                                        </p:attrNameLst>
                                      </p:cBhvr>
                                      <p:tavLst>
                                        <p:tav tm="0">
                                          <p:val>
                                            <p:strVal val="#ppt_x"/>
                                          </p:val>
                                        </p:tav>
                                        <p:tav tm="100000">
                                          <p:val>
                                            <p:strVal val="#ppt_x"/>
                                          </p:val>
                                        </p:tav>
                                      </p:tavLst>
                                    </p:anim>
                                    <p:anim calcmode="lin" valueType="num">
                                      <p:cBhvr>
                                        <p:cTn dur="1000" fill="hold" id="25"/>
                                        <p:tgtEl>
                                          <p:spTgt spid="1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1000" id="29"/>
                                        <p:tgtEl>
                                          <p:spTgt spid="17"/>
                                        </p:tgtEl>
                                      </p:cBhvr>
                                    </p:animEffect>
                                    <p:anim calcmode="lin" valueType="num">
                                      <p:cBhvr>
                                        <p:cTn dur="1000" fill="hold" id="30"/>
                                        <p:tgtEl>
                                          <p:spTgt spid="17"/>
                                        </p:tgtEl>
                                        <p:attrNameLst>
                                          <p:attrName>ppt_x</p:attrName>
                                        </p:attrNameLst>
                                      </p:cBhvr>
                                      <p:tavLst>
                                        <p:tav tm="0">
                                          <p:val>
                                            <p:strVal val="#ppt_x"/>
                                          </p:val>
                                        </p:tav>
                                        <p:tav tm="100000">
                                          <p:val>
                                            <p:strVal val="#ppt_x"/>
                                          </p:val>
                                        </p:tav>
                                      </p:tavLst>
                                    </p:anim>
                                    <p:anim calcmode="lin" valueType="num">
                                      <p:cBhvr>
                                        <p:cTn dur="1000" fill="hold" id="31"/>
                                        <p:tgtEl>
                                          <p:spTgt spid="17"/>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id="33" nodeType="afterEffect" presetClass="entr" presetID="42"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1000" id="35"/>
                                        <p:tgtEl>
                                          <p:spTgt spid="16"/>
                                        </p:tgtEl>
                                      </p:cBhvr>
                                    </p:animEffect>
                                    <p:anim calcmode="lin" valueType="num">
                                      <p:cBhvr>
                                        <p:cTn dur="1000" fill="hold" id="36"/>
                                        <p:tgtEl>
                                          <p:spTgt spid="16"/>
                                        </p:tgtEl>
                                        <p:attrNameLst>
                                          <p:attrName>ppt_x</p:attrName>
                                        </p:attrNameLst>
                                      </p:cBhvr>
                                      <p:tavLst>
                                        <p:tav tm="0">
                                          <p:val>
                                            <p:strVal val="#ppt_x"/>
                                          </p:val>
                                        </p:tav>
                                        <p:tav tm="100000">
                                          <p:val>
                                            <p:strVal val="#ppt_x"/>
                                          </p:val>
                                        </p:tav>
                                      </p:tavLst>
                                    </p:anim>
                                    <p:anim calcmode="lin" valueType="num">
                                      <p:cBhvr>
                                        <p:cTn dur="1000" fill="hold" id="37"/>
                                        <p:tgtEl>
                                          <p:spTgt spid="1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5000"/>
                            </p:stCondLst>
                            <p:childTnLst>
                              <p:par>
                                <p:cTn fill="hold" id="39" nodeType="afterEffect" presetClass="entr" presetID="42"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9" name="TextBox 19"/>
          <p:cNvSpPr txBox="1">
            <a:spLocks noChangeArrowheads="1"/>
          </p:cNvSpPr>
          <p:nvPr/>
        </p:nvSpPr>
        <p:spPr bwMode="auto">
          <a:xfrm>
            <a:off x="0" y="953135"/>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pc="300" sz="2400">
                <a:solidFill>
                  <a:srgbClr val="00B0F0"/>
                </a:solidFill>
                <a:latin typeface="+mn-lt"/>
                <a:ea charset="-128" pitchFamily="2" typeface="义启嘟嘟体"/>
                <a:cs charset="-128" pitchFamily="2" typeface="义启嘟嘟体"/>
                <a:sym typeface="+mn-lt"/>
              </a:rPr>
              <a:t>生活中的我</a:t>
            </a:r>
          </a:p>
        </p:txBody>
      </p:sp>
      <p:pic>
        <p:nvPicPr>
          <p:cNvPr id="4" name="图片占位符 3"/>
          <p:cNvPicPr>
            <a:picLocks noChangeAspect="1" noGrp="1"/>
          </p:cNvPicPr>
          <p:nvPr>
            <p:ph idx="12" sz="quarter" type="pic"/>
          </p:nvPr>
        </p:nvPicPr>
        <p:blipFill>
          <a:blip r:embed="rId4">
            <a:extLst>
              <a:ext uri="{28A0092B-C50C-407E-A947-70E740481C1C}">
                <a14:useLocalDpi val="0"/>
              </a:ext>
            </a:extLst>
          </a:blip>
          <a:srcRect b="569" t="569"/>
          <a:stretch>
            <a:fillRect/>
          </a:stretch>
        </p:blipFill>
        <p:spPr/>
      </p:pic>
      <p:pic>
        <p:nvPicPr>
          <p:cNvPr id="6" name="图片占位符 5"/>
          <p:cNvPicPr>
            <a:picLocks noChangeAspect="1" noGrp="1"/>
          </p:cNvPicPr>
          <p:nvPr>
            <p:ph idx="11" sz="quarter" type="pic"/>
          </p:nvPr>
        </p:nvPicPr>
        <p:blipFill>
          <a:blip r:embed="rId5">
            <a:extLst>
              <a:ext uri="{28A0092B-C50C-407E-A947-70E740481C1C}">
                <a14:useLocalDpi val="0"/>
              </a:ext>
            </a:extLst>
          </a:blip>
          <a:srcRect b="587" t="587"/>
          <a:stretch>
            <a:fillRect/>
          </a:stretch>
        </p:blipFill>
        <p:spPr/>
      </p:pic>
      <p:grpSp>
        <p:nvGrpSpPr>
          <p:cNvPr id="13" name="组合 12"/>
          <p:cNvGrpSpPr/>
          <p:nvPr/>
        </p:nvGrpSpPr>
        <p:grpSpPr>
          <a:xfrm>
            <a:off x="7452199" y="1411086"/>
            <a:ext cx="3419002" cy="1773918"/>
            <a:chOff x="8335023" y="3832152"/>
            <a:chExt cx="3419002" cy="1773918"/>
          </a:xfrm>
        </p:grpSpPr>
        <p:sp>
          <p:nvSpPr>
            <p:cNvPr id="14" name="TextBox 105"/>
            <p:cNvSpPr txBox="1">
              <a:spLocks noChangeArrowheads="1"/>
            </p:cNvSpPr>
            <p:nvPr/>
          </p:nvSpPr>
          <p:spPr bwMode="auto">
            <a:xfrm>
              <a:off x="8335023" y="3832152"/>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5"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pic>
        <p:nvPicPr>
          <p:cNvPr id="16" name="图片 15"/>
          <p:cNvPicPr>
            <a:picLocks noChangeAspect="1"/>
          </p:cNvPicPr>
          <p:nvPr/>
        </p:nvPicPr>
        <p:blipFill>
          <a:blip r:embed="rId6">
            <a:extLst>
              <a:ext uri="{28A0092B-C50C-407E-A947-70E740481C1C}">
                <a14:useLocalDpi val="0"/>
              </a:ext>
            </a:extLst>
          </a:blip>
          <a:srcRect r="78939" t="49499"/>
          <a:stretch>
            <a:fillRect/>
          </a:stretch>
        </p:blipFill>
        <p:spPr>
          <a:xfrm rot="20722940">
            <a:off x="3858402" y="4272644"/>
            <a:ext cx="4548223" cy="3124176"/>
          </a:xfrm>
          <a:prstGeom prst="rect">
            <a:avLst/>
          </a:prstGeom>
        </p:spPr>
      </p:pic>
    </p:spTree>
    <p:extLst>
      <p:ext uri="{BB962C8B-B14F-4D97-AF65-F5344CB8AC3E}">
        <p14:creationId val="2834692280"/>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9"/>
                                        </p:tgtEl>
                                        <p:attrNameLst>
                                          <p:attrName>style.visibility</p:attrName>
                                        </p:attrNameLst>
                                      </p:cBhvr>
                                      <p:to>
                                        <p:strVal val="visible"/>
                                      </p:to>
                                    </p:set>
                                    <p:animEffect filter="wipe(left)" transition="in">
                                      <p:cBhvr>
                                        <p:cTn dur="500" id="13"/>
                                        <p:tgtEl>
                                          <p:spTgt spid="9"/>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id="21" nodeType="afterEffect" presetClass="entr" presetID="42" presetSubtype="0">
                                  <p:stCondLst>
                                    <p:cond delay="0"/>
                                  </p:stCondLst>
                                  <p:childTnLst>
                                    <p:set>
                                      <p:cBhvr>
                                        <p:cTn dur="1" fill="hold" id="22">
                                          <p:stCondLst>
                                            <p:cond delay="0"/>
                                          </p:stCondLst>
                                        </p:cTn>
                                        <p:tgtEl>
                                          <p:spTgt spid="16"/>
                                        </p:tgtEl>
                                        <p:attrNameLst>
                                          <p:attrName>style.visibility</p:attrName>
                                        </p:attrNameLst>
                                      </p:cBhvr>
                                      <p:to>
                                        <p:strVal val="visible"/>
                                      </p:to>
                                    </p:set>
                                    <p:animEffect filter="fade" transition="in">
                                      <p:cBhvr>
                                        <p:cTn dur="1000" id="23"/>
                                        <p:tgtEl>
                                          <p:spTgt spid="16"/>
                                        </p:tgtEl>
                                      </p:cBhvr>
                                    </p:animEffect>
                                    <p:anim calcmode="lin" valueType="num">
                                      <p:cBhvr>
                                        <p:cTn dur="1000" fill="hold" id="24"/>
                                        <p:tgtEl>
                                          <p:spTgt spid="16"/>
                                        </p:tgtEl>
                                        <p:attrNameLst>
                                          <p:attrName>ppt_x</p:attrName>
                                        </p:attrNameLst>
                                      </p:cBhvr>
                                      <p:tavLst>
                                        <p:tav tm="0">
                                          <p:val>
                                            <p:strVal val="#ppt_x"/>
                                          </p:val>
                                        </p:tav>
                                        <p:tav tm="100000">
                                          <p:val>
                                            <p:strVal val="#ppt_x"/>
                                          </p:val>
                                        </p:tav>
                                      </p:tavLst>
                                    </p:anim>
                                    <p:anim calcmode="lin" valueType="num">
                                      <p:cBhvr>
                                        <p:cTn dur="1000" fill="hold" id="25"/>
                                        <p:tgtEl>
                                          <p:spTgt spid="1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42"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1000" id="29"/>
                                        <p:tgtEl>
                                          <p:spTgt spid="6"/>
                                        </p:tgtEl>
                                      </p:cBhvr>
                                    </p:animEffect>
                                    <p:anim calcmode="lin" valueType="num">
                                      <p:cBhvr>
                                        <p:cTn dur="1000" fill="hold" id="30"/>
                                        <p:tgtEl>
                                          <p:spTgt spid="6"/>
                                        </p:tgtEl>
                                        <p:attrNameLst>
                                          <p:attrName>ppt_x</p:attrName>
                                        </p:attrNameLst>
                                      </p:cBhvr>
                                      <p:tavLst>
                                        <p:tav tm="0">
                                          <p:val>
                                            <p:strVal val="#ppt_x"/>
                                          </p:val>
                                        </p:tav>
                                        <p:tav tm="100000">
                                          <p:val>
                                            <p:strVal val="#ppt_x"/>
                                          </p:val>
                                        </p:tav>
                                      </p:tavLst>
                                    </p:anim>
                                    <p:anim calcmode="lin" valueType="num">
                                      <p:cBhvr>
                                        <p:cTn dur="1000" fill="hold" id="31"/>
                                        <p:tgtEl>
                                          <p:spTgt spid="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id="33" nodeType="afterEffect" presetClass="entr" presetID="42" presetSubtype="0">
                                  <p:stCondLst>
                                    <p:cond delay="0"/>
                                  </p:stCondLst>
                                  <p:childTnLst>
                                    <p:set>
                                      <p:cBhvr>
                                        <p:cTn dur="1" fill="hold" id="34">
                                          <p:stCondLst>
                                            <p:cond delay="0"/>
                                          </p:stCondLst>
                                        </p:cTn>
                                        <p:tgtEl>
                                          <p:spTgt spid="13"/>
                                        </p:tgtEl>
                                        <p:attrNameLst>
                                          <p:attrName>style.visibility</p:attrName>
                                        </p:attrNameLst>
                                      </p:cBhvr>
                                      <p:to>
                                        <p:strVal val="visible"/>
                                      </p:to>
                                    </p:set>
                                    <p:animEffect filter="fade" transition="in">
                                      <p:cBhvr>
                                        <p:cTn dur="1000" id="35"/>
                                        <p:tgtEl>
                                          <p:spTgt spid="13"/>
                                        </p:tgtEl>
                                      </p:cBhvr>
                                    </p:animEffect>
                                    <p:anim calcmode="lin" valueType="num">
                                      <p:cBhvr>
                                        <p:cTn dur="1000" fill="hold" id="36"/>
                                        <p:tgtEl>
                                          <p:spTgt spid="13"/>
                                        </p:tgtEl>
                                        <p:attrNameLst>
                                          <p:attrName>ppt_x</p:attrName>
                                        </p:attrNameLst>
                                      </p:cBhvr>
                                      <p:tavLst>
                                        <p:tav tm="0">
                                          <p:val>
                                            <p:strVal val="#ppt_x"/>
                                          </p:val>
                                        </p:tav>
                                        <p:tav tm="100000">
                                          <p:val>
                                            <p:strVal val="#ppt_x"/>
                                          </p:val>
                                        </p:tav>
                                      </p:tavLst>
                                    </p:anim>
                                    <p:anim calcmode="lin" valueType="num">
                                      <p:cBhvr>
                                        <p:cTn dur="1000" fill="hold" id="37"/>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7" name="TextBox 19"/>
          <p:cNvSpPr txBox="1">
            <a:spLocks noChangeArrowheads="1"/>
          </p:cNvSpPr>
          <p:nvPr/>
        </p:nvSpPr>
        <p:spPr bwMode="auto">
          <a:xfrm>
            <a:off x="334837" y="879918"/>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buNone/>
            </a:pPr>
            <a:r>
              <a:rPr altLang="en-US" b="1" lang="zh-CN" sz="2400">
                <a:solidFill>
                  <a:srgbClr val="00B0F0"/>
                </a:solidFill>
                <a:latin typeface="+mn-lt"/>
                <a:ea charset="-128" pitchFamily="2" typeface="义启嘟嘟体"/>
                <a:cs charset="-128" pitchFamily="2" typeface="义启嘟嘟体"/>
                <a:sym typeface="+mn-lt"/>
              </a:rPr>
              <a:t>喜爱活动</a:t>
            </a:r>
          </a:p>
        </p:txBody>
      </p:sp>
      <p:pic>
        <p:nvPicPr>
          <p:cNvPr id="15" name="图片 14"/>
          <p:cNvPicPr>
            <a:picLocks noChangeAspect="1"/>
          </p:cNvPicPr>
          <p:nvPr/>
        </p:nvPicPr>
        <p:blipFill>
          <a:blip r:embed="rId4"/>
          <a:stretch>
            <a:fillRect/>
          </a:stretch>
        </p:blipFill>
        <p:spPr>
          <a:xfrm>
            <a:off x="4585839" y="4952870"/>
            <a:ext cx="1127858" cy="865707"/>
          </a:xfrm>
          <a:prstGeom prst="rect">
            <a:avLst/>
          </a:prstGeom>
        </p:spPr>
      </p:pic>
      <p:pic>
        <p:nvPicPr>
          <p:cNvPr id="16" name="图片 15"/>
          <p:cNvPicPr>
            <a:picLocks noChangeAspect="1"/>
          </p:cNvPicPr>
          <p:nvPr/>
        </p:nvPicPr>
        <p:blipFill>
          <a:blip r:embed="rId5"/>
          <a:stretch>
            <a:fillRect/>
          </a:stretch>
        </p:blipFill>
        <p:spPr>
          <a:xfrm>
            <a:off x="296016" y="3097520"/>
            <a:ext cx="1566808" cy="1469263"/>
          </a:xfrm>
          <a:prstGeom prst="rect">
            <a:avLst/>
          </a:prstGeom>
        </p:spPr>
      </p:pic>
      <p:pic>
        <p:nvPicPr>
          <p:cNvPr id="17" name="图片 16"/>
          <p:cNvPicPr>
            <a:picLocks noChangeAspect="1"/>
          </p:cNvPicPr>
          <p:nvPr/>
        </p:nvPicPr>
        <p:blipFill>
          <a:blip r:embed="rId6">
            <a:extLst>
              <a:ext uri="{28A0092B-C50C-407E-A947-70E740481C1C}">
                <a14:useLocalDpi val="0"/>
              </a:ext>
            </a:extLst>
          </a:blip>
          <a:srcRect b="70286" r="71460" t="9905"/>
          <a:stretch>
            <a:fillRect/>
          </a:stretch>
        </p:blipFill>
        <p:spPr>
          <a:xfrm>
            <a:off x="7986832" y="-481374"/>
            <a:ext cx="4205168" cy="2918827"/>
          </a:xfrm>
          <a:prstGeom prst="rect">
            <a:avLst/>
          </a:prstGeom>
        </p:spPr>
      </p:pic>
      <p:grpSp>
        <p:nvGrpSpPr>
          <p:cNvPr id="18" name="组合 17"/>
          <p:cNvGrpSpPr/>
          <p:nvPr/>
        </p:nvGrpSpPr>
        <p:grpSpPr>
          <a:xfrm>
            <a:off x="8410152" y="2835376"/>
            <a:ext cx="3419002" cy="1773918"/>
            <a:chOff x="8335023" y="3832152"/>
            <a:chExt cx="3419002" cy="1773918"/>
          </a:xfrm>
        </p:grpSpPr>
        <p:sp>
          <p:nvSpPr>
            <p:cNvPr id="19" name="TextBox 105"/>
            <p:cNvSpPr txBox="1">
              <a:spLocks noChangeArrowheads="1"/>
            </p:cNvSpPr>
            <p:nvPr/>
          </p:nvSpPr>
          <p:spPr bwMode="auto">
            <a:xfrm>
              <a:off x="8335023" y="3832152"/>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20"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pic>
        <p:nvPicPr>
          <p:cNvPr id="21" name="图片占位符 20"/>
          <p:cNvPicPr>
            <a:picLocks noChangeAspect="1" noGrp="1"/>
          </p:cNvPicPr>
          <p:nvPr>
            <p:ph idx="11" sz="quarter" type="pic"/>
          </p:nvPr>
        </p:nvPicPr>
        <p:blipFill>
          <a:blip r:embed="rId7">
            <a:extLst>
              <a:ext uri="{28A0092B-C50C-407E-A947-70E740481C1C}">
                <a14:useLocalDpi val="0"/>
              </a:ext>
            </a:extLst>
          </a:blip>
          <a:srcRect l="5857" r="5857"/>
          <a:stretch>
            <a:fillRect/>
          </a:stretch>
        </p:blipFill>
        <p:spPr>
          <a:xfrm>
            <a:off x="6269500" y="2098184"/>
            <a:ext cx="2407180" cy="1680117"/>
          </a:xfrm>
        </p:spPr>
      </p:pic>
      <p:pic>
        <p:nvPicPr>
          <p:cNvPr id="22" name="图片占位符 21"/>
          <p:cNvPicPr>
            <a:picLocks noChangeAspect="1" noGrp="1"/>
          </p:cNvPicPr>
          <p:nvPr>
            <p:ph idx="10" sz="quarter" type="pic"/>
          </p:nvPr>
        </p:nvPicPr>
        <p:blipFill>
          <a:blip r:embed="rId8">
            <a:extLst>
              <a:ext uri="{28A0092B-C50C-407E-A947-70E740481C1C}">
                <a14:useLocalDpi val="0"/>
              </a:ext>
            </a:extLst>
          </a:blip>
          <a:srcRect l="2233" r="2233"/>
          <a:stretch>
            <a:fillRect/>
          </a:stretch>
        </p:blipFill>
        <p:spPr>
          <a:xfrm>
            <a:off x="6263271" y="3895663"/>
            <a:ext cx="2413410" cy="1684466"/>
          </a:xfrm>
        </p:spPr>
      </p:pic>
      <p:pic>
        <p:nvPicPr>
          <p:cNvPr id="10" name="图片占位符 9"/>
          <p:cNvPicPr>
            <a:picLocks noChangeAspect="1" noGrp="1"/>
          </p:cNvPicPr>
          <p:nvPr>
            <p:ph idx="12" sz="quarter" type="pic"/>
          </p:nvPr>
        </p:nvPicPr>
        <p:blipFill>
          <a:blip r:embed="rId9">
            <a:extLst>
              <a:ext uri="{28A0092B-C50C-407E-A947-70E740481C1C}">
                <a14:useLocalDpi val="0"/>
              </a:ext>
            </a:extLst>
          </a:blip>
          <a:srcRect l="2241" r="2241"/>
          <a:stretch>
            <a:fillRect/>
          </a:stretch>
        </p:blipFill>
        <p:spPr>
          <a:xfrm>
            <a:off x="1216737" y="2149111"/>
            <a:ext cx="4915776" cy="3431018"/>
          </a:xfrm>
        </p:spPr>
      </p:pic>
      <p:pic>
        <p:nvPicPr>
          <p:cNvPr id="23" name="图片 22"/>
          <p:cNvPicPr>
            <a:picLocks noChangeAspect="1"/>
          </p:cNvPicPr>
          <p:nvPr/>
        </p:nvPicPr>
        <p:blipFill>
          <a:blip r:embed="rId5"/>
          <a:stretch>
            <a:fillRect/>
          </a:stretch>
        </p:blipFill>
        <p:spPr>
          <a:xfrm>
            <a:off x="3802435" y="374261"/>
            <a:ext cx="1566808" cy="1469263"/>
          </a:xfrm>
          <a:prstGeom prst="rect">
            <a:avLst/>
          </a:prstGeom>
        </p:spPr>
      </p:pic>
    </p:spTree>
    <p:extLst>
      <p:ext uri="{BB962C8B-B14F-4D97-AF65-F5344CB8AC3E}">
        <p14:creationId val="160939176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p:cTn dur="500" fill="hold" id="23"/>
                                        <p:tgtEl>
                                          <p:spTgt spid="21"/>
                                        </p:tgtEl>
                                        <p:attrNameLst>
                                          <p:attrName>ppt_w</p:attrName>
                                        </p:attrNameLst>
                                      </p:cBhvr>
                                      <p:tavLst>
                                        <p:tav tm="0">
                                          <p:val>
                                            <p:fltVal val="0"/>
                                          </p:val>
                                        </p:tav>
                                        <p:tav tm="100000">
                                          <p:val>
                                            <p:strVal val="#ppt_w"/>
                                          </p:val>
                                        </p:tav>
                                      </p:tavLst>
                                    </p:anim>
                                    <p:anim calcmode="lin" valueType="num">
                                      <p:cBhvr>
                                        <p:cTn dur="500" fill="hold" id="24"/>
                                        <p:tgtEl>
                                          <p:spTgt spid="21"/>
                                        </p:tgtEl>
                                        <p:attrNameLst>
                                          <p:attrName>ppt_h</p:attrName>
                                        </p:attrNameLst>
                                      </p:cBhvr>
                                      <p:tavLst>
                                        <p:tav tm="0">
                                          <p:val>
                                            <p:fltVal val="0"/>
                                          </p:val>
                                        </p:tav>
                                        <p:tav tm="100000">
                                          <p:val>
                                            <p:strVal val="#ppt_h"/>
                                          </p:val>
                                        </p:tav>
                                      </p:tavLst>
                                    </p:anim>
                                    <p:animEffect filter="fade" transition="in">
                                      <p:cBhvr>
                                        <p:cTn dur="500" id="25"/>
                                        <p:tgtEl>
                                          <p:spTgt spid="21"/>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p:cTn dur="500" fill="hold" id="29"/>
                                        <p:tgtEl>
                                          <p:spTgt spid="22"/>
                                        </p:tgtEl>
                                        <p:attrNameLst>
                                          <p:attrName>ppt_w</p:attrName>
                                        </p:attrNameLst>
                                      </p:cBhvr>
                                      <p:tavLst>
                                        <p:tav tm="0">
                                          <p:val>
                                            <p:fltVal val="0"/>
                                          </p:val>
                                        </p:tav>
                                        <p:tav tm="100000">
                                          <p:val>
                                            <p:strVal val="#ppt_w"/>
                                          </p:val>
                                        </p:tav>
                                      </p:tavLst>
                                    </p:anim>
                                    <p:anim calcmode="lin" valueType="num">
                                      <p:cBhvr>
                                        <p:cTn dur="500" fill="hold" id="30"/>
                                        <p:tgtEl>
                                          <p:spTgt spid="22"/>
                                        </p:tgtEl>
                                        <p:attrNameLst>
                                          <p:attrName>ppt_h</p:attrName>
                                        </p:attrNameLst>
                                      </p:cBhvr>
                                      <p:tavLst>
                                        <p:tav tm="0">
                                          <p:val>
                                            <p:fltVal val="0"/>
                                          </p:val>
                                        </p:tav>
                                        <p:tav tm="100000">
                                          <p:val>
                                            <p:strVal val="#ppt_h"/>
                                          </p:val>
                                        </p:tav>
                                      </p:tavLst>
                                    </p:anim>
                                    <p:animEffect filter="fade" transition="in">
                                      <p:cBhvr>
                                        <p:cTn dur="500" id="31"/>
                                        <p:tgtEl>
                                          <p:spTgt spid="22"/>
                                        </p:tgtEl>
                                      </p:cBhvr>
                                    </p:animEffect>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p:cTn dur="500" fill="hold" id="35"/>
                                        <p:tgtEl>
                                          <p:spTgt spid="18"/>
                                        </p:tgtEl>
                                        <p:attrNameLst>
                                          <p:attrName>ppt_w</p:attrName>
                                        </p:attrNameLst>
                                      </p:cBhvr>
                                      <p:tavLst>
                                        <p:tav tm="0">
                                          <p:val>
                                            <p:fltVal val="0"/>
                                          </p:val>
                                        </p:tav>
                                        <p:tav tm="100000">
                                          <p:val>
                                            <p:strVal val="#ppt_w"/>
                                          </p:val>
                                        </p:tav>
                                      </p:tavLst>
                                    </p:anim>
                                    <p:anim calcmode="lin" valueType="num">
                                      <p:cBhvr>
                                        <p:cTn dur="500" fill="hold" id="36"/>
                                        <p:tgtEl>
                                          <p:spTgt spid="18"/>
                                        </p:tgtEl>
                                        <p:attrNameLst>
                                          <p:attrName>ppt_h</p:attrName>
                                        </p:attrNameLst>
                                      </p:cBhvr>
                                      <p:tavLst>
                                        <p:tav tm="0">
                                          <p:val>
                                            <p:fltVal val="0"/>
                                          </p:val>
                                        </p:tav>
                                        <p:tav tm="100000">
                                          <p:val>
                                            <p:strVal val="#ppt_h"/>
                                          </p:val>
                                        </p:tav>
                                      </p:tavLst>
                                    </p:anim>
                                    <p:animEffect filter="fade" transition="in">
                                      <p:cBhvr>
                                        <p:cTn dur="500" id="37"/>
                                        <p:tgtEl>
                                          <p:spTgt spid="18"/>
                                        </p:tgtEl>
                                      </p:cBhvr>
                                    </p:animEffect>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p:cTn dur="500" fill="hold" id="41"/>
                                        <p:tgtEl>
                                          <p:spTgt spid="17"/>
                                        </p:tgtEl>
                                        <p:attrNameLst>
                                          <p:attrName>ppt_w</p:attrName>
                                        </p:attrNameLst>
                                      </p:cBhvr>
                                      <p:tavLst>
                                        <p:tav tm="0">
                                          <p:val>
                                            <p:fltVal val="0"/>
                                          </p:val>
                                        </p:tav>
                                        <p:tav tm="100000">
                                          <p:val>
                                            <p:strVal val="#ppt_w"/>
                                          </p:val>
                                        </p:tav>
                                      </p:tavLst>
                                    </p:anim>
                                    <p:anim calcmode="lin" valueType="num">
                                      <p:cBhvr>
                                        <p:cTn dur="500" fill="hold" id="42"/>
                                        <p:tgtEl>
                                          <p:spTgt spid="17"/>
                                        </p:tgtEl>
                                        <p:attrNameLst>
                                          <p:attrName>ppt_h</p:attrName>
                                        </p:attrNameLst>
                                      </p:cBhvr>
                                      <p:tavLst>
                                        <p:tav tm="0">
                                          <p:val>
                                            <p:fltVal val="0"/>
                                          </p:val>
                                        </p:tav>
                                        <p:tav tm="100000">
                                          <p:val>
                                            <p:strVal val="#ppt_h"/>
                                          </p:val>
                                        </p:tav>
                                      </p:tavLst>
                                    </p:anim>
                                    <p:animEffect filter="fade" transition="in">
                                      <p:cBhvr>
                                        <p:cTn dur="500" id="4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550586" y="-278708"/>
            <a:ext cx="2984702" cy="2984702"/>
          </a:xfrm>
          <a:prstGeom prst="rect">
            <a:avLst/>
          </a:prstGeom>
          <a:effectLst>
            <a:outerShdw algn="r" blurRad="50800" dir="10800000" dist="38100" rotWithShape="0">
              <a:prstClr val="black">
                <a:alpha val="40000"/>
              </a:prstClr>
            </a:outerShdw>
          </a:effectLst>
        </p:spPr>
      </p:pic>
      <p:sp>
        <p:nvSpPr>
          <p:cNvPr id="7" name="TextBox 19"/>
          <p:cNvSpPr txBox="1">
            <a:spLocks noChangeArrowheads="1"/>
          </p:cNvSpPr>
          <p:nvPr/>
        </p:nvSpPr>
        <p:spPr bwMode="auto">
          <a:xfrm>
            <a:off x="251568" y="903168"/>
            <a:ext cx="2099279" cy="453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881" lIns="87761" rIns="87761" tIns="43881"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buNone/>
            </a:pPr>
            <a:r>
              <a:rPr altLang="en-US" b="1" lang="zh-CN" sz="2400">
                <a:solidFill>
                  <a:srgbClr val="00B0F0"/>
                </a:solidFill>
                <a:latin typeface="+mn-lt"/>
                <a:ea charset="-128" pitchFamily="2" typeface="义启嘟嘟体"/>
                <a:cs charset="-128" pitchFamily="2" typeface="义启嘟嘟体"/>
                <a:sym typeface="+mn-lt"/>
              </a:rPr>
              <a:t>喜爱活动</a:t>
            </a:r>
          </a:p>
        </p:txBody>
      </p:sp>
      <p:pic>
        <p:nvPicPr>
          <p:cNvPr id="4" name="图片占位符 3"/>
          <p:cNvPicPr>
            <a:picLocks noChangeAspect="1" noGrp="1"/>
          </p:cNvPicPr>
          <p:nvPr>
            <p:ph idx="12" sz="quarter" type="pic"/>
          </p:nvPr>
        </p:nvPicPr>
        <p:blipFill>
          <a:blip r:embed="rId4">
            <a:extLst>
              <a:ext uri="{28A0092B-C50C-407E-A947-70E740481C1C}">
                <a14:useLocalDpi val="0"/>
              </a:ext>
            </a:extLst>
          </a:blip>
          <a:srcRect l="22899" r="22899"/>
          <a:stretch>
            <a:fillRect/>
          </a:stretch>
        </p:blipFill>
        <p:spPr/>
      </p:pic>
      <p:pic>
        <p:nvPicPr>
          <p:cNvPr id="13" name="图片占位符 12"/>
          <p:cNvPicPr>
            <a:picLocks noChangeAspect="1" noGrp="1"/>
          </p:cNvPicPr>
          <p:nvPr>
            <p:ph idx="11" sz="quarter" type="pic"/>
          </p:nvPr>
        </p:nvPicPr>
        <p:blipFill>
          <a:blip r:embed="rId5">
            <a:extLst>
              <a:ext uri="{28A0092B-C50C-407E-A947-70E740481C1C}">
                <a14:useLocalDpi val="0"/>
              </a:ext>
            </a:extLst>
          </a:blip>
          <a:srcRect l="21052" r="21052"/>
          <a:stretch>
            <a:fillRect/>
          </a:stretch>
        </p:blipFill>
        <p:spPr/>
      </p:pic>
      <p:grpSp>
        <p:nvGrpSpPr>
          <p:cNvPr id="14" name="组合 13"/>
          <p:cNvGrpSpPr/>
          <p:nvPr/>
        </p:nvGrpSpPr>
        <p:grpSpPr>
          <a:xfrm>
            <a:off x="251568" y="3246856"/>
            <a:ext cx="3419002" cy="1773918"/>
            <a:chOff x="8335023" y="3832152"/>
            <a:chExt cx="3419002" cy="1773918"/>
          </a:xfrm>
        </p:grpSpPr>
        <p:sp>
          <p:nvSpPr>
            <p:cNvPr id="15" name="TextBox 105"/>
            <p:cNvSpPr txBox="1">
              <a:spLocks noChangeArrowheads="1"/>
            </p:cNvSpPr>
            <p:nvPr/>
          </p:nvSpPr>
          <p:spPr bwMode="auto">
            <a:xfrm>
              <a:off x="8335023" y="3832153"/>
              <a:ext cx="341900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lvl="0">
                <a:lnSpc>
                  <a:spcPct val="150000"/>
                </a:lnSpc>
                <a:defRPr/>
              </a:pPr>
              <a:r>
                <a:rPr altLang="en-US" b="1" kern="0" lang="zh-CN" sz="2400">
                  <a:latin typeface="+mn-lt"/>
                  <a:ea charset="-128" pitchFamily="2" typeface="义启嘟嘟体"/>
                  <a:cs charset="-128" pitchFamily="2" typeface="义启嘟嘟体"/>
                  <a:sym typeface="+mn-lt"/>
                </a:rPr>
                <a:t>点击此处添加标题</a:t>
              </a:r>
            </a:p>
          </p:txBody>
        </p:sp>
        <p:sp>
          <p:nvSpPr>
            <p:cNvPr id="16" name="TextBox 106"/>
            <p:cNvSpPr txBox="1">
              <a:spLocks noChangeArrowheads="1"/>
            </p:cNvSpPr>
            <p:nvPr/>
          </p:nvSpPr>
          <p:spPr bwMode="auto">
            <a:xfrm>
              <a:off x="8578642" y="4396442"/>
              <a:ext cx="2931765" cy="1209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MS PGothic"/>
                </a:defRPr>
              </a:lvl1pPr>
              <a:lvl2pPr indent="-285750" marL="742950">
                <a:defRPr sz="4300">
                  <a:solidFill>
                    <a:schemeClr val="tx1"/>
                  </a:solidFill>
                  <a:latin charset="0" panose="020f0502020204030204" pitchFamily="34" typeface="Calibri"/>
                  <a:ea charset="-128" panose="020b0600070205080204" pitchFamily="34" typeface="MS PGothic"/>
                </a:defRPr>
              </a:lvl2pPr>
              <a:lvl3pPr indent="-228600" marL="1143000">
                <a:defRPr sz="4300">
                  <a:solidFill>
                    <a:schemeClr val="tx1"/>
                  </a:solidFill>
                  <a:latin charset="0" panose="020f0502020204030204" pitchFamily="34" typeface="Calibri"/>
                  <a:ea charset="-128" panose="020b0600070205080204" pitchFamily="34" typeface="MS PGothic"/>
                </a:defRPr>
              </a:lvl3pPr>
              <a:lvl4pPr indent="-228600" marL="1600200">
                <a:defRPr sz="4300">
                  <a:solidFill>
                    <a:schemeClr val="tx1"/>
                  </a:solidFill>
                  <a:latin charset="0" panose="020f0502020204030204" pitchFamily="34" typeface="Calibri"/>
                  <a:ea charset="-128" panose="020b0600070205080204" pitchFamily="34" typeface="MS PGothic"/>
                </a:defRPr>
              </a:lvl4pPr>
              <a:lvl5pPr indent="-228600" marL="2057400">
                <a:defRPr sz="4300">
                  <a:solidFill>
                    <a:schemeClr val="tx1"/>
                  </a:solidFill>
                  <a:latin charset="0" panose="020f0502020204030204" pitchFamily="34" typeface="Calibri"/>
                  <a:ea charset="-128" panose="020b0600070205080204" pitchFamily="34" typeface="MS PGothic"/>
                </a:defRPr>
              </a:lvl5pPr>
              <a:lvl6pPr defTabSz="108712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MS PGothic"/>
                </a:defRPr>
              </a:lvl6pPr>
              <a:lvl7pPr defTabSz="108712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MS PGothic"/>
                </a:defRPr>
              </a:lvl7pPr>
              <a:lvl8pPr defTabSz="108712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MS PGothic"/>
                </a:defRPr>
              </a:lvl8pPr>
              <a:lvl9pPr defTabSz="108712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MS PGothic"/>
                </a:defRPr>
              </a:lvl9pPr>
            </a:lstStyle>
            <a:p>
              <a:pPr algn="ctr"/>
              <a:r>
                <a:rPr altLang="en-US" lang="zh-CN" spc="300" sz="1800">
                  <a:latin typeface="+mn-lt"/>
                  <a:ea charset="-128" pitchFamily="2" typeface="义启嘟嘟体"/>
                  <a:cs charset="-128" pitchFamily="2" typeface="义启嘟嘟体"/>
                  <a:sym typeface="+mn-lt"/>
                </a:rPr>
                <a:t>点击输入简要文字内容点击输入简要文字内容点击输入简要文字内容点击输入简要文字内容</a:t>
              </a:r>
            </a:p>
          </p:txBody>
        </p:sp>
      </p:grpSp>
      <p:pic>
        <p:nvPicPr>
          <p:cNvPr id="17" name="图片 16"/>
          <p:cNvPicPr>
            <a:picLocks noChangeAspect="1"/>
          </p:cNvPicPr>
          <p:nvPr/>
        </p:nvPicPr>
        <p:blipFill>
          <a:blip r:embed="rId6">
            <a:extLst>
              <a:ext uri="{28A0092B-C50C-407E-A947-70E740481C1C}">
                <a14:useLocalDpi val="0"/>
              </a:ext>
            </a:extLst>
          </a:blip>
          <a:srcRect r="78939" t="49499"/>
          <a:stretch>
            <a:fillRect/>
          </a:stretch>
        </p:blipFill>
        <p:spPr>
          <a:xfrm rot="20722940">
            <a:off x="834262" y="2080544"/>
            <a:ext cx="2253615" cy="1548009"/>
          </a:xfrm>
          <a:prstGeom prst="rect">
            <a:avLst/>
          </a:prstGeom>
        </p:spPr>
      </p:pic>
      <p:pic>
        <p:nvPicPr>
          <p:cNvPr id="18" name="图片 17"/>
          <p:cNvPicPr>
            <a:picLocks noChangeAspect="1"/>
          </p:cNvPicPr>
          <p:nvPr/>
        </p:nvPicPr>
        <p:blipFill>
          <a:blip r:embed="rId7"/>
          <a:stretch>
            <a:fillRect/>
          </a:stretch>
        </p:blipFill>
        <p:spPr>
          <a:xfrm>
            <a:off x="3802435" y="374261"/>
            <a:ext cx="1566808" cy="1469263"/>
          </a:xfrm>
          <a:prstGeom prst="rect">
            <a:avLst/>
          </a:prstGeom>
        </p:spPr>
      </p:pic>
      <p:pic>
        <p:nvPicPr>
          <p:cNvPr id="19" name="图片 18"/>
          <p:cNvPicPr>
            <a:picLocks noChangeAspect="1"/>
          </p:cNvPicPr>
          <p:nvPr/>
        </p:nvPicPr>
        <p:blipFill>
          <a:blip r:embed="rId7"/>
          <a:stretch>
            <a:fillRect/>
          </a:stretch>
        </p:blipFill>
        <p:spPr>
          <a:xfrm>
            <a:off x="7387387" y="5115948"/>
            <a:ext cx="1033096" cy="968778"/>
          </a:xfrm>
          <a:prstGeom prst="rect">
            <a:avLst/>
          </a:prstGeom>
        </p:spPr>
      </p:pic>
      <p:pic>
        <p:nvPicPr>
          <p:cNvPr id="20" name="图片 19"/>
          <p:cNvPicPr>
            <a:picLocks noChangeAspect="1"/>
          </p:cNvPicPr>
          <p:nvPr/>
        </p:nvPicPr>
        <p:blipFill>
          <a:blip r:embed="rId8"/>
          <a:stretch>
            <a:fillRect/>
          </a:stretch>
        </p:blipFill>
        <p:spPr>
          <a:xfrm>
            <a:off x="2966774" y="4898599"/>
            <a:ext cx="1127858" cy="865707"/>
          </a:xfrm>
          <a:prstGeom prst="rect">
            <a:avLst/>
          </a:prstGeom>
        </p:spPr>
      </p:pic>
      <p:pic>
        <p:nvPicPr>
          <p:cNvPr id="21" name="图片 20"/>
          <p:cNvPicPr>
            <a:picLocks noChangeAspect="1"/>
          </p:cNvPicPr>
          <p:nvPr/>
        </p:nvPicPr>
        <p:blipFill>
          <a:blip r:embed="rId8"/>
          <a:stretch>
            <a:fillRect/>
          </a:stretch>
        </p:blipFill>
        <p:spPr>
          <a:xfrm>
            <a:off x="7333368" y="1388373"/>
            <a:ext cx="1127858" cy="865707"/>
          </a:xfrm>
          <a:prstGeom prst="rect">
            <a:avLst/>
          </a:prstGeom>
        </p:spPr>
      </p:pic>
      <p:pic>
        <p:nvPicPr>
          <p:cNvPr id="22" name="图片 21"/>
          <p:cNvPicPr>
            <a:picLocks noChangeAspect="1"/>
          </p:cNvPicPr>
          <p:nvPr/>
        </p:nvPicPr>
        <p:blipFill>
          <a:blip r:embed="rId8"/>
          <a:stretch>
            <a:fillRect/>
          </a:stretch>
        </p:blipFill>
        <p:spPr>
          <a:xfrm>
            <a:off x="11136743" y="4247347"/>
            <a:ext cx="1127858" cy="865707"/>
          </a:xfrm>
          <a:prstGeom prst="rect">
            <a:avLst/>
          </a:prstGeom>
        </p:spPr>
      </p:pic>
    </p:spTree>
    <p:extLst>
      <p:ext uri="{BB962C8B-B14F-4D97-AF65-F5344CB8AC3E}">
        <p14:creationId val="2620758815"/>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42" presetSubtype="0">
                                  <p:stCondLst>
                                    <p:cond delay="0"/>
                                  </p:stCondLst>
                                  <p:childTnLst>
                                    <p:set>
                                      <p:cBhvr>
                                        <p:cTn dur="1" fill="hold" id="17">
                                          <p:stCondLst>
                                            <p:cond delay="0"/>
                                          </p:stCondLst>
                                        </p:cTn>
                                        <p:tgtEl>
                                          <p:spTgt spid="17"/>
                                        </p:tgtEl>
                                        <p:attrNameLst>
                                          <p:attrName>style.visibility</p:attrName>
                                        </p:attrNameLst>
                                      </p:cBhvr>
                                      <p:to>
                                        <p:strVal val="visible"/>
                                      </p:to>
                                    </p:set>
                                    <p:animEffect filter="fade" transition="in">
                                      <p:cBhvr>
                                        <p:cTn dur="1000" id="18"/>
                                        <p:tgtEl>
                                          <p:spTgt spid="17"/>
                                        </p:tgtEl>
                                      </p:cBhvr>
                                    </p:animEffect>
                                    <p:anim calcmode="lin" valueType="num">
                                      <p:cBhvr>
                                        <p:cTn dur="1000" fill="hold" id="19"/>
                                        <p:tgtEl>
                                          <p:spTgt spid="17"/>
                                        </p:tgtEl>
                                        <p:attrNameLst>
                                          <p:attrName>ppt_x</p:attrName>
                                        </p:attrNameLst>
                                      </p:cBhvr>
                                      <p:tavLst>
                                        <p:tav tm="0">
                                          <p:val>
                                            <p:strVal val="#ppt_x"/>
                                          </p:val>
                                        </p:tav>
                                        <p:tav tm="100000">
                                          <p:val>
                                            <p:strVal val="#ppt_x"/>
                                          </p:val>
                                        </p:tav>
                                      </p:tavLst>
                                    </p:anim>
                                    <p:anim calcmode="lin" valueType="num">
                                      <p:cBhvr>
                                        <p:cTn dur="1000" fill="hold" id="20"/>
                                        <p:tgtEl>
                                          <p:spTgt spid="17"/>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1000" id="23"/>
                                        <p:tgtEl>
                                          <p:spTgt spid="14"/>
                                        </p:tgtEl>
                                      </p:cBhvr>
                                    </p:animEffect>
                                    <p:anim calcmode="lin" valueType="num">
                                      <p:cBhvr>
                                        <p:cTn dur="1000" fill="hold" id="24"/>
                                        <p:tgtEl>
                                          <p:spTgt spid="14"/>
                                        </p:tgtEl>
                                        <p:attrNameLst>
                                          <p:attrName>ppt_x</p:attrName>
                                        </p:attrNameLst>
                                      </p:cBhvr>
                                      <p:tavLst>
                                        <p:tav tm="0">
                                          <p:val>
                                            <p:strVal val="#ppt_x"/>
                                          </p:val>
                                        </p:tav>
                                        <p:tav tm="100000">
                                          <p:val>
                                            <p:strVal val="#ppt_x"/>
                                          </p:val>
                                        </p:tav>
                                      </p:tavLst>
                                    </p:anim>
                                    <p:anim calcmode="lin" valueType="num">
                                      <p:cBhvr>
                                        <p:cTn dur="1000" fill="hold" id="25"/>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31" presetSubtype="0">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p:cTn dur="1000" fill="hold" id="30"/>
                                        <p:tgtEl>
                                          <p:spTgt spid="4"/>
                                        </p:tgtEl>
                                        <p:attrNameLst>
                                          <p:attrName>ppt_w</p:attrName>
                                        </p:attrNameLst>
                                      </p:cBhvr>
                                      <p:tavLst>
                                        <p:tav tm="0">
                                          <p:val>
                                            <p:fltVal val="0"/>
                                          </p:val>
                                        </p:tav>
                                        <p:tav tm="100000">
                                          <p:val>
                                            <p:strVal val="#ppt_w"/>
                                          </p:val>
                                        </p:tav>
                                      </p:tavLst>
                                    </p:anim>
                                    <p:anim calcmode="lin" valueType="num">
                                      <p:cBhvr>
                                        <p:cTn dur="1000" fill="hold" id="31"/>
                                        <p:tgtEl>
                                          <p:spTgt spid="4"/>
                                        </p:tgtEl>
                                        <p:attrNameLst>
                                          <p:attrName>ppt_h</p:attrName>
                                        </p:attrNameLst>
                                      </p:cBhvr>
                                      <p:tavLst>
                                        <p:tav tm="0">
                                          <p:val>
                                            <p:fltVal val="0"/>
                                          </p:val>
                                        </p:tav>
                                        <p:tav tm="100000">
                                          <p:val>
                                            <p:strVal val="#ppt_h"/>
                                          </p:val>
                                        </p:tav>
                                      </p:tavLst>
                                    </p:anim>
                                    <p:anim calcmode="lin" valueType="num">
                                      <p:cBhvr>
                                        <p:cTn dur="1000" fill="hold" id="32"/>
                                        <p:tgtEl>
                                          <p:spTgt spid="4"/>
                                        </p:tgtEl>
                                        <p:attrNameLst>
                                          <p:attrName>style.rotation</p:attrName>
                                        </p:attrNameLst>
                                      </p:cBhvr>
                                      <p:tavLst>
                                        <p:tav tm="0">
                                          <p:val>
                                            <p:fltVal val="90"/>
                                          </p:val>
                                        </p:tav>
                                        <p:tav tm="100000">
                                          <p:val>
                                            <p:fltVal val="0"/>
                                          </p:val>
                                        </p:tav>
                                      </p:tavLst>
                                    </p:anim>
                                    <p:animEffect filter="fade" transition="in">
                                      <p:cBhvr>
                                        <p:cTn dur="1000" id="33"/>
                                        <p:tgtEl>
                                          <p:spTgt spid="4"/>
                                        </p:tgtEl>
                                      </p:cBhvr>
                                    </p:animEffect>
                                  </p:childTnLst>
                                </p:cTn>
                              </p:par>
                              <p:par>
                                <p:cTn fill="hold" id="34" nodeType="withEffect" presetClass="entr" presetID="31" presetSubtype="0">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p:cTn dur="1000" fill="hold" id="36"/>
                                        <p:tgtEl>
                                          <p:spTgt spid="13"/>
                                        </p:tgtEl>
                                        <p:attrNameLst>
                                          <p:attrName>ppt_w</p:attrName>
                                        </p:attrNameLst>
                                      </p:cBhvr>
                                      <p:tavLst>
                                        <p:tav tm="0">
                                          <p:val>
                                            <p:fltVal val="0"/>
                                          </p:val>
                                        </p:tav>
                                        <p:tav tm="100000">
                                          <p:val>
                                            <p:strVal val="#ppt_w"/>
                                          </p:val>
                                        </p:tav>
                                      </p:tavLst>
                                    </p:anim>
                                    <p:anim calcmode="lin" valueType="num">
                                      <p:cBhvr>
                                        <p:cTn dur="1000" fill="hold" id="37"/>
                                        <p:tgtEl>
                                          <p:spTgt spid="13"/>
                                        </p:tgtEl>
                                        <p:attrNameLst>
                                          <p:attrName>ppt_h</p:attrName>
                                        </p:attrNameLst>
                                      </p:cBhvr>
                                      <p:tavLst>
                                        <p:tav tm="0">
                                          <p:val>
                                            <p:fltVal val="0"/>
                                          </p:val>
                                        </p:tav>
                                        <p:tav tm="100000">
                                          <p:val>
                                            <p:strVal val="#ppt_h"/>
                                          </p:val>
                                        </p:tav>
                                      </p:tavLst>
                                    </p:anim>
                                    <p:anim calcmode="lin" valueType="num">
                                      <p:cBhvr>
                                        <p:cTn dur="1000" fill="hold" id="38"/>
                                        <p:tgtEl>
                                          <p:spTgt spid="13"/>
                                        </p:tgtEl>
                                        <p:attrNameLst>
                                          <p:attrName>style.rotation</p:attrName>
                                        </p:attrNameLst>
                                      </p:cBhvr>
                                      <p:tavLst>
                                        <p:tav tm="0">
                                          <p:val>
                                            <p:fltVal val="90"/>
                                          </p:val>
                                        </p:tav>
                                        <p:tav tm="100000">
                                          <p:val>
                                            <p:fltVal val="0"/>
                                          </p:val>
                                        </p:tav>
                                      </p:tavLst>
                                    </p:anim>
                                    <p:animEffect filter="fade" transition="in">
                                      <p:cBhvr>
                                        <p:cTn dur="1000" id="3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odbdm2b">
      <a:majorFont>
        <a:latin typeface="Arial"/>
        <a:ea typeface="iekie duduti"/>
        <a:cs typeface="Arial"/>
      </a:majorFont>
      <a:minorFont>
        <a:latin typeface="Arial"/>
        <a:ea typeface="iekie dudut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86</Paragraphs>
  <Slides>25</Slides>
  <Notes>25</Notes>
  <TotalTime>341</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25</vt:i4>
      </vt:variant>
    </vt:vector>
  </HeadingPairs>
  <TitlesOfParts>
    <vt:vector baseType="lpstr" size="37">
      <vt:lpstr>Arial</vt:lpstr>
      <vt:lpstr>iekie duduti</vt:lpstr>
      <vt:lpstr>Calibri Light</vt:lpstr>
      <vt:lpstr>Calibri</vt:lpstr>
      <vt:lpstr>等线 Light</vt:lpstr>
      <vt:lpstr>等线</vt:lpstr>
      <vt:lpstr>义启嘟嘟体</vt:lpstr>
      <vt:lpstr>微软雅黑</vt:lpstr>
      <vt:lpstr>仿宋_GB2312</vt:lpstr>
      <vt:lpstr>宋体</vt:lpstr>
      <vt:lpstr>MS PGothic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2017-05-23T12:09:32Z</dcterms:created>
  <cp:lastModifiedBy>kan</cp:lastModifiedBy>
  <dcterms:modified xsi:type="dcterms:W3CDTF">2021-08-20T11:00:06Z</dcterms:modified>
  <cp:revision>102</cp:revision>
  <dc:title>PowerPoint 演示文稿</dc:title>
</cp:coreProperties>
</file>