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257" r:id="rId4"/>
    <p:sldId id="258" r:id="rId5"/>
    <p:sldId id="259" r:id="rId6"/>
    <p:sldId id="261" r:id="rId7"/>
    <p:sldId id="260" r:id="rId8"/>
    <p:sldId id="262" r:id="rId9"/>
    <p:sldId id="263" r:id="rId10"/>
    <p:sldId id="264" r:id="rId11"/>
    <p:sldId id="267" r:id="rId12"/>
    <p:sldId id="266" r:id="rId13"/>
    <p:sldId id="265"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Lst>
  <p:sldSz cx="9144000" cy="5143500" type="screen16x9"/>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p:cViewPr varScale="1">
        <p:scale>
          <a:sx n="143" d="100"/>
          <a:sy n="143" d="100"/>
        </p:scale>
        <p:origin x="666"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8.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4"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2020/10/5</a:t>
            </a:fld>
            <a:endParaRPr lang="zh-CN" altLang="en-US"/>
          </a:p>
        </p:txBody>
      </p:sp>
      <p:sp>
        <p:nvSpPr>
          <p:cNvPr id="4" name="幻灯片图像占位符 3"/>
          <p:cNvSpPr>
            <a:spLocks noGrp="1" noRot="1" noChangeAspect="1"/>
          </p:cNvSpPr>
          <p:nvPr>
            <p:ph type="sldImg" idx="2"/>
          </p:nvPr>
        </p:nvSpPr>
        <p:spPr>
          <a:xfrm>
            <a:off x="482121" y="1279287"/>
            <a:ext cx="6139502"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201561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539734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796008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702200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623846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947480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612529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491154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021568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558937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563899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198275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591806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033615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660597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869312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997017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783753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41059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084317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2202550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043573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62064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838523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681332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advTm="3000" p14:dur="10">
        <p:cover dir="d"/>
      </p:transition>
    </mc:Choice>
    <mc:Fallback>
      <p:transition advTm="3000">
        <p:cover dir="d"/>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628650" y="273892"/>
            <a:ext cx="7886700" cy="435964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2020/10/5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advTm="3000" p14:dur="10">
        <p:cover dir="d"/>
      </p:transition>
    </mc:Choice>
    <mc:Fallback>
      <p:transition advTm="3000">
        <p:cover dir="d"/>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irst Slide">
    <p:spTree>
      <p:nvGrpSpPr>
        <p:cNvPr id="1" name=""/>
        <p:cNvGrpSpPr/>
        <p:nvPr/>
      </p:nvGrpSpPr>
      <p:grpSpPr>
        <a:xfrm>
          <a:off x="0" y="0"/>
          <a:ext cx="0" cy="0"/>
        </a:xfrm>
      </p:grpSpPr>
      <p:sp>
        <p:nvSpPr>
          <p:cNvPr id="15" name="Picture Placeholder 2"/>
          <p:cNvSpPr>
            <a:spLocks noGrp="1"/>
          </p:cNvSpPr>
          <p:nvPr>
            <p:ph type="pic" sz="quarter" idx="17"/>
          </p:nvPr>
        </p:nvSpPr>
        <p:spPr>
          <a:xfrm>
            <a:off x="3048000" y="331528"/>
            <a:ext cx="3276600" cy="2313078"/>
          </a:xfrm>
          <a:custGeom>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8" name="Text Placeholder 7"/>
          <p:cNvSpPr>
            <a:spLocks noGrp="1"/>
          </p:cNvSpPr>
          <p:nvPr>
            <p:ph type="body" sz="quarter" idx="10" hasCustomPrompt="1"/>
          </p:nvPr>
        </p:nvSpPr>
        <p:spPr>
          <a:xfrm>
            <a:off x="2966029" y="2851588"/>
            <a:ext cx="3383973" cy="323892"/>
          </a:xfrm>
          <a:prstGeom prst="rect">
            <a:avLst/>
          </a:prstGeom>
        </p:spPr>
        <p:txBody>
          <a:bodyPr vert="horz" lIns="0" tIns="40504" rIns="0" bIns="40504" anchor="ctr"/>
          <a:lstStyle>
            <a:lvl1pPr marL="0" indent="0" algn="ctr">
              <a:lnSpc>
                <a:spcPct val="100000"/>
              </a:lnSpc>
              <a:spcBef>
                <a:spcPct val="0"/>
              </a:spcBef>
              <a:buNone/>
              <a:defRPr sz="3150" b="1">
                <a:solidFill>
                  <a:schemeClr val="bg1"/>
                </a:solidFill>
                <a:latin typeface="Lato Hairline"/>
                <a:cs typeface="Lato Hairline"/>
              </a:defRPr>
            </a:lvl1pPr>
          </a:lstStyle>
          <a:p>
            <a:pPr lvl="0"/>
            <a:r>
              <a:rPr lang="es-ES_tradnl"/>
              <a:t>TITLE HERE</a:t>
            </a:r>
          </a:p>
        </p:txBody>
      </p:sp>
      <p:sp>
        <p:nvSpPr>
          <p:cNvPr id="9" name="Text Placeholder 7"/>
          <p:cNvSpPr>
            <a:spLocks noGrp="1"/>
          </p:cNvSpPr>
          <p:nvPr>
            <p:ph type="body" sz="quarter" idx="11" hasCustomPrompt="1"/>
          </p:nvPr>
        </p:nvSpPr>
        <p:spPr>
          <a:xfrm>
            <a:off x="2966029" y="3289513"/>
            <a:ext cx="3383973" cy="171368"/>
          </a:xfrm>
          <a:prstGeom prst="rect">
            <a:avLst/>
          </a:prstGeom>
        </p:spPr>
        <p:txBody>
          <a:bodyPr vert="horz" lIns="0" tIns="40504" rIns="0" bIns="40504" anchor="ctr"/>
          <a:lstStyle>
            <a:lvl1pPr marL="0" indent="0" algn="ctr">
              <a:lnSpc>
                <a:spcPct val="100000"/>
              </a:lnSpc>
              <a:spcBef>
                <a:spcPct val="0"/>
              </a:spcBef>
              <a:spcAft>
                <a:spcPct val="0"/>
              </a:spcAft>
              <a:buNone/>
              <a:defRPr sz="1350" b="0">
                <a:solidFill>
                  <a:schemeClr val="accent3"/>
                </a:solidFill>
                <a:latin typeface="Lato Light"/>
                <a:cs typeface="Lato Light"/>
              </a:defRPr>
            </a:lvl1pPr>
          </a:lstStyle>
          <a:p>
            <a:pPr lvl="0"/>
            <a:r>
              <a:rPr lang="es-ES_tradnl" err="1"/>
              <a:t>Ultimate Powerpoint Template</a:t>
            </a:r>
            <a:endParaRPr lang="es-ES_tradnl"/>
          </a:p>
        </p:txBody>
      </p:sp>
      <p:sp>
        <p:nvSpPr>
          <p:cNvPr id="10" name="Text Placeholder 2"/>
          <p:cNvSpPr>
            <a:spLocks noGrp="1"/>
          </p:cNvSpPr>
          <p:nvPr>
            <p:ph type="body" sz="quarter" idx="16" hasCustomPrompt="1"/>
          </p:nvPr>
        </p:nvSpPr>
        <p:spPr>
          <a:xfrm>
            <a:off x="2981375" y="3614001"/>
            <a:ext cx="3366029" cy="115285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a:t>
            </a:r>
          </a:p>
        </p:txBody>
      </p:sp>
    </p:spTree>
  </p:cSld>
  <p:clrMapOvr>
    <a:masterClrMapping/>
  </p:clrMapOvr>
  <mc:AlternateContent>
    <mc:Choice Requires="p14">
      <p:transition advTm="3000" p14:dur="10">
        <p:cover dir="d"/>
      </p:transition>
    </mc:Choice>
    <mc:Fallback>
      <p:transition advTm="3000">
        <p:cover dir="d"/>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131605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653624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681242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598076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955502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66937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317450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914519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advTm="3000" p14:dur="10">
        <p:cover dir="d"/>
      </p:transition>
    </mc:Choice>
    <mc:Fallback>
      <p:transition advTm="3000">
        <p:cover dir="d"/>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904639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796135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508527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advTm="3000" p14:dur="10">
        <p:cover dir="d"/>
      </p:transition>
    </mc:Choice>
    <mc:Fallback>
      <p:transition advTm="3000">
        <p:cover dir="d"/>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advTm="3000" p14:dur="10">
        <p:cover dir="d"/>
      </p:transition>
    </mc:Choice>
    <mc:Fallback>
      <p:transition advTm="3000">
        <p:cover dir="d"/>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384"/>
            <a:ext cx="3655181"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384"/>
            <a:ext cx="3673182"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2020/10/5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advTm="3000" p14:dur="10">
        <p:cover dir="d"/>
      </p:transition>
    </mc:Choice>
    <mc:Fallback>
      <p:transition advTm="3000">
        <p:cover dir="d"/>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2020/10/5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advTm="3000" p14:dur="10">
        <p:cover dir="d"/>
      </p:transition>
    </mc:Choice>
    <mc:Fallback>
      <p:transition advTm="3000">
        <p:cover dir="d"/>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2020/10/5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advTm="3000" p14:dur="10">
        <p:cover dir="d"/>
      </p:transition>
    </mc:Choice>
    <mc:Fallback>
      <p:transition advTm="3000">
        <p:cover dir="d"/>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advTm="3000" p14:dur="10">
        <p:cover dir="d"/>
      </p:transition>
    </mc:Choice>
    <mc:Fallback>
      <p:transition advTm="3000">
        <p:cover dir="d"/>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advTm="3000" p14:dur="10">
        <p:cover dir="d"/>
      </p:transition>
    </mc:Choice>
    <mc:Fallback>
      <p:transition advTm="3000">
        <p:cover dir="d"/>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2020/10/5</a:t>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advTm="3000" p14:dur="10">
        <p:cover dir="d"/>
      </p:transition>
    </mc:Choice>
    <mc:Fallback>
      <p:transition advTm="3000">
        <p:cover dir="d"/>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2020/10/5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706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tags/tag6.xml" Type="http://schemas.openxmlformats.org/officeDocument/2006/relationships/tags"/><Relationship Id="rId4" Target="../media/image1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tags/tag7.xml" Type="http://schemas.openxmlformats.org/officeDocument/2006/relationships/tags"/><Relationship Id="rId4"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tags/tag8.xml" Type="http://schemas.openxmlformats.org/officeDocument/2006/relationships/tags"/><Relationship Id="rId4" Target="../media/image1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tags/tag9.xml" Type="http://schemas.openxmlformats.org/officeDocument/2006/relationships/tags"/><Relationship Id="rId4" Target="../media/image1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tags/tag10.xml" Type="http://schemas.openxmlformats.org/officeDocument/2006/relationships/tags"/><Relationship Id="rId4" Target="../media/image1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tags/tag11.xml" Type="http://schemas.openxmlformats.org/officeDocument/2006/relationships/tags"/><Relationship Id="rId4" Target="../media/image16.png" Type="http://schemas.openxmlformats.org/officeDocument/2006/relationships/image"/><Relationship Id="rId5" Target="../media/image1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tags/tag12.xml" Type="http://schemas.openxmlformats.org/officeDocument/2006/relationships/tags"/><Relationship Id="rId4" Target="../media/image17.png" Type="http://schemas.openxmlformats.org/officeDocument/2006/relationships/image"/><Relationship Id="rId5" Target="../media/image1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tags/tag13.xml" Type="http://schemas.openxmlformats.org/officeDocument/2006/relationships/tags"/><Relationship Id="rId4" Target="../media/image18.jpeg" Type="http://schemas.openxmlformats.org/officeDocument/2006/relationships/image"/><Relationship Id="rId5" Target="../media/image1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6.png" Type="http://schemas.openxmlformats.org/officeDocument/2006/relationships/image"/><Relationship Id="rId5" Target="../media/image10.png" Type="http://schemas.openxmlformats.org/officeDocument/2006/relationships/image"/><Relationship Id="rId6" Target="../media/image8.png" Type="http://schemas.openxmlformats.org/officeDocument/2006/relationships/image"/><Relationship Id="rId7" Target="../media/image11.png" Type="http://schemas.openxmlformats.org/officeDocument/2006/relationships/image"/><Relationship Id="rId8" Target="../media/image1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tags/tag14.xml" Type="http://schemas.openxmlformats.org/officeDocument/2006/relationships/tags"/><Relationship Id="rId4" Target="../media/image1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tags/tag15.xml" Type="http://schemas.openxmlformats.org/officeDocument/2006/relationships/tags"/><Relationship Id="rId4" Target="../media/image19.jpeg" Type="http://schemas.openxmlformats.org/officeDocument/2006/relationships/image"/><Relationship Id="rId5" Target="../media/image1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tags/tag16.xml" Type="http://schemas.openxmlformats.org/officeDocument/2006/relationships/tags"/><Relationship Id="rId4" Target="../media/image15.png" Type="http://schemas.openxmlformats.org/officeDocument/2006/relationships/image"/><Relationship Id="rId5" Target="../media/image1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tags/tag17.xml" Type="http://schemas.openxmlformats.org/officeDocument/2006/relationships/tags"/><Relationship Id="rId4" Target="../media/image1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4.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tags/tag1.xml" Type="http://schemas.openxmlformats.org/officeDocument/2006/relationships/tags"/><Relationship Id="rId4" Target="../media/image13.png" Type="http://schemas.openxmlformats.org/officeDocument/2006/relationships/image"/><Relationship Id="rId5" Target="../media/image1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tags/tag2.xml" Type="http://schemas.openxmlformats.org/officeDocument/2006/relationships/tags"/><Relationship Id="rId4"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tags/tag3.xml" Type="http://schemas.openxmlformats.org/officeDocument/2006/relationships/tags"/><Relationship Id="rId4"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tags/tag4.xml" Type="http://schemas.openxmlformats.org/officeDocument/2006/relationships/tags"/><Relationship Id="rId4"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tags/tag5.xml" Type="http://schemas.openxmlformats.org/officeDocument/2006/relationships/tags"/><Relationship Id="rId4" Target="../media/image15.png" Type="http://schemas.openxmlformats.org/officeDocument/2006/relationships/image"/><Relationship Id="rId5" Target="../media/image1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a:off x="4572000" y="1870122"/>
            <a:ext cx="4590510" cy="3309494"/>
          </a:xfrm>
          <a:prstGeom prst="rect">
            <a:avLst/>
          </a:prstGeom>
          <a:blipFill dpi="0" rotWithShape="1">
            <a:blip r:embed="rId3">
              <a:alphaModFix amt="1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p>
        </p:txBody>
      </p:sp>
      <p:pic>
        <p:nvPicPr>
          <p:cNvPr id="7" name="图片 6"/>
          <p:cNvPicPr>
            <a:picLocks noChangeAspect="1"/>
          </p:cNvPicPr>
          <p:nvPr/>
        </p:nvPicPr>
        <p:blipFill>
          <a:blip r:embed="rId4">
            <a:extLst>
              <a:ext uri="{28A0092B-C50C-407E-A947-70E740481C1C}">
                <a14:useLocalDpi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a:extLst>
              <a:ext uri="{28A0092B-C50C-407E-A947-70E740481C1C}">
                <a14:useLocalDpi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a:extLst>
              <a:ext uri="{28A0092B-C50C-407E-A947-70E740481C1C}">
                <a14:useLocalDpi val="0"/>
              </a:ext>
            </a:extLst>
          </a:blip>
          <a:stretch>
            <a:fillRect/>
          </a:stretch>
        </p:blipFill>
        <p:spPr>
          <a:xfrm>
            <a:off x="6844030" y="2921000"/>
            <a:ext cx="1524635" cy="456565"/>
          </a:xfrm>
          <a:prstGeom prst="rect">
            <a:avLst/>
          </a:prstGeom>
        </p:spPr>
      </p:pic>
      <p:pic>
        <p:nvPicPr>
          <p:cNvPr descr="红鸟" id="30" name="Picture 73"/>
          <p:cNvPicPr>
            <a:picLocks noChangeArrowheads="1" noChangeAspect="1"/>
          </p:cNvPicPr>
          <p:nvPr/>
        </p:nvPicPr>
        <p:blipFill>
          <a:blip r:embed="rId8">
            <a:extLst>
              <a:ext uri="{BEBA8EAE-BF5A-486C-A8C5-ECC9F3942E4B}">
                <a14:imgProps>
                  <a14:imgLayer xmlns:d3p1="http://schemas.openxmlformats.org/officeDocument/2006/relationships" d3p1:embed="">
                    <a14:imgEffect>
                      <a14:brightnessContrast contrast="50000"/>
                    </a14:imgEffect>
                  </a14:imgLayer>
                </a14:imgProps>
              </a:ext>
              <a:ext uri="{28A0092B-C50C-407E-A947-70E740481C1C}">
                <a14:useLocalDpi val="0"/>
              </a:ext>
            </a:extLst>
          </a:blip>
          <a:srcRect b="-8168" t="9838"/>
          <a:stretch>
            <a:fillRect/>
          </a:stretch>
        </p:blipFill>
        <p:spPr bwMode="auto">
          <a:xfrm>
            <a:off x="4991729" y="733115"/>
            <a:ext cx="864394" cy="471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红鸟" id="31" name="Picture 72"/>
          <p:cNvPicPr>
            <a:picLocks noChangeArrowheads="1" noChangeAspect="1"/>
          </p:cNvPicPr>
          <p:nvPr/>
        </p:nvPicPr>
        <p:blipFill>
          <a:blip r:embed="rId9">
            <a:extLst>
              <a:ext uri="{BEBA8EAE-BF5A-486C-A8C5-ECC9F3942E4B}">
                <a14:imgProps>
                  <a14:imgLayer xmlns:d3p1="http://schemas.openxmlformats.org/officeDocument/2006/relationships" d3p1:embed="">
                    <a14:imgEffect>
                      <a14:brightnessContrast contrast="50000"/>
                    </a14:imgEffect>
                  </a14:imgLayer>
                </a14:imgProps>
              </a:ext>
              <a:ext uri="{28A0092B-C50C-407E-A947-70E740481C1C}">
                <a14:useLocalDpi val="0"/>
              </a:ext>
            </a:extLst>
          </a:blip>
          <a:stretch>
            <a:fillRect/>
          </a:stretch>
        </p:blipFill>
        <p:spPr bwMode="auto">
          <a:xfrm>
            <a:off x="5757539" y="517789"/>
            <a:ext cx="658178" cy="4200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f57f6b8807cb4f001866aee4dfbb77ed" id="3" name="图片 2"/>
          <p:cNvPicPr>
            <a:picLocks noChangeAspect="1"/>
          </p:cNvPicPr>
          <p:nvPr/>
        </p:nvPicPr>
        <p:blipFill>
          <a:blip r:embed="rId10"/>
          <a:stretch>
            <a:fillRect/>
          </a:stretch>
        </p:blipFill>
        <p:spPr>
          <a:xfrm>
            <a:off x="2636520" y="974725"/>
            <a:ext cx="6005195" cy="1250315"/>
          </a:xfrm>
          <a:prstGeom prst="rect">
            <a:avLst/>
          </a:prstGeom>
          <a:effectLst>
            <a:outerShdw algn="tl" blurRad="50800" dir="2700000" dist="38100" rotWithShape="0">
              <a:prstClr val="black">
                <a:alpha val="40000"/>
              </a:prstClr>
            </a:outerShdw>
          </a:effectLst>
        </p:spPr>
      </p:pic>
      <p:sp>
        <p:nvSpPr>
          <p:cNvPr id="9" name="文本框 8"/>
          <p:cNvSpPr txBox="1"/>
          <p:nvPr/>
        </p:nvSpPr>
        <p:spPr>
          <a:xfrm>
            <a:off x="3589974" y="2200910"/>
            <a:ext cx="4098290" cy="548640"/>
          </a:xfrm>
          <a:prstGeom prst="rect">
            <a:avLst/>
          </a:prstGeom>
          <a:noFill/>
        </p:spPr>
        <p:txBody>
          <a:bodyPr rtlCol="0" vert="horz" wrap="square">
            <a:spAutoFit/>
          </a:bodyPr>
          <a:lstStyle/>
          <a:p>
            <a:pPr algn="ctr">
              <a:lnSpc>
                <a:spcPct val="100000"/>
              </a:lnSpc>
            </a:pPr>
            <a:r>
              <a:rPr sz="1000">
                <a:solidFill>
                  <a:srgbClr val="C00000"/>
                </a:solidFill>
                <a:latin charset="-122" panose="020b0503020204020204" typeface="微软雅黑"/>
                <a:ea charset="-122" panose="020b0503020204020204" typeface="微软雅黑"/>
                <a:sym typeface="+mn-ea"/>
              </a:rPr>
              <a:t>Professional custom all kinds of industry ppt template, this work belongs to fly impression design original, do not download after汇报人：优页PPT；汇报时间：XX年XX月</a:t>
            </a:r>
          </a:p>
        </p:txBody>
      </p:sp>
      <p:sp>
        <p:nvSpPr>
          <p:cNvPr id="11" name="文本框 10"/>
          <p:cNvSpPr txBox="1"/>
          <p:nvPr/>
        </p:nvSpPr>
        <p:spPr>
          <a:xfrm>
            <a:off x="3689985" y="1966595"/>
            <a:ext cx="3898265" cy="320040"/>
          </a:xfrm>
          <a:prstGeom prst="rect">
            <a:avLst/>
          </a:prstGeom>
          <a:noFill/>
          <a:effectLst/>
        </p:spPr>
        <p:txBody>
          <a:bodyPr rtlCol="0" vert="horz" wrap="square">
            <a:spAutoFit/>
          </a:bodyPr>
          <a:lstStyle/>
          <a:p>
            <a:pPr algn="ctr"/>
            <a:r>
              <a:rPr b="1" sz="1500">
                <a:solidFill>
                  <a:srgbClr val="C00000"/>
                </a:solidFill>
                <a:latin typeface="+mj-ea"/>
                <a:ea typeface="+mj-ea"/>
              </a:rPr>
              <a:t>PLEASE ADD YOUR TITLE HERE</a:t>
            </a:r>
          </a:p>
        </p:txBody>
      </p:sp>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1000" id="16"/>
                                        <p:tgtEl>
                                          <p:spTgt spid="26"/>
                                        </p:tgtEl>
                                      </p:cBhvr>
                                    </p:animEffect>
                                    <p:anim calcmode="lin" valueType="num">
                                      <p:cBhvr>
                                        <p:cTn dur="1000" fill="hold" id="17"/>
                                        <p:tgtEl>
                                          <p:spTgt spid="26"/>
                                        </p:tgtEl>
                                        <p:attrNameLst>
                                          <p:attrName>ppt_x</p:attrName>
                                        </p:attrNameLst>
                                      </p:cBhvr>
                                      <p:tavLst>
                                        <p:tav tm="0">
                                          <p:val>
                                            <p:strVal val="#ppt_x"/>
                                          </p:val>
                                        </p:tav>
                                        <p:tav tm="100000">
                                          <p:val>
                                            <p:strVal val="#ppt_x"/>
                                          </p:val>
                                        </p:tav>
                                      </p:tavLst>
                                    </p:anim>
                                    <p:anim calcmode="lin" valueType="num">
                                      <p:cBhvr>
                                        <p:cTn dur="1000" fill="hold" id="18"/>
                                        <p:tgtEl>
                                          <p:spTgt spid="26"/>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1000" id="21"/>
                                        <p:tgtEl>
                                          <p:spTgt spid="31"/>
                                        </p:tgtEl>
                                      </p:cBhvr>
                                    </p:animEffect>
                                    <p:anim calcmode="lin" valueType="num">
                                      <p:cBhvr>
                                        <p:cTn dur="1000" fill="hold" id="22"/>
                                        <p:tgtEl>
                                          <p:spTgt spid="31"/>
                                        </p:tgtEl>
                                        <p:attrNameLst>
                                          <p:attrName>ppt_x</p:attrName>
                                        </p:attrNameLst>
                                      </p:cBhvr>
                                      <p:tavLst>
                                        <p:tav tm="0">
                                          <p:val>
                                            <p:strVal val="#ppt_x"/>
                                          </p:val>
                                        </p:tav>
                                        <p:tav tm="100000">
                                          <p:val>
                                            <p:strVal val="#ppt_x"/>
                                          </p:val>
                                        </p:tav>
                                      </p:tavLst>
                                    </p:anim>
                                    <p:anim calcmode="lin" valueType="num">
                                      <p:cBhvr>
                                        <p:cTn dur="1000" fill="hold" id="23"/>
                                        <p:tgtEl>
                                          <p:spTgt spid="31"/>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30"/>
                                        </p:tgtEl>
                                        <p:attrNameLst>
                                          <p:attrName>style.visibility</p:attrName>
                                        </p:attrNameLst>
                                      </p:cBhvr>
                                      <p:to>
                                        <p:strVal val="visible"/>
                                      </p:to>
                                    </p:set>
                                    <p:animEffect filter="fade" transition="in">
                                      <p:cBhvr>
                                        <p:cTn dur="1000" id="26"/>
                                        <p:tgtEl>
                                          <p:spTgt spid="30"/>
                                        </p:tgtEl>
                                      </p:cBhvr>
                                    </p:animEffect>
                                    <p:anim calcmode="lin" valueType="num">
                                      <p:cBhvr>
                                        <p:cTn dur="1000" fill="hold" id="27"/>
                                        <p:tgtEl>
                                          <p:spTgt spid="30"/>
                                        </p:tgtEl>
                                        <p:attrNameLst>
                                          <p:attrName>ppt_x</p:attrName>
                                        </p:attrNameLst>
                                      </p:cBhvr>
                                      <p:tavLst>
                                        <p:tav tm="0">
                                          <p:val>
                                            <p:strVal val="#ppt_x"/>
                                          </p:val>
                                        </p:tav>
                                        <p:tav tm="100000">
                                          <p:val>
                                            <p:strVal val="#ppt_x"/>
                                          </p:val>
                                        </p:tav>
                                      </p:tavLst>
                                    </p:anim>
                                    <p:anim calcmode="lin" valueType="num">
                                      <p:cBhvr>
                                        <p:cTn dur="1000" fill="hold" id="28"/>
                                        <p:tgtEl>
                                          <p:spTgt spid="30"/>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500"/>
                            </p:stCondLst>
                            <p:childTnLst>
                              <p:par>
                                <p:cTn fill="hold" id="30" nodeType="afterEffect" presetClass="entr" presetID="12" presetSubtype="2">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additive="base">
                                        <p:cTn dur="1000" id="32"/>
                                        <p:tgtEl>
                                          <p:spTgt spid="27"/>
                                        </p:tgtEl>
                                        <p:attrNameLst>
                                          <p:attrName>ppt_x</p:attrName>
                                        </p:attrNameLst>
                                      </p:cBhvr>
                                      <p:tavLst>
                                        <p:tav tm="0">
                                          <p:val>
                                            <p:strVal val="#ppt_x+#ppt_w*1.125000"/>
                                          </p:val>
                                        </p:tav>
                                        <p:tav tm="100000">
                                          <p:val>
                                            <p:strVal val="#ppt_x"/>
                                          </p:val>
                                        </p:tav>
                                      </p:tavLst>
                                    </p:anim>
                                    <p:animEffect filter="wipe(left)" transition="in">
                                      <p:cBhvr>
                                        <p:cTn dur="1000" id="33"/>
                                        <p:tgtEl>
                                          <p:spTgt spid="27"/>
                                        </p:tgtEl>
                                      </p:cBhvr>
                                    </p:animEffect>
                                  </p:childTnLst>
                                </p:cTn>
                              </p:par>
                              <p:par>
                                <p:cTn fill="hold" id="34" nodeType="withEffect" presetClass="entr" presetID="12" presetSubtype="2">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1000" id="36"/>
                                        <p:tgtEl>
                                          <p:spTgt spid="10"/>
                                        </p:tgtEl>
                                        <p:attrNameLst>
                                          <p:attrName>ppt_x</p:attrName>
                                        </p:attrNameLst>
                                      </p:cBhvr>
                                      <p:tavLst>
                                        <p:tav tm="0">
                                          <p:val>
                                            <p:strVal val="#ppt_x+#ppt_w*1.125000"/>
                                          </p:val>
                                        </p:tav>
                                        <p:tav tm="100000">
                                          <p:val>
                                            <p:strVal val="#ppt_x"/>
                                          </p:val>
                                        </p:tav>
                                      </p:tavLst>
                                    </p:anim>
                                    <p:animEffect filter="wipe(left)" transition="in">
                                      <p:cBhvr>
                                        <p:cTn dur="1000" id="37"/>
                                        <p:tgtEl>
                                          <p:spTgt spid="10"/>
                                        </p:tgtEl>
                                      </p:cBhvr>
                                    </p:animEffect>
                                  </p:childTnLst>
                                </p:cTn>
                              </p:par>
                            </p:childTnLst>
                          </p:cTn>
                        </p:par>
                        <p:par>
                          <p:cTn fill="hold" id="38" nodeType="afterGroup">
                            <p:stCondLst>
                              <p:cond delay="2500"/>
                            </p:stCondLst>
                            <p:childTnLst>
                              <p:par>
                                <p:cTn fill="hold" id="39" nodeType="afterEffect" presetClass="entr" presetID="53" presetSubtype="0">
                                  <p:stCondLst>
                                    <p:cond delay="0"/>
                                  </p:stCondLst>
                                  <p:childTnLst>
                                    <p:set>
                                      <p:cBhvr>
                                        <p:cTn dur="1" fill="hold" id="40">
                                          <p:stCondLst>
                                            <p:cond delay="0"/>
                                          </p:stCondLst>
                                        </p:cTn>
                                        <p:tgtEl>
                                          <p:spTgt spid="3"/>
                                        </p:tgtEl>
                                        <p:attrNameLst>
                                          <p:attrName>style.visibility</p:attrName>
                                        </p:attrNameLst>
                                      </p:cBhvr>
                                      <p:to>
                                        <p:strVal val="visible"/>
                                      </p:to>
                                    </p:set>
                                    <p:anim calcmode="lin" valueType="num">
                                      <p:cBhvr>
                                        <p:cTn dur="500" fill="hold" id="41"/>
                                        <p:tgtEl>
                                          <p:spTgt spid="3"/>
                                        </p:tgtEl>
                                        <p:attrNameLst>
                                          <p:attrName>ppt_w</p:attrName>
                                        </p:attrNameLst>
                                      </p:cBhvr>
                                      <p:tavLst>
                                        <p:tav tm="0">
                                          <p:val>
                                            <p:fltVal val="0"/>
                                          </p:val>
                                        </p:tav>
                                        <p:tav tm="100000">
                                          <p:val>
                                            <p:strVal val="#ppt_w"/>
                                          </p:val>
                                        </p:tav>
                                      </p:tavLst>
                                    </p:anim>
                                    <p:anim calcmode="lin" valueType="num">
                                      <p:cBhvr>
                                        <p:cTn dur="500" fill="hold" id="42"/>
                                        <p:tgtEl>
                                          <p:spTgt spid="3"/>
                                        </p:tgtEl>
                                        <p:attrNameLst>
                                          <p:attrName>ppt_h</p:attrName>
                                        </p:attrNameLst>
                                      </p:cBhvr>
                                      <p:tavLst>
                                        <p:tav tm="0">
                                          <p:val>
                                            <p:fltVal val="0"/>
                                          </p:val>
                                        </p:tav>
                                        <p:tav tm="100000">
                                          <p:val>
                                            <p:strVal val="#ppt_h"/>
                                          </p:val>
                                        </p:tav>
                                      </p:tavLst>
                                    </p:anim>
                                    <p:animEffect filter="fade" transition="in">
                                      <p:cBhvr>
                                        <p:cTn dur="500" id="43"/>
                                        <p:tgtEl>
                                          <p:spTgt spid="3"/>
                                        </p:tgtEl>
                                      </p:cBhvr>
                                    </p:animEffect>
                                  </p:childTnLst>
                                </p:cTn>
                              </p:par>
                              <p:par>
                                <p:cTn fill="hold" grpId="0" id="44" nodeType="withEffect" presetClass="entr" presetID="42" presetSubtype="0">
                                  <p:stCondLst>
                                    <p:cond delay="0"/>
                                  </p:stCondLst>
                                  <p:childTnLst>
                                    <p:set>
                                      <p:cBhvr>
                                        <p:cTn dur="1" fill="hold" id="45">
                                          <p:stCondLst>
                                            <p:cond delay="0"/>
                                          </p:stCondLst>
                                        </p:cTn>
                                        <p:tgtEl>
                                          <p:spTgt spid="11"/>
                                        </p:tgtEl>
                                        <p:attrNameLst>
                                          <p:attrName>style.visibility</p:attrName>
                                        </p:attrNameLst>
                                      </p:cBhvr>
                                      <p:to>
                                        <p:strVal val="visible"/>
                                      </p:to>
                                    </p:set>
                                    <p:animEffect filter="fade" transition="in">
                                      <p:cBhvr>
                                        <p:cTn dur="1000" id="46"/>
                                        <p:tgtEl>
                                          <p:spTgt spid="11"/>
                                        </p:tgtEl>
                                      </p:cBhvr>
                                    </p:animEffect>
                                    <p:anim calcmode="lin" valueType="num">
                                      <p:cBhvr>
                                        <p:cTn dur="1000" fill="hold" id="47"/>
                                        <p:tgtEl>
                                          <p:spTgt spid="11"/>
                                        </p:tgtEl>
                                        <p:attrNameLst>
                                          <p:attrName>ppt_x</p:attrName>
                                        </p:attrNameLst>
                                      </p:cBhvr>
                                      <p:tavLst>
                                        <p:tav tm="0">
                                          <p:val>
                                            <p:strVal val="#ppt_x"/>
                                          </p:val>
                                        </p:tav>
                                        <p:tav tm="100000">
                                          <p:val>
                                            <p:strVal val="#ppt_x"/>
                                          </p:val>
                                        </p:tav>
                                      </p:tavLst>
                                    </p:anim>
                                    <p:anim calcmode="lin" valueType="num">
                                      <p:cBhvr>
                                        <p:cTn dur="1000" fill="hold" id="48"/>
                                        <p:tgtEl>
                                          <p:spTgt spid="11"/>
                                        </p:tgtEl>
                                        <p:attrNameLst>
                                          <p:attrName>ppt_y</p:attrName>
                                        </p:attrNameLst>
                                      </p:cBhvr>
                                      <p:tavLst>
                                        <p:tav tm="0">
                                          <p:val>
                                            <p:strVal val="#ppt_y+.1"/>
                                          </p:val>
                                        </p:tav>
                                        <p:tav tm="100000">
                                          <p:val>
                                            <p:strVal val="#ppt_y"/>
                                          </p:val>
                                        </p:tav>
                                      </p:tavLst>
                                    </p:anim>
                                  </p:childTnLst>
                                </p:cTn>
                              </p:par>
                              <p:par>
                                <p:cTn fill="hold" grpId="0" id="49" nodeType="withEffect" presetClass="entr" presetID="10" presetSubtype="0">
                                  <p:stCondLst>
                                    <p:cond delay="0"/>
                                  </p:stCondLst>
                                  <p:iterate type="wd">
                                    <p:tmPct val="10000"/>
                                  </p:iterate>
                                  <p:childTnLst>
                                    <p:set>
                                      <p:cBhvr>
                                        <p:cTn dur="1" fill="hold" id="50">
                                          <p:stCondLst>
                                            <p:cond delay="0"/>
                                          </p:stCondLst>
                                        </p:cTn>
                                        <p:tgtEl>
                                          <p:spTgt spid="9"/>
                                        </p:tgtEl>
                                        <p:attrNameLst>
                                          <p:attrName>style.visibility</p:attrName>
                                        </p:attrNameLst>
                                      </p:cBhvr>
                                      <p:to>
                                        <p:strVal val="visible"/>
                                      </p:to>
                                    </p:set>
                                    <p:animEffect filter="fade" transition="in">
                                      <p:cBhvr>
                                        <p:cTn dur="500" id="5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9"/>
      <p:bldP grpId="0"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sp>
        <p:nvSpPr>
          <p:cNvPr id="32" name="椭圆 31"/>
          <p:cNvSpPr/>
          <p:nvPr/>
        </p:nvSpPr>
        <p:spPr>
          <a:xfrm>
            <a:off x="689216" y="1600092"/>
            <a:ext cx="603914" cy="603914"/>
          </a:xfrm>
          <a:prstGeom prst="ellipse">
            <a:avLst/>
          </a:prstGeom>
          <a:solidFill>
            <a:srgbClr val="C0000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z="1200">
                <a:latin charset="-122" panose="020b0503020204020204" typeface="微软雅黑"/>
                <a:ea charset="-122" panose="020b0503020204020204" typeface="微软雅黑"/>
              </a:rPr>
              <a:t>TEXT</a:t>
            </a:r>
          </a:p>
        </p:txBody>
      </p:sp>
      <p:cxnSp>
        <p:nvCxnSpPr>
          <p:cNvPr id="33" name="直接连接符 32"/>
          <p:cNvCxnSpPr>
            <a:stCxn id="32" idx="6"/>
          </p:cNvCxnSpPr>
          <p:nvPr/>
        </p:nvCxnSpPr>
        <p:spPr>
          <a:xfrm>
            <a:off x="1293130" y="1902049"/>
            <a:ext cx="351586" cy="0"/>
          </a:xfrm>
          <a:prstGeom prst="line">
            <a:avLst/>
          </a:prstGeom>
          <a:ln>
            <a:solidFill>
              <a:schemeClr val="tx1">
                <a:lumMod val="50000"/>
                <a:lumOff val="50000"/>
              </a:schemeClr>
            </a:solidFill>
            <a:tailEnd len="lg" type="oval" w="lg"/>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689216" y="2589922"/>
            <a:ext cx="603914" cy="603914"/>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z="1200">
                <a:latin charset="-122" panose="020b0503020204020204" typeface="微软雅黑"/>
                <a:ea charset="-122" panose="020b0503020204020204" typeface="微软雅黑"/>
              </a:rPr>
              <a:t>TEXT</a:t>
            </a:r>
          </a:p>
        </p:txBody>
      </p:sp>
      <p:cxnSp>
        <p:nvCxnSpPr>
          <p:cNvPr id="35" name="直接连接符 34"/>
          <p:cNvCxnSpPr>
            <a:stCxn id="34" idx="6"/>
          </p:cNvCxnSpPr>
          <p:nvPr/>
        </p:nvCxnSpPr>
        <p:spPr>
          <a:xfrm>
            <a:off x="1293130" y="2891879"/>
            <a:ext cx="351586" cy="0"/>
          </a:xfrm>
          <a:prstGeom prst="line">
            <a:avLst/>
          </a:prstGeom>
          <a:ln>
            <a:solidFill>
              <a:schemeClr val="tx1">
                <a:lumMod val="50000"/>
                <a:lumOff val="50000"/>
              </a:schemeClr>
            </a:solidFill>
            <a:tailEnd len="lg" type="oval" w="lg"/>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689216" y="3688302"/>
            <a:ext cx="603914" cy="603914"/>
          </a:xfrm>
          <a:prstGeom prst="ellipse">
            <a:avLst/>
          </a:prstGeom>
          <a:solidFill>
            <a:srgbClr val="C0000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z="1200">
                <a:latin charset="-122" panose="020b0503020204020204" typeface="微软雅黑"/>
                <a:ea charset="-122" panose="020b0503020204020204" typeface="微软雅黑"/>
              </a:rPr>
              <a:t>TEXT</a:t>
            </a:r>
          </a:p>
        </p:txBody>
      </p:sp>
      <p:cxnSp>
        <p:nvCxnSpPr>
          <p:cNvPr id="37" name="直接连接符 36"/>
          <p:cNvCxnSpPr>
            <a:stCxn id="36" idx="6"/>
          </p:cNvCxnSpPr>
          <p:nvPr/>
        </p:nvCxnSpPr>
        <p:spPr>
          <a:xfrm>
            <a:off x="1293130" y="3990259"/>
            <a:ext cx="351586" cy="0"/>
          </a:xfrm>
          <a:prstGeom prst="line">
            <a:avLst/>
          </a:prstGeom>
          <a:ln>
            <a:solidFill>
              <a:schemeClr val="tx1">
                <a:lumMod val="50000"/>
                <a:lumOff val="50000"/>
              </a:schemeClr>
            </a:solidFill>
            <a:tailEnd len="lg" type="oval" w="lg"/>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4752954" y="1600092"/>
            <a:ext cx="603914" cy="603914"/>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z="1200">
                <a:latin charset="-122" panose="020b0503020204020204" typeface="微软雅黑"/>
                <a:ea charset="-122" panose="020b0503020204020204" typeface="微软雅黑"/>
              </a:rPr>
              <a:t>TEXT</a:t>
            </a:r>
          </a:p>
        </p:txBody>
      </p:sp>
      <p:cxnSp>
        <p:nvCxnSpPr>
          <p:cNvPr id="39" name="直接连接符 38"/>
          <p:cNvCxnSpPr>
            <a:stCxn id="38" idx="6"/>
          </p:cNvCxnSpPr>
          <p:nvPr/>
        </p:nvCxnSpPr>
        <p:spPr>
          <a:xfrm>
            <a:off x="5356868" y="1902049"/>
            <a:ext cx="351586" cy="0"/>
          </a:xfrm>
          <a:prstGeom prst="line">
            <a:avLst/>
          </a:prstGeom>
          <a:ln>
            <a:solidFill>
              <a:schemeClr val="tx1">
                <a:lumMod val="50000"/>
                <a:lumOff val="50000"/>
              </a:schemeClr>
            </a:solidFill>
            <a:tailEnd len="lg" type="oval" w="lg"/>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4752954" y="2589922"/>
            <a:ext cx="603914" cy="603914"/>
          </a:xfrm>
          <a:prstGeom prst="ellipse">
            <a:avLst/>
          </a:prstGeom>
          <a:solidFill>
            <a:srgbClr val="C0000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z="1200">
                <a:latin charset="-122" panose="020b0503020204020204" typeface="微软雅黑"/>
                <a:ea charset="-122" panose="020b0503020204020204" typeface="微软雅黑"/>
              </a:rPr>
              <a:t>TEXT</a:t>
            </a:r>
          </a:p>
        </p:txBody>
      </p:sp>
      <p:cxnSp>
        <p:nvCxnSpPr>
          <p:cNvPr id="41" name="直接连接符 40"/>
          <p:cNvCxnSpPr>
            <a:stCxn id="40" idx="6"/>
          </p:cNvCxnSpPr>
          <p:nvPr/>
        </p:nvCxnSpPr>
        <p:spPr>
          <a:xfrm>
            <a:off x="5356868" y="2891879"/>
            <a:ext cx="351586" cy="0"/>
          </a:xfrm>
          <a:prstGeom prst="line">
            <a:avLst/>
          </a:prstGeom>
          <a:ln>
            <a:solidFill>
              <a:schemeClr val="tx1">
                <a:lumMod val="50000"/>
                <a:lumOff val="50000"/>
              </a:schemeClr>
            </a:solidFill>
            <a:tailEnd len="lg" type="oval" w="lg"/>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4752954" y="3688302"/>
            <a:ext cx="603914" cy="603914"/>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z="1200">
                <a:latin charset="-122" panose="020b0503020204020204" typeface="微软雅黑"/>
                <a:ea charset="-122" panose="020b0503020204020204" typeface="微软雅黑"/>
              </a:rPr>
              <a:t>TEXT</a:t>
            </a:r>
          </a:p>
        </p:txBody>
      </p:sp>
      <p:cxnSp>
        <p:nvCxnSpPr>
          <p:cNvPr id="43" name="直接连接符 42"/>
          <p:cNvCxnSpPr>
            <a:stCxn id="42" idx="6"/>
          </p:cNvCxnSpPr>
          <p:nvPr/>
        </p:nvCxnSpPr>
        <p:spPr>
          <a:xfrm>
            <a:off x="5356868" y="3990259"/>
            <a:ext cx="351586" cy="0"/>
          </a:xfrm>
          <a:prstGeom prst="line">
            <a:avLst/>
          </a:prstGeom>
          <a:ln>
            <a:solidFill>
              <a:schemeClr val="tx1">
                <a:lumMod val="50000"/>
                <a:lumOff val="50000"/>
              </a:schemeClr>
            </a:solidFill>
            <a:tailEnd len="lg" type="oval" w="lg"/>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718967" y="1641799"/>
            <a:ext cx="2663969" cy="723529"/>
            <a:chOff x="2136461" y="1993722"/>
            <a:chExt cx="3551959" cy="964706"/>
          </a:xfrm>
        </p:grpSpPr>
        <p:sp>
          <p:nvSpPr>
            <p:cNvPr id="45" name="文本框 44"/>
            <p:cNvSpPr txBox="1"/>
            <p:nvPr/>
          </p:nvSpPr>
          <p:spPr>
            <a:xfrm>
              <a:off x="2136462" y="2282788"/>
              <a:ext cx="3551958" cy="670560"/>
            </a:xfrm>
            <a:prstGeom prst="rect">
              <a:avLst/>
            </a:prstGeom>
            <a:noFill/>
          </p:spPr>
          <p:txBody>
            <a:bodyPr rtlCol="0" wrap="square">
              <a:spAutoFit/>
            </a:bodyPr>
            <a:lstStyle/>
            <a:p>
              <a:pPr>
                <a:lnSpc>
                  <a:spcPct val="150000"/>
                </a:lnSpc>
                <a:spcAft>
                  <a:spcPts val="600"/>
                </a:spcAft>
                <a:buClr>
                  <a:schemeClr val="accent1"/>
                </a:buClr>
              </a:pPr>
              <a:r>
                <a:rPr altLang="en-US" lang="zh-CN" sz="900">
                  <a:solidFill>
                    <a:schemeClr val="tx1">
                      <a:lumMod val="75000"/>
                      <a:lumOff val="25000"/>
                    </a:schemeClr>
                  </a:solidFill>
                  <a:latin charset="-122" panose="020b0503020204020204" typeface="微软雅黑"/>
                  <a:ea charset="-122" panose="020b0503020204020204" typeface="微软雅黑"/>
                </a:rPr>
                <a:t>为客户提供有效服务，是我们工作的方向和价值评价的标尺，成就客户就是成就我们自己</a:t>
              </a:r>
            </a:p>
          </p:txBody>
        </p:sp>
        <p:sp>
          <p:nvSpPr>
            <p:cNvPr id="46" name="文本框 45"/>
            <p:cNvSpPr txBox="1"/>
            <p:nvPr/>
          </p:nvSpPr>
          <p:spPr>
            <a:xfrm>
              <a:off x="2136461" y="1993722"/>
              <a:ext cx="3551959" cy="365760"/>
            </a:xfrm>
            <a:prstGeom prst="rect">
              <a:avLst/>
            </a:prstGeom>
            <a:noFill/>
          </p:spPr>
          <p:txBody>
            <a:bodyPr rtlCol="0" wrap="squar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SUBTITLE HERE</a:t>
              </a:r>
            </a:p>
          </p:txBody>
        </p:sp>
      </p:grpSp>
      <p:grpSp>
        <p:nvGrpSpPr>
          <p:cNvPr id="47" name="组合 46"/>
          <p:cNvGrpSpPr/>
          <p:nvPr/>
        </p:nvGrpSpPr>
        <p:grpSpPr>
          <a:xfrm>
            <a:off x="1718967" y="2681398"/>
            <a:ext cx="2663969" cy="723529"/>
            <a:chOff x="2136461" y="1993722"/>
            <a:chExt cx="3551959" cy="964706"/>
          </a:xfrm>
        </p:grpSpPr>
        <p:sp>
          <p:nvSpPr>
            <p:cNvPr id="48" name="文本框 47"/>
            <p:cNvSpPr txBox="1"/>
            <p:nvPr/>
          </p:nvSpPr>
          <p:spPr>
            <a:xfrm>
              <a:off x="2136462" y="2282789"/>
              <a:ext cx="3551958" cy="670560"/>
            </a:xfrm>
            <a:prstGeom prst="rect">
              <a:avLst/>
            </a:prstGeom>
            <a:noFill/>
          </p:spPr>
          <p:txBody>
            <a:bodyPr rtlCol="0" wrap="square">
              <a:spAutoFit/>
            </a:bodyPr>
            <a:lstStyle/>
            <a:p>
              <a:pPr>
                <a:lnSpc>
                  <a:spcPct val="150000"/>
                </a:lnSpc>
                <a:spcAft>
                  <a:spcPts val="600"/>
                </a:spcAft>
                <a:buClr>
                  <a:schemeClr val="accent1"/>
                </a:buClr>
              </a:pPr>
              <a:r>
                <a:rPr altLang="en-US" lang="zh-CN" sz="900">
                  <a:solidFill>
                    <a:schemeClr val="tx1">
                      <a:lumMod val="75000"/>
                      <a:lumOff val="25000"/>
                    </a:schemeClr>
                  </a:solidFill>
                  <a:latin charset="-122" panose="020b0503020204020204" typeface="微软雅黑"/>
                  <a:ea charset="-122" panose="020b0503020204020204" typeface="微软雅黑"/>
                </a:rPr>
                <a:t>为客户提供有效服务，是我们工作的方向和价值评价的标尺，成就客户就是成就我们自己</a:t>
              </a:r>
            </a:p>
          </p:txBody>
        </p:sp>
        <p:sp>
          <p:nvSpPr>
            <p:cNvPr id="49" name="文本框 48"/>
            <p:cNvSpPr txBox="1"/>
            <p:nvPr/>
          </p:nvSpPr>
          <p:spPr>
            <a:xfrm>
              <a:off x="2136461" y="1993722"/>
              <a:ext cx="3551959" cy="365760"/>
            </a:xfrm>
            <a:prstGeom prst="rect">
              <a:avLst/>
            </a:prstGeom>
            <a:noFill/>
          </p:spPr>
          <p:txBody>
            <a:bodyPr rtlCol="0" wrap="squar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SUBTITLE HERE</a:t>
              </a:r>
            </a:p>
          </p:txBody>
        </p:sp>
      </p:grpSp>
      <p:grpSp>
        <p:nvGrpSpPr>
          <p:cNvPr id="50" name="组合 49"/>
          <p:cNvGrpSpPr/>
          <p:nvPr/>
        </p:nvGrpSpPr>
        <p:grpSpPr>
          <a:xfrm>
            <a:off x="1718967" y="3720998"/>
            <a:ext cx="2663969" cy="723530"/>
            <a:chOff x="2136461" y="1993722"/>
            <a:chExt cx="3551959" cy="964706"/>
          </a:xfrm>
        </p:grpSpPr>
        <p:sp>
          <p:nvSpPr>
            <p:cNvPr id="51" name="文本框 50"/>
            <p:cNvSpPr txBox="1"/>
            <p:nvPr/>
          </p:nvSpPr>
          <p:spPr>
            <a:xfrm>
              <a:off x="2136462" y="2282787"/>
              <a:ext cx="3551958" cy="670560"/>
            </a:xfrm>
            <a:prstGeom prst="rect">
              <a:avLst/>
            </a:prstGeom>
            <a:noFill/>
          </p:spPr>
          <p:txBody>
            <a:bodyPr rtlCol="0" wrap="square">
              <a:spAutoFit/>
            </a:bodyPr>
            <a:lstStyle/>
            <a:p>
              <a:pPr>
                <a:lnSpc>
                  <a:spcPct val="150000"/>
                </a:lnSpc>
                <a:spcAft>
                  <a:spcPts val="600"/>
                </a:spcAft>
                <a:buClr>
                  <a:schemeClr val="accent1"/>
                </a:buClr>
              </a:pPr>
              <a:r>
                <a:rPr altLang="en-US" lang="zh-CN" sz="900">
                  <a:solidFill>
                    <a:schemeClr val="tx1">
                      <a:lumMod val="75000"/>
                      <a:lumOff val="25000"/>
                    </a:schemeClr>
                  </a:solidFill>
                  <a:latin charset="-122" panose="020b0503020204020204" typeface="微软雅黑"/>
                  <a:ea charset="-122" panose="020b0503020204020204" typeface="微软雅黑"/>
                </a:rPr>
                <a:t>为客户提供有效服务，是我们工作的方向和价值评价的标尺，成就客户就是成就我们自己</a:t>
              </a:r>
            </a:p>
          </p:txBody>
        </p:sp>
        <p:sp>
          <p:nvSpPr>
            <p:cNvPr id="52" name="文本框 51"/>
            <p:cNvSpPr txBox="1"/>
            <p:nvPr/>
          </p:nvSpPr>
          <p:spPr>
            <a:xfrm>
              <a:off x="2136461" y="1993722"/>
              <a:ext cx="3551959" cy="365760"/>
            </a:xfrm>
            <a:prstGeom prst="rect">
              <a:avLst/>
            </a:prstGeom>
            <a:noFill/>
          </p:spPr>
          <p:txBody>
            <a:bodyPr rtlCol="0" wrap="squar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SUBTITLE HERE</a:t>
              </a:r>
            </a:p>
          </p:txBody>
        </p:sp>
      </p:grpSp>
      <p:grpSp>
        <p:nvGrpSpPr>
          <p:cNvPr id="53" name="组合 52"/>
          <p:cNvGrpSpPr/>
          <p:nvPr/>
        </p:nvGrpSpPr>
        <p:grpSpPr>
          <a:xfrm>
            <a:off x="5801137" y="1617874"/>
            <a:ext cx="2663969" cy="723530"/>
            <a:chOff x="2136461" y="1993722"/>
            <a:chExt cx="3551959" cy="964706"/>
          </a:xfrm>
        </p:grpSpPr>
        <p:sp>
          <p:nvSpPr>
            <p:cNvPr id="54" name="文本框 53"/>
            <p:cNvSpPr txBox="1"/>
            <p:nvPr/>
          </p:nvSpPr>
          <p:spPr>
            <a:xfrm>
              <a:off x="2136462" y="2282788"/>
              <a:ext cx="3551958" cy="670560"/>
            </a:xfrm>
            <a:prstGeom prst="rect">
              <a:avLst/>
            </a:prstGeom>
            <a:noFill/>
          </p:spPr>
          <p:txBody>
            <a:bodyPr rtlCol="0" wrap="square">
              <a:spAutoFit/>
            </a:bodyPr>
            <a:lstStyle/>
            <a:p>
              <a:pPr>
                <a:lnSpc>
                  <a:spcPct val="150000"/>
                </a:lnSpc>
                <a:spcAft>
                  <a:spcPts val="600"/>
                </a:spcAft>
                <a:buClr>
                  <a:schemeClr val="accent1"/>
                </a:buClr>
              </a:pPr>
              <a:r>
                <a:rPr altLang="en-US" lang="zh-CN" sz="900">
                  <a:solidFill>
                    <a:schemeClr val="tx1">
                      <a:lumMod val="75000"/>
                      <a:lumOff val="25000"/>
                    </a:schemeClr>
                  </a:solidFill>
                  <a:latin charset="-122" panose="020b0503020204020204" typeface="微软雅黑"/>
                  <a:ea charset="-122" panose="020b0503020204020204" typeface="微软雅黑"/>
                </a:rPr>
                <a:t>为客户提供有效服务，是我们工作的方向和价值评价的标尺，成就客户就是成就我们自己</a:t>
              </a:r>
            </a:p>
          </p:txBody>
        </p:sp>
        <p:sp>
          <p:nvSpPr>
            <p:cNvPr id="55" name="文本框 54"/>
            <p:cNvSpPr txBox="1"/>
            <p:nvPr/>
          </p:nvSpPr>
          <p:spPr>
            <a:xfrm>
              <a:off x="2136461" y="1993722"/>
              <a:ext cx="3551959" cy="365760"/>
            </a:xfrm>
            <a:prstGeom prst="rect">
              <a:avLst/>
            </a:prstGeom>
            <a:noFill/>
          </p:spPr>
          <p:txBody>
            <a:bodyPr rtlCol="0" wrap="squar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SUBTITLE HERE</a:t>
              </a:r>
            </a:p>
          </p:txBody>
        </p:sp>
      </p:grpSp>
      <p:grpSp>
        <p:nvGrpSpPr>
          <p:cNvPr id="56" name="组合 55"/>
          <p:cNvGrpSpPr/>
          <p:nvPr/>
        </p:nvGrpSpPr>
        <p:grpSpPr>
          <a:xfrm>
            <a:off x="5801137" y="2657474"/>
            <a:ext cx="2663969" cy="723530"/>
            <a:chOff x="2136461" y="1993722"/>
            <a:chExt cx="3551959" cy="964706"/>
          </a:xfrm>
        </p:grpSpPr>
        <p:sp>
          <p:nvSpPr>
            <p:cNvPr id="57" name="文本框 56"/>
            <p:cNvSpPr txBox="1"/>
            <p:nvPr/>
          </p:nvSpPr>
          <p:spPr>
            <a:xfrm>
              <a:off x="2136462" y="2282788"/>
              <a:ext cx="3551958" cy="670560"/>
            </a:xfrm>
            <a:prstGeom prst="rect">
              <a:avLst/>
            </a:prstGeom>
            <a:noFill/>
          </p:spPr>
          <p:txBody>
            <a:bodyPr rtlCol="0" wrap="square">
              <a:spAutoFit/>
            </a:bodyPr>
            <a:lstStyle/>
            <a:p>
              <a:pPr>
                <a:lnSpc>
                  <a:spcPct val="150000"/>
                </a:lnSpc>
                <a:spcAft>
                  <a:spcPts val="600"/>
                </a:spcAft>
                <a:buClr>
                  <a:schemeClr val="accent1"/>
                </a:buClr>
              </a:pPr>
              <a:r>
                <a:rPr altLang="en-US" lang="zh-CN" sz="900">
                  <a:solidFill>
                    <a:schemeClr val="tx1">
                      <a:lumMod val="75000"/>
                      <a:lumOff val="25000"/>
                    </a:schemeClr>
                  </a:solidFill>
                  <a:latin charset="-122" panose="020b0503020204020204" typeface="微软雅黑"/>
                  <a:ea charset="-122" panose="020b0503020204020204" typeface="微软雅黑"/>
                </a:rPr>
                <a:t>为客户提供有效服务，是我们工作的方向和价值评价的标尺，成就客户就是成就我们自己</a:t>
              </a:r>
            </a:p>
          </p:txBody>
        </p:sp>
        <p:sp>
          <p:nvSpPr>
            <p:cNvPr id="58" name="文本框 57"/>
            <p:cNvSpPr txBox="1"/>
            <p:nvPr/>
          </p:nvSpPr>
          <p:spPr>
            <a:xfrm>
              <a:off x="2136461" y="1993722"/>
              <a:ext cx="3551959" cy="365760"/>
            </a:xfrm>
            <a:prstGeom prst="rect">
              <a:avLst/>
            </a:prstGeom>
            <a:noFill/>
          </p:spPr>
          <p:txBody>
            <a:bodyPr rtlCol="0" wrap="squar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SUBTITLE HERE</a:t>
              </a:r>
            </a:p>
          </p:txBody>
        </p:sp>
      </p:grpSp>
      <p:grpSp>
        <p:nvGrpSpPr>
          <p:cNvPr id="59" name="组合 58"/>
          <p:cNvGrpSpPr/>
          <p:nvPr/>
        </p:nvGrpSpPr>
        <p:grpSpPr>
          <a:xfrm>
            <a:off x="5801137" y="3697074"/>
            <a:ext cx="2663969" cy="723530"/>
            <a:chOff x="2136461" y="1993722"/>
            <a:chExt cx="3551959" cy="964706"/>
          </a:xfrm>
        </p:grpSpPr>
        <p:sp>
          <p:nvSpPr>
            <p:cNvPr id="60" name="文本框 59"/>
            <p:cNvSpPr txBox="1"/>
            <p:nvPr/>
          </p:nvSpPr>
          <p:spPr>
            <a:xfrm>
              <a:off x="2136462" y="2282789"/>
              <a:ext cx="3551958" cy="670560"/>
            </a:xfrm>
            <a:prstGeom prst="rect">
              <a:avLst/>
            </a:prstGeom>
            <a:noFill/>
          </p:spPr>
          <p:txBody>
            <a:bodyPr rtlCol="0" wrap="square">
              <a:spAutoFit/>
            </a:bodyPr>
            <a:lstStyle/>
            <a:p>
              <a:pPr>
                <a:lnSpc>
                  <a:spcPct val="150000"/>
                </a:lnSpc>
                <a:spcAft>
                  <a:spcPts val="600"/>
                </a:spcAft>
                <a:buClr>
                  <a:schemeClr val="accent1"/>
                </a:buClr>
              </a:pPr>
              <a:r>
                <a:rPr altLang="en-US" lang="zh-CN" sz="900">
                  <a:solidFill>
                    <a:schemeClr val="tx1">
                      <a:lumMod val="75000"/>
                      <a:lumOff val="25000"/>
                    </a:schemeClr>
                  </a:solidFill>
                  <a:latin charset="-122" panose="020b0503020204020204" typeface="微软雅黑"/>
                  <a:ea charset="-122" panose="020b0503020204020204" typeface="微软雅黑"/>
                </a:rPr>
                <a:t>为客户提供有效服务，是我们工作的方向和价值评价的标尺，成就客户就是成就我们自己</a:t>
              </a:r>
            </a:p>
          </p:txBody>
        </p:sp>
        <p:sp>
          <p:nvSpPr>
            <p:cNvPr id="61" name="文本框 60"/>
            <p:cNvSpPr txBox="1"/>
            <p:nvPr/>
          </p:nvSpPr>
          <p:spPr>
            <a:xfrm>
              <a:off x="2136461" y="1993722"/>
              <a:ext cx="3551959" cy="365760"/>
            </a:xfrm>
            <a:prstGeom prst="rect">
              <a:avLst/>
            </a:prstGeom>
            <a:noFill/>
          </p:spPr>
          <p:txBody>
            <a:bodyPr rtlCol="0" wrap="squar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SUBTITLE HERE</a:t>
              </a:r>
            </a:p>
          </p:txBody>
        </p:sp>
      </p:grpSp>
      <p:pic>
        <p:nvPicPr>
          <p:cNvPr id="5" name="图片 4"/>
          <p:cNvPicPr>
            <a:picLocks noChangeAspect="1"/>
          </p:cNvPicPr>
          <p:nvPr/>
        </p:nvPicPr>
        <p:blipFill>
          <a:blip r:embed="rId4">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Effect filter="fade" transition="in">
                                      <p:cBhvr>
                                        <p:cTn dur="500" id="9"/>
                                        <p:tgtEl>
                                          <p:spTgt spid="3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4"/>
                                        </p:tgtEl>
                                        <p:attrNameLst>
                                          <p:attrName>style.visibility</p:attrName>
                                        </p:attrNameLst>
                                      </p:cBhvr>
                                      <p:to>
                                        <p:strVal val="visible"/>
                                      </p:to>
                                    </p:set>
                                    <p:anim calcmode="lin" valueType="num">
                                      <p:cBhvr>
                                        <p:cTn dur="500" fill="hold" id="12"/>
                                        <p:tgtEl>
                                          <p:spTgt spid="34"/>
                                        </p:tgtEl>
                                        <p:attrNameLst>
                                          <p:attrName>ppt_w</p:attrName>
                                        </p:attrNameLst>
                                      </p:cBhvr>
                                      <p:tavLst>
                                        <p:tav tm="0">
                                          <p:val>
                                            <p:fltVal val="0"/>
                                          </p:val>
                                        </p:tav>
                                        <p:tav tm="100000">
                                          <p:val>
                                            <p:strVal val="#ppt_w"/>
                                          </p:val>
                                        </p:tav>
                                      </p:tavLst>
                                    </p:anim>
                                    <p:anim calcmode="lin" valueType="num">
                                      <p:cBhvr>
                                        <p:cTn dur="500" fill="hold" id="13"/>
                                        <p:tgtEl>
                                          <p:spTgt spid="34"/>
                                        </p:tgtEl>
                                        <p:attrNameLst>
                                          <p:attrName>ppt_h</p:attrName>
                                        </p:attrNameLst>
                                      </p:cBhvr>
                                      <p:tavLst>
                                        <p:tav tm="0">
                                          <p:val>
                                            <p:fltVal val="0"/>
                                          </p:val>
                                        </p:tav>
                                        <p:tav tm="100000">
                                          <p:val>
                                            <p:strVal val="#ppt_h"/>
                                          </p:val>
                                        </p:tav>
                                      </p:tavLst>
                                    </p:anim>
                                    <p:animEffect filter="fade" transition="in">
                                      <p:cBhvr>
                                        <p:cTn dur="500" id="14"/>
                                        <p:tgtEl>
                                          <p:spTgt spid="34"/>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6"/>
                                        </p:tgtEl>
                                        <p:attrNameLst>
                                          <p:attrName>style.visibility</p:attrName>
                                        </p:attrNameLst>
                                      </p:cBhvr>
                                      <p:to>
                                        <p:strVal val="visible"/>
                                      </p:to>
                                    </p:set>
                                    <p:anim calcmode="lin" valueType="num">
                                      <p:cBhvr>
                                        <p:cTn dur="500" fill="hold" id="17"/>
                                        <p:tgtEl>
                                          <p:spTgt spid="36"/>
                                        </p:tgtEl>
                                        <p:attrNameLst>
                                          <p:attrName>ppt_w</p:attrName>
                                        </p:attrNameLst>
                                      </p:cBhvr>
                                      <p:tavLst>
                                        <p:tav tm="0">
                                          <p:val>
                                            <p:fltVal val="0"/>
                                          </p:val>
                                        </p:tav>
                                        <p:tav tm="100000">
                                          <p:val>
                                            <p:strVal val="#ppt_w"/>
                                          </p:val>
                                        </p:tav>
                                      </p:tavLst>
                                    </p:anim>
                                    <p:anim calcmode="lin" valueType="num">
                                      <p:cBhvr>
                                        <p:cTn dur="500" fill="hold" id="18"/>
                                        <p:tgtEl>
                                          <p:spTgt spid="36"/>
                                        </p:tgtEl>
                                        <p:attrNameLst>
                                          <p:attrName>ppt_h</p:attrName>
                                        </p:attrNameLst>
                                      </p:cBhvr>
                                      <p:tavLst>
                                        <p:tav tm="0">
                                          <p:val>
                                            <p:fltVal val="0"/>
                                          </p:val>
                                        </p:tav>
                                        <p:tav tm="100000">
                                          <p:val>
                                            <p:strVal val="#ppt_h"/>
                                          </p:val>
                                        </p:tav>
                                      </p:tavLst>
                                    </p:anim>
                                    <p:animEffect filter="fade" transition="in">
                                      <p:cBhvr>
                                        <p:cTn dur="500" id="19"/>
                                        <p:tgtEl>
                                          <p:spTgt spid="36"/>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8"/>
                                        </p:tgtEl>
                                        <p:attrNameLst>
                                          <p:attrName>style.visibility</p:attrName>
                                        </p:attrNameLst>
                                      </p:cBhvr>
                                      <p:to>
                                        <p:strVal val="visible"/>
                                      </p:to>
                                    </p:set>
                                    <p:anim calcmode="lin" valueType="num">
                                      <p:cBhvr>
                                        <p:cTn dur="500" fill="hold" id="22"/>
                                        <p:tgtEl>
                                          <p:spTgt spid="38"/>
                                        </p:tgtEl>
                                        <p:attrNameLst>
                                          <p:attrName>ppt_w</p:attrName>
                                        </p:attrNameLst>
                                      </p:cBhvr>
                                      <p:tavLst>
                                        <p:tav tm="0">
                                          <p:val>
                                            <p:fltVal val="0"/>
                                          </p:val>
                                        </p:tav>
                                        <p:tav tm="100000">
                                          <p:val>
                                            <p:strVal val="#ppt_w"/>
                                          </p:val>
                                        </p:tav>
                                      </p:tavLst>
                                    </p:anim>
                                    <p:anim calcmode="lin" valueType="num">
                                      <p:cBhvr>
                                        <p:cTn dur="500" fill="hold" id="23"/>
                                        <p:tgtEl>
                                          <p:spTgt spid="38"/>
                                        </p:tgtEl>
                                        <p:attrNameLst>
                                          <p:attrName>ppt_h</p:attrName>
                                        </p:attrNameLst>
                                      </p:cBhvr>
                                      <p:tavLst>
                                        <p:tav tm="0">
                                          <p:val>
                                            <p:fltVal val="0"/>
                                          </p:val>
                                        </p:tav>
                                        <p:tav tm="100000">
                                          <p:val>
                                            <p:strVal val="#ppt_h"/>
                                          </p:val>
                                        </p:tav>
                                      </p:tavLst>
                                    </p:anim>
                                    <p:animEffect filter="fade" transition="in">
                                      <p:cBhvr>
                                        <p:cTn dur="500" id="24"/>
                                        <p:tgtEl>
                                          <p:spTgt spid="38"/>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p:cTn dur="500" fill="hold" id="27"/>
                                        <p:tgtEl>
                                          <p:spTgt spid="40"/>
                                        </p:tgtEl>
                                        <p:attrNameLst>
                                          <p:attrName>ppt_w</p:attrName>
                                        </p:attrNameLst>
                                      </p:cBhvr>
                                      <p:tavLst>
                                        <p:tav tm="0">
                                          <p:val>
                                            <p:fltVal val="0"/>
                                          </p:val>
                                        </p:tav>
                                        <p:tav tm="100000">
                                          <p:val>
                                            <p:strVal val="#ppt_w"/>
                                          </p:val>
                                        </p:tav>
                                      </p:tavLst>
                                    </p:anim>
                                    <p:anim calcmode="lin" valueType="num">
                                      <p:cBhvr>
                                        <p:cTn dur="500" fill="hold" id="28"/>
                                        <p:tgtEl>
                                          <p:spTgt spid="40"/>
                                        </p:tgtEl>
                                        <p:attrNameLst>
                                          <p:attrName>ppt_h</p:attrName>
                                        </p:attrNameLst>
                                      </p:cBhvr>
                                      <p:tavLst>
                                        <p:tav tm="0">
                                          <p:val>
                                            <p:fltVal val="0"/>
                                          </p:val>
                                        </p:tav>
                                        <p:tav tm="100000">
                                          <p:val>
                                            <p:strVal val="#ppt_h"/>
                                          </p:val>
                                        </p:tav>
                                      </p:tavLst>
                                    </p:anim>
                                    <p:animEffect filter="fade" transition="in">
                                      <p:cBhvr>
                                        <p:cTn dur="500" id="29"/>
                                        <p:tgtEl>
                                          <p:spTgt spid="40"/>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42"/>
                                        </p:tgtEl>
                                        <p:attrNameLst>
                                          <p:attrName>style.visibility</p:attrName>
                                        </p:attrNameLst>
                                      </p:cBhvr>
                                      <p:to>
                                        <p:strVal val="visible"/>
                                      </p:to>
                                    </p:set>
                                    <p:anim calcmode="lin" valueType="num">
                                      <p:cBhvr>
                                        <p:cTn dur="500" fill="hold" id="32"/>
                                        <p:tgtEl>
                                          <p:spTgt spid="42"/>
                                        </p:tgtEl>
                                        <p:attrNameLst>
                                          <p:attrName>ppt_w</p:attrName>
                                        </p:attrNameLst>
                                      </p:cBhvr>
                                      <p:tavLst>
                                        <p:tav tm="0">
                                          <p:val>
                                            <p:fltVal val="0"/>
                                          </p:val>
                                        </p:tav>
                                        <p:tav tm="100000">
                                          <p:val>
                                            <p:strVal val="#ppt_w"/>
                                          </p:val>
                                        </p:tav>
                                      </p:tavLst>
                                    </p:anim>
                                    <p:anim calcmode="lin" valueType="num">
                                      <p:cBhvr>
                                        <p:cTn dur="500" fill="hold" id="33"/>
                                        <p:tgtEl>
                                          <p:spTgt spid="42"/>
                                        </p:tgtEl>
                                        <p:attrNameLst>
                                          <p:attrName>ppt_h</p:attrName>
                                        </p:attrNameLst>
                                      </p:cBhvr>
                                      <p:tavLst>
                                        <p:tav tm="0">
                                          <p:val>
                                            <p:fltVal val="0"/>
                                          </p:val>
                                        </p:tav>
                                        <p:tav tm="100000">
                                          <p:val>
                                            <p:strVal val="#ppt_h"/>
                                          </p:val>
                                        </p:tav>
                                      </p:tavLst>
                                    </p:anim>
                                    <p:animEffect filter="fade" transition="in">
                                      <p:cBhvr>
                                        <p:cTn dur="500" id="34"/>
                                        <p:tgtEl>
                                          <p:spTgt spid="42"/>
                                        </p:tgtEl>
                                      </p:cBhvr>
                                    </p:animEffect>
                                  </p:childTnLst>
                                </p:cTn>
                              </p:par>
                            </p:childTnLst>
                          </p:cTn>
                        </p:par>
                        <p:par>
                          <p:cTn fill="hold" id="35" nodeType="afterGroup">
                            <p:stCondLst>
                              <p:cond delay="500"/>
                            </p:stCondLst>
                            <p:childTnLst>
                              <p:par>
                                <p:cTn fill="hold" id="36" nodeType="afterEffect" presetClass="entr" presetID="22" presetSubtype="8">
                                  <p:stCondLst>
                                    <p:cond delay="0"/>
                                  </p:stCondLst>
                                  <p:childTnLst>
                                    <p:set>
                                      <p:cBhvr>
                                        <p:cTn dur="1" fill="hold" id="37">
                                          <p:stCondLst>
                                            <p:cond delay="0"/>
                                          </p:stCondLst>
                                        </p:cTn>
                                        <p:tgtEl>
                                          <p:spTgt spid="33"/>
                                        </p:tgtEl>
                                        <p:attrNameLst>
                                          <p:attrName>style.visibility</p:attrName>
                                        </p:attrNameLst>
                                      </p:cBhvr>
                                      <p:to>
                                        <p:strVal val="visible"/>
                                      </p:to>
                                    </p:set>
                                    <p:animEffect filter="wipe(left)" transition="in">
                                      <p:cBhvr>
                                        <p:cTn dur="500" id="38"/>
                                        <p:tgtEl>
                                          <p:spTgt spid="33"/>
                                        </p:tgtEl>
                                      </p:cBhvr>
                                    </p:animEffect>
                                  </p:childTnLst>
                                </p:cTn>
                              </p:par>
                              <p:par>
                                <p:cTn fill="hold" id="39" nodeType="withEffect" presetClass="entr" presetID="22" presetSubtype="8">
                                  <p:stCondLst>
                                    <p:cond delay="0"/>
                                  </p:stCondLst>
                                  <p:childTnLst>
                                    <p:set>
                                      <p:cBhvr>
                                        <p:cTn dur="1" fill="hold" id="40">
                                          <p:stCondLst>
                                            <p:cond delay="0"/>
                                          </p:stCondLst>
                                        </p:cTn>
                                        <p:tgtEl>
                                          <p:spTgt spid="35"/>
                                        </p:tgtEl>
                                        <p:attrNameLst>
                                          <p:attrName>style.visibility</p:attrName>
                                        </p:attrNameLst>
                                      </p:cBhvr>
                                      <p:to>
                                        <p:strVal val="visible"/>
                                      </p:to>
                                    </p:set>
                                    <p:animEffect filter="wipe(left)" transition="in">
                                      <p:cBhvr>
                                        <p:cTn dur="500" id="41"/>
                                        <p:tgtEl>
                                          <p:spTgt spid="35"/>
                                        </p:tgtEl>
                                      </p:cBhvr>
                                    </p:animEffect>
                                  </p:childTnLst>
                                </p:cTn>
                              </p:par>
                              <p:par>
                                <p:cTn fill="hold" id="42" nodeType="withEffect" presetClass="entr" presetID="22" presetSubtype="8">
                                  <p:stCondLst>
                                    <p:cond delay="0"/>
                                  </p:stCondLst>
                                  <p:childTnLst>
                                    <p:set>
                                      <p:cBhvr>
                                        <p:cTn dur="1" fill="hold" id="43">
                                          <p:stCondLst>
                                            <p:cond delay="0"/>
                                          </p:stCondLst>
                                        </p:cTn>
                                        <p:tgtEl>
                                          <p:spTgt spid="37"/>
                                        </p:tgtEl>
                                        <p:attrNameLst>
                                          <p:attrName>style.visibility</p:attrName>
                                        </p:attrNameLst>
                                      </p:cBhvr>
                                      <p:to>
                                        <p:strVal val="visible"/>
                                      </p:to>
                                    </p:set>
                                    <p:animEffect filter="wipe(left)" transition="in">
                                      <p:cBhvr>
                                        <p:cTn dur="500" id="44"/>
                                        <p:tgtEl>
                                          <p:spTgt spid="37"/>
                                        </p:tgtEl>
                                      </p:cBhvr>
                                    </p:animEffect>
                                  </p:childTnLst>
                                </p:cTn>
                              </p:par>
                              <p:par>
                                <p:cTn fill="hold" id="45" nodeType="withEffect" presetClass="entr" presetID="22" presetSubtype="8">
                                  <p:stCondLst>
                                    <p:cond delay="0"/>
                                  </p:stCondLst>
                                  <p:childTnLst>
                                    <p:set>
                                      <p:cBhvr>
                                        <p:cTn dur="1" fill="hold" id="46">
                                          <p:stCondLst>
                                            <p:cond delay="0"/>
                                          </p:stCondLst>
                                        </p:cTn>
                                        <p:tgtEl>
                                          <p:spTgt spid="39"/>
                                        </p:tgtEl>
                                        <p:attrNameLst>
                                          <p:attrName>style.visibility</p:attrName>
                                        </p:attrNameLst>
                                      </p:cBhvr>
                                      <p:to>
                                        <p:strVal val="visible"/>
                                      </p:to>
                                    </p:set>
                                    <p:animEffect filter="wipe(left)" transition="in">
                                      <p:cBhvr>
                                        <p:cTn dur="500" id="47"/>
                                        <p:tgtEl>
                                          <p:spTgt spid="39"/>
                                        </p:tgtEl>
                                      </p:cBhvr>
                                    </p:animEffect>
                                  </p:childTnLst>
                                </p:cTn>
                              </p:par>
                              <p:par>
                                <p:cTn fill="hold" id="48" nodeType="withEffect" presetClass="entr" presetID="22" presetSubtype="8">
                                  <p:stCondLst>
                                    <p:cond delay="0"/>
                                  </p:stCondLst>
                                  <p:childTnLst>
                                    <p:set>
                                      <p:cBhvr>
                                        <p:cTn dur="1" fill="hold" id="49">
                                          <p:stCondLst>
                                            <p:cond delay="0"/>
                                          </p:stCondLst>
                                        </p:cTn>
                                        <p:tgtEl>
                                          <p:spTgt spid="41"/>
                                        </p:tgtEl>
                                        <p:attrNameLst>
                                          <p:attrName>style.visibility</p:attrName>
                                        </p:attrNameLst>
                                      </p:cBhvr>
                                      <p:to>
                                        <p:strVal val="visible"/>
                                      </p:to>
                                    </p:set>
                                    <p:animEffect filter="wipe(left)" transition="in">
                                      <p:cBhvr>
                                        <p:cTn dur="500" id="50"/>
                                        <p:tgtEl>
                                          <p:spTgt spid="41"/>
                                        </p:tgtEl>
                                      </p:cBhvr>
                                    </p:animEffect>
                                  </p:childTnLst>
                                </p:cTn>
                              </p:par>
                              <p:par>
                                <p:cTn fill="hold" id="51" nodeType="withEffect" presetClass="entr" presetID="22" presetSubtype="8">
                                  <p:stCondLst>
                                    <p:cond delay="0"/>
                                  </p:stCondLst>
                                  <p:childTnLst>
                                    <p:set>
                                      <p:cBhvr>
                                        <p:cTn dur="1" fill="hold" id="52">
                                          <p:stCondLst>
                                            <p:cond delay="0"/>
                                          </p:stCondLst>
                                        </p:cTn>
                                        <p:tgtEl>
                                          <p:spTgt spid="43"/>
                                        </p:tgtEl>
                                        <p:attrNameLst>
                                          <p:attrName>style.visibility</p:attrName>
                                        </p:attrNameLst>
                                      </p:cBhvr>
                                      <p:to>
                                        <p:strVal val="visible"/>
                                      </p:to>
                                    </p:set>
                                    <p:animEffect filter="wipe(left)" transition="in">
                                      <p:cBhvr>
                                        <p:cTn dur="500" id="53"/>
                                        <p:tgtEl>
                                          <p:spTgt spid="43"/>
                                        </p:tgtEl>
                                      </p:cBhvr>
                                    </p:animEffect>
                                  </p:childTnLst>
                                </p:cTn>
                              </p:par>
                            </p:childTnLst>
                          </p:cTn>
                        </p:par>
                        <p:par>
                          <p:cTn fill="hold" id="54" nodeType="afterGroup">
                            <p:stCondLst>
                              <p:cond delay="1000"/>
                            </p:stCondLst>
                            <p:childTnLst>
                              <p:par>
                                <p:cTn fill="hold" id="55" nodeType="afterEffect" presetClass="entr" presetID="22" presetSubtype="1">
                                  <p:stCondLst>
                                    <p:cond delay="0"/>
                                  </p:stCondLst>
                                  <p:childTnLst>
                                    <p:set>
                                      <p:cBhvr>
                                        <p:cTn dur="1" fill="hold" id="56">
                                          <p:stCondLst>
                                            <p:cond delay="0"/>
                                          </p:stCondLst>
                                        </p:cTn>
                                        <p:tgtEl>
                                          <p:spTgt spid="44"/>
                                        </p:tgtEl>
                                        <p:attrNameLst>
                                          <p:attrName>style.visibility</p:attrName>
                                        </p:attrNameLst>
                                      </p:cBhvr>
                                      <p:to>
                                        <p:strVal val="visible"/>
                                      </p:to>
                                    </p:set>
                                    <p:animEffect filter="wipe(up)" transition="in">
                                      <p:cBhvr>
                                        <p:cTn dur="500" id="57"/>
                                        <p:tgtEl>
                                          <p:spTgt spid="44"/>
                                        </p:tgtEl>
                                      </p:cBhvr>
                                    </p:animEffect>
                                  </p:childTnLst>
                                </p:cTn>
                              </p:par>
                              <p:par>
                                <p:cTn fill="hold" id="58" nodeType="withEffect" presetClass="entr" presetID="22" presetSubtype="1">
                                  <p:stCondLst>
                                    <p:cond delay="0"/>
                                  </p:stCondLst>
                                  <p:childTnLst>
                                    <p:set>
                                      <p:cBhvr>
                                        <p:cTn dur="1" fill="hold" id="59">
                                          <p:stCondLst>
                                            <p:cond delay="0"/>
                                          </p:stCondLst>
                                        </p:cTn>
                                        <p:tgtEl>
                                          <p:spTgt spid="47"/>
                                        </p:tgtEl>
                                        <p:attrNameLst>
                                          <p:attrName>style.visibility</p:attrName>
                                        </p:attrNameLst>
                                      </p:cBhvr>
                                      <p:to>
                                        <p:strVal val="visible"/>
                                      </p:to>
                                    </p:set>
                                    <p:animEffect filter="wipe(up)" transition="in">
                                      <p:cBhvr>
                                        <p:cTn dur="500" id="60"/>
                                        <p:tgtEl>
                                          <p:spTgt spid="47"/>
                                        </p:tgtEl>
                                      </p:cBhvr>
                                    </p:animEffect>
                                  </p:childTnLst>
                                </p:cTn>
                              </p:par>
                              <p:par>
                                <p:cTn fill="hold" id="61" nodeType="withEffect" presetClass="entr" presetID="22" presetSubtype="1">
                                  <p:stCondLst>
                                    <p:cond delay="0"/>
                                  </p:stCondLst>
                                  <p:childTnLst>
                                    <p:set>
                                      <p:cBhvr>
                                        <p:cTn dur="1" fill="hold" id="62">
                                          <p:stCondLst>
                                            <p:cond delay="0"/>
                                          </p:stCondLst>
                                        </p:cTn>
                                        <p:tgtEl>
                                          <p:spTgt spid="50"/>
                                        </p:tgtEl>
                                        <p:attrNameLst>
                                          <p:attrName>style.visibility</p:attrName>
                                        </p:attrNameLst>
                                      </p:cBhvr>
                                      <p:to>
                                        <p:strVal val="visible"/>
                                      </p:to>
                                    </p:set>
                                    <p:animEffect filter="wipe(up)" transition="in">
                                      <p:cBhvr>
                                        <p:cTn dur="500" id="63"/>
                                        <p:tgtEl>
                                          <p:spTgt spid="50"/>
                                        </p:tgtEl>
                                      </p:cBhvr>
                                    </p:animEffect>
                                  </p:childTnLst>
                                </p:cTn>
                              </p:par>
                              <p:par>
                                <p:cTn fill="hold" id="64" nodeType="withEffect" presetClass="entr" presetID="22" presetSubtype="1">
                                  <p:stCondLst>
                                    <p:cond delay="0"/>
                                  </p:stCondLst>
                                  <p:childTnLst>
                                    <p:set>
                                      <p:cBhvr>
                                        <p:cTn dur="1" fill="hold" id="65">
                                          <p:stCondLst>
                                            <p:cond delay="0"/>
                                          </p:stCondLst>
                                        </p:cTn>
                                        <p:tgtEl>
                                          <p:spTgt spid="53"/>
                                        </p:tgtEl>
                                        <p:attrNameLst>
                                          <p:attrName>style.visibility</p:attrName>
                                        </p:attrNameLst>
                                      </p:cBhvr>
                                      <p:to>
                                        <p:strVal val="visible"/>
                                      </p:to>
                                    </p:set>
                                    <p:animEffect filter="wipe(up)" transition="in">
                                      <p:cBhvr>
                                        <p:cTn dur="500" id="66"/>
                                        <p:tgtEl>
                                          <p:spTgt spid="53"/>
                                        </p:tgtEl>
                                      </p:cBhvr>
                                    </p:animEffect>
                                  </p:childTnLst>
                                </p:cTn>
                              </p:par>
                              <p:par>
                                <p:cTn fill="hold" id="67" nodeType="withEffect" presetClass="entr" presetID="22" presetSubtype="1">
                                  <p:stCondLst>
                                    <p:cond delay="0"/>
                                  </p:stCondLst>
                                  <p:childTnLst>
                                    <p:set>
                                      <p:cBhvr>
                                        <p:cTn dur="1" fill="hold" id="68">
                                          <p:stCondLst>
                                            <p:cond delay="0"/>
                                          </p:stCondLst>
                                        </p:cTn>
                                        <p:tgtEl>
                                          <p:spTgt spid="56"/>
                                        </p:tgtEl>
                                        <p:attrNameLst>
                                          <p:attrName>style.visibility</p:attrName>
                                        </p:attrNameLst>
                                      </p:cBhvr>
                                      <p:to>
                                        <p:strVal val="visible"/>
                                      </p:to>
                                    </p:set>
                                    <p:animEffect filter="wipe(up)" transition="in">
                                      <p:cBhvr>
                                        <p:cTn dur="500" id="69"/>
                                        <p:tgtEl>
                                          <p:spTgt spid="56"/>
                                        </p:tgtEl>
                                      </p:cBhvr>
                                    </p:animEffect>
                                  </p:childTnLst>
                                </p:cTn>
                              </p:par>
                              <p:par>
                                <p:cTn fill="hold" id="70" nodeType="withEffect" presetClass="entr" presetID="22" presetSubtype="1">
                                  <p:stCondLst>
                                    <p:cond delay="0"/>
                                  </p:stCondLst>
                                  <p:childTnLst>
                                    <p:set>
                                      <p:cBhvr>
                                        <p:cTn dur="1" fill="hold" id="71">
                                          <p:stCondLst>
                                            <p:cond delay="0"/>
                                          </p:stCondLst>
                                        </p:cTn>
                                        <p:tgtEl>
                                          <p:spTgt spid="59"/>
                                        </p:tgtEl>
                                        <p:attrNameLst>
                                          <p:attrName>style.visibility</p:attrName>
                                        </p:attrNameLst>
                                      </p:cBhvr>
                                      <p:to>
                                        <p:strVal val="visible"/>
                                      </p:to>
                                    </p:set>
                                    <p:animEffect filter="wipe(up)" transition="in">
                                      <p:cBhvr>
                                        <p:cTn dur="500" id="72"/>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P grpId="0" spid="36"/>
      <p:bldP grpId="0" spid="38"/>
      <p:bldP grpId="0" spid="40"/>
      <p:bldP grpId="0" spid="4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sp>
        <p:nvSpPr>
          <p:cNvPr id="41" name="椭圆 40"/>
          <p:cNvSpPr/>
          <p:nvPr/>
        </p:nvSpPr>
        <p:spPr>
          <a:xfrm>
            <a:off x="3528048" y="1324413"/>
            <a:ext cx="433730" cy="433730"/>
          </a:xfrm>
          <a:prstGeom prst="ellipse">
            <a:avLst/>
          </a:prstGeom>
          <a:solidFill>
            <a:schemeClr val="tx1">
              <a:lumMod val="50000"/>
              <a:lumOff val="50000"/>
              <a:alpha val="35000"/>
            </a:schemeClr>
          </a:solidFill>
          <a:ln algn="ctr" cap="flat" cmpd="sng" w="3175">
            <a:no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350" u="none">
              <a:ln>
                <a:noFill/>
              </a:ln>
              <a:solidFill>
                <a:srgbClr val="0A7A04"/>
              </a:solidFill>
              <a:effectLst/>
              <a:uLnTx/>
              <a:uFillTx/>
              <a:latin charset="-122" panose="020b0503020204020204" typeface="微软雅黑"/>
              <a:ea charset="-122" panose="020b0503020204020204" typeface="微软雅黑"/>
            </a:endParaRPr>
          </a:p>
        </p:txBody>
      </p:sp>
      <p:sp>
        <p:nvSpPr>
          <p:cNvPr id="42" name="椭圆 41"/>
          <p:cNvSpPr/>
          <p:nvPr/>
        </p:nvSpPr>
        <p:spPr>
          <a:xfrm>
            <a:off x="7952686" y="3320811"/>
            <a:ext cx="307766" cy="307766"/>
          </a:xfrm>
          <a:prstGeom prst="ellipse">
            <a:avLst/>
          </a:prstGeom>
          <a:solidFill>
            <a:schemeClr val="tx1">
              <a:lumMod val="50000"/>
              <a:lumOff val="50000"/>
              <a:alpha val="35000"/>
            </a:schemeClr>
          </a:solidFill>
          <a:ln algn="ctr" cap="flat" cmpd="sng" w="3175">
            <a:no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350" u="none">
              <a:ln>
                <a:noFill/>
              </a:ln>
              <a:solidFill>
                <a:srgbClr val="0A7A04"/>
              </a:solidFill>
              <a:effectLst/>
              <a:uLnTx/>
              <a:uFillTx/>
              <a:latin charset="-122" panose="020b0503020204020204" typeface="微软雅黑"/>
              <a:ea charset="-122" panose="020b0503020204020204" typeface="微软雅黑"/>
            </a:endParaRPr>
          </a:p>
        </p:txBody>
      </p:sp>
      <p:sp>
        <p:nvSpPr>
          <p:cNvPr id="43" name="椭圆 42"/>
          <p:cNvSpPr/>
          <p:nvPr/>
        </p:nvSpPr>
        <p:spPr>
          <a:xfrm>
            <a:off x="4783138" y="3923163"/>
            <a:ext cx="459422" cy="459422"/>
          </a:xfrm>
          <a:prstGeom prst="ellipse">
            <a:avLst/>
          </a:prstGeom>
          <a:solidFill>
            <a:schemeClr val="tx1">
              <a:lumMod val="50000"/>
              <a:lumOff val="50000"/>
              <a:alpha val="35000"/>
            </a:schemeClr>
          </a:solidFill>
          <a:ln algn="ctr" cap="flat" cmpd="sng" w="3175">
            <a:no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350" u="none">
              <a:ln>
                <a:noFill/>
              </a:ln>
              <a:solidFill>
                <a:srgbClr val="0A7A04"/>
              </a:solidFill>
              <a:effectLst/>
              <a:uLnTx/>
              <a:uFillTx/>
              <a:latin charset="-122" panose="020b0503020204020204" typeface="微软雅黑"/>
              <a:ea charset="-122" panose="020b0503020204020204" typeface="微软雅黑"/>
            </a:endParaRPr>
          </a:p>
        </p:txBody>
      </p:sp>
      <p:sp>
        <p:nvSpPr>
          <p:cNvPr id="44" name="椭圆 43"/>
          <p:cNvSpPr/>
          <p:nvPr/>
        </p:nvSpPr>
        <p:spPr>
          <a:xfrm>
            <a:off x="1384301" y="3661226"/>
            <a:ext cx="469264" cy="469264"/>
          </a:xfrm>
          <a:prstGeom prst="ellipse">
            <a:avLst/>
          </a:prstGeom>
          <a:solidFill>
            <a:schemeClr val="tx1">
              <a:lumMod val="50000"/>
              <a:lumOff val="50000"/>
              <a:alpha val="35000"/>
            </a:schemeClr>
          </a:solidFill>
          <a:ln algn="ctr" cap="flat" cmpd="sng" w="3175">
            <a:no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350" u="none">
              <a:ln>
                <a:noFill/>
              </a:ln>
              <a:solidFill>
                <a:srgbClr val="0A7A04"/>
              </a:solidFill>
              <a:effectLst/>
              <a:uLnTx/>
              <a:uFillTx/>
              <a:latin charset="-122" panose="020b0503020204020204" typeface="微软雅黑"/>
              <a:ea charset="-122" panose="020b0503020204020204" typeface="微软雅黑"/>
            </a:endParaRPr>
          </a:p>
        </p:txBody>
      </p:sp>
      <p:grpSp>
        <p:nvGrpSpPr>
          <p:cNvPr id="45" name="组合 44"/>
          <p:cNvGrpSpPr/>
          <p:nvPr/>
        </p:nvGrpSpPr>
        <p:grpSpPr>
          <a:xfrm>
            <a:off x="656726" y="1400126"/>
            <a:ext cx="2107612" cy="2107612"/>
            <a:chOff x="656726" y="1399676"/>
            <a:chExt cx="2107612" cy="2107612"/>
          </a:xfrm>
        </p:grpSpPr>
        <p:sp>
          <p:nvSpPr>
            <p:cNvPr id="46" name="椭圆 45"/>
            <p:cNvSpPr/>
            <p:nvPr/>
          </p:nvSpPr>
          <p:spPr>
            <a:xfrm>
              <a:off x="656726" y="1399676"/>
              <a:ext cx="2107612" cy="2107612"/>
            </a:xfrm>
            <a:prstGeom prst="ellipse">
              <a:avLst/>
            </a:prstGeom>
            <a:noFill/>
            <a:ln algn="ctr" cap="flat" cmpd="sng" w="3175">
              <a:solidFill>
                <a:schemeClr val="tx1">
                  <a:lumMod val="75000"/>
                  <a:lumOff val="25000"/>
                  <a:alpha val="30000"/>
                </a:schemeClr>
              </a:solid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5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47" name="Freeform 9"/>
            <p:cNvSpPr>
              <a:spLocks noEditPoints="1"/>
            </p:cNvSpPr>
            <p:nvPr/>
          </p:nvSpPr>
          <p:spPr bwMode="auto">
            <a:xfrm>
              <a:off x="1407670" y="1704851"/>
              <a:ext cx="606120" cy="664970"/>
            </a:xfrm>
            <a:custGeom>
              <a:gdLst>
                <a:gd fmla="*/ 658813 w 2210" name="T0"/>
                <a:gd fmla="*/ 411007 h 2427" name="T1"/>
                <a:gd fmla="*/ 658813 w 2210" name="T2"/>
                <a:gd fmla="*/ 408329 h 2427" name="T3"/>
                <a:gd fmla="*/ 657024 w 2210" name="T4"/>
                <a:gd fmla="*/ 388388 h 2427" name="T5"/>
                <a:gd fmla="*/ 434936 w 2210" name="T6"/>
                <a:gd fmla="*/ 79166 h 2427" name="T7"/>
                <a:gd fmla="*/ 410789 w 2210" name="T8"/>
                <a:gd fmla="*/ 93451 h 2427" name="T9"/>
                <a:gd fmla="*/ 618867 w 2210" name="T10"/>
                <a:gd fmla="*/ 333329 h 2427" name="T11"/>
                <a:gd fmla="*/ 487104 w 2210" name="T12"/>
                <a:gd fmla="*/ 359817 h 2427" name="T13"/>
                <a:gd fmla="*/ 331195 w 2210" name="T14"/>
                <a:gd fmla="*/ 359817 h 2427" name="T15"/>
                <a:gd fmla="*/ 175286 w 2210" name="T16"/>
                <a:gd fmla="*/ 359817 h 2427" name="T17"/>
                <a:gd fmla="*/ 37263 w 2210" name="T18"/>
                <a:gd fmla="*/ 338389 h 2427" name="T19"/>
                <a:gd fmla="*/ 328512 w 2210" name="T20"/>
                <a:gd fmla="*/ 94047 h 2427" name="T21"/>
                <a:gd fmla="*/ 344908 w 2210" name="T22"/>
                <a:gd fmla="*/ 15774 h 2427" name="T23"/>
                <a:gd fmla="*/ 312116 w 2210" name="T24"/>
                <a:gd fmla="*/ 15774 h 2427" name="T25"/>
                <a:gd fmla="*/ 298 w 2210" name="T26"/>
                <a:gd fmla="*/ 388388 h 2427" name="T27"/>
                <a:gd fmla="*/ 0 w 2210" name="T28"/>
                <a:gd fmla="*/ 411007 h 2427" name="T29"/>
                <a:gd fmla="*/ 34282 w 2210" name="T30"/>
                <a:gd fmla="*/ 413090 h 2427" name="T31"/>
                <a:gd fmla="*/ 97182 w 2210" name="T32"/>
                <a:gd fmla="*/ 346127 h 2427" name="T33"/>
                <a:gd fmla="*/ 159486 w 2210" name="T34"/>
                <a:gd fmla="*/ 411900 h 2427" name="T35"/>
                <a:gd fmla="*/ 159486 w 2210" name="T36"/>
                <a:gd fmla="*/ 412793 h 2427" name="T37"/>
                <a:gd fmla="*/ 159486 w 2210" name="T38"/>
                <a:gd fmla="*/ 413090 h 2427" name="T39"/>
                <a:gd fmla="*/ 191086 w 2210" name="T40"/>
                <a:gd fmla="*/ 413090 h 2427" name="T41"/>
                <a:gd fmla="*/ 191086 w 2210" name="T42"/>
                <a:gd fmla="*/ 412793 h 2427" name="T43"/>
                <a:gd fmla="*/ 190787 w 2210" name="T44"/>
                <a:gd fmla="*/ 411602 h 2427" name="T45"/>
                <a:gd fmla="*/ 253390 w 2210" name="T46"/>
                <a:gd fmla="*/ 346127 h 2427" name="T47"/>
                <a:gd fmla="*/ 314203 w 2210" name="T48"/>
                <a:gd fmla="*/ 604160 h 2427" name="T49"/>
                <a:gd fmla="*/ 246533 w 2210" name="T50"/>
                <a:gd fmla="*/ 689575 h 2427" name="T51"/>
                <a:gd fmla="*/ 156207 w 2210" name="T52"/>
                <a:gd fmla="*/ 599398 h 2427" name="T53"/>
                <a:gd fmla="*/ 246533 w 2210" name="T54"/>
                <a:gd fmla="*/ 722313 h 2427" name="T55"/>
                <a:gd fmla="*/ 346995 w 2210" name="T56"/>
                <a:gd fmla="*/ 607731 h 2427" name="T57"/>
                <a:gd fmla="*/ 409299 w 2210" name="T58"/>
                <a:gd fmla="*/ 346127 h 2427" name="T59"/>
                <a:gd fmla="*/ 471603 w 2210" name="T60"/>
                <a:gd fmla="*/ 411602 h 2427" name="T61"/>
                <a:gd fmla="*/ 471603 w 2210" name="T62"/>
                <a:gd fmla="*/ 412793 h 2427" name="T63"/>
                <a:gd fmla="*/ 471603 w 2210" name="T64"/>
                <a:gd fmla="*/ 413090 h 2427" name="T65"/>
                <a:gd fmla="*/ 502904 w 2210" name="T66"/>
                <a:gd fmla="*/ 413090 h 2427" name="T67"/>
                <a:gd fmla="*/ 502904 w 2210" name="T68"/>
                <a:gd fmla="*/ 412793 h 2427" name="T69"/>
                <a:gd fmla="*/ 502904 w 2210" name="T70"/>
                <a:gd fmla="*/ 411900 h 2427" name="T71"/>
                <a:gd fmla="*/ 565208 w 2210" name="T72"/>
                <a:gd fmla="*/ 346127 h 2427" name="T73"/>
                <a:gd fmla="*/ 626021 w 2210" name="T74"/>
                <a:gd fmla="*/ 411007 h 2427" name="T75"/>
                <a:gd fmla="*/ 626021 w 2210" name="T76"/>
                <a:gd fmla="*/ 411007 h 2427" name="T77"/>
                <a:gd fmla="*/ 658813 w 2210" name="T78"/>
                <a:gd fmla="*/ 413090 h 2427" name="T79"/>
                <a:gd fmla="*/ 658813 w 2210" name="T80"/>
                <a:gd fmla="*/ 411602 h 2427" name="T81"/>
                <a:gd fmla="*/ 658813 w 2210" name="T82"/>
                <a:gd fmla="*/ 411007 h 2427"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427" w="2210">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rgbClr val="D1221F"/>
            </a:solidFill>
            <a:ln>
              <a:noFill/>
            </a:ln>
            <a:extLst>
              <a:ext uri="{91240B29-F687-4F45-9708-019B960494DF}">
                <a14:hiddenLine w="9525">
                  <a:solidFill>
                    <a:srgbClr val="000000"/>
                  </a:solidFill>
                  <a:round/>
                </a14:hiddenLine>
              </a:ext>
            </a:extLst>
          </p:spPr>
          <p:txBody>
            <a:bodyPr/>
            <a:lstStyle/>
            <a:p>
              <a:pP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5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48" name="文本框 66"/>
            <p:cNvSpPr txBox="1">
              <a:spLocks noChangeArrowheads="1"/>
            </p:cNvSpPr>
            <p:nvPr/>
          </p:nvSpPr>
          <p:spPr bwMode="auto">
            <a:xfrm>
              <a:off x="890906" y="2465070"/>
              <a:ext cx="1615442" cy="400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charset="0" panose="020b0604020202020204" pitchFamily="34" typeface="Arial"/>
                  <a:ea charset="-122" panose="020b050302020402020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defTabSz="914400" eaLnBrk="1" fontAlgn="base"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675" u="none">
                  <a:ln>
                    <a:noFill/>
                  </a:ln>
                  <a:solidFill>
                    <a:schemeClr val="tx1">
                      <a:lumMod val="75000"/>
                      <a:lumOff val="25000"/>
                    </a:schemeClr>
                  </a:solidFill>
                  <a:effectLst/>
                  <a:uLnTx/>
                  <a:uFillTx/>
                  <a:latin charset="-122" panose="020b0503020204020204" typeface="微软雅黑"/>
                  <a:cs charset="0" panose="020b0604020202020204" pitchFamily="34" typeface="Arial"/>
                </a:rPr>
                <a:t>您的内容打在这里，或者通过复制您的文本后，在此框中选择粘贴。</a:t>
              </a:r>
            </a:p>
          </p:txBody>
        </p:sp>
      </p:grpSp>
      <p:grpSp>
        <p:nvGrpSpPr>
          <p:cNvPr id="49" name="组合 48"/>
          <p:cNvGrpSpPr/>
          <p:nvPr/>
        </p:nvGrpSpPr>
        <p:grpSpPr>
          <a:xfrm>
            <a:off x="2231335" y="2503512"/>
            <a:ext cx="1895826" cy="1893678"/>
            <a:chOff x="2231335" y="2503062"/>
            <a:chExt cx="1895826" cy="1893678"/>
          </a:xfrm>
        </p:grpSpPr>
        <p:sp>
          <p:nvSpPr>
            <p:cNvPr id="50" name="椭圆 49"/>
            <p:cNvSpPr/>
            <p:nvPr/>
          </p:nvSpPr>
          <p:spPr>
            <a:xfrm>
              <a:off x="2231335" y="2503062"/>
              <a:ext cx="1895826" cy="1893678"/>
            </a:xfrm>
            <a:prstGeom prst="ellipse">
              <a:avLst/>
            </a:prstGeom>
            <a:noFill/>
            <a:ln algn="ctr" cap="flat" cmpd="sng" w="3175">
              <a:solidFill>
                <a:schemeClr val="tx1">
                  <a:lumMod val="75000"/>
                  <a:lumOff val="25000"/>
                  <a:alpha val="20000"/>
                </a:schemeClr>
              </a:solid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5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51" name="Freeform 25"/>
            <p:cNvSpPr>
              <a:spLocks noEditPoints="1"/>
            </p:cNvSpPr>
            <p:nvPr/>
          </p:nvSpPr>
          <p:spPr bwMode="auto">
            <a:xfrm>
              <a:off x="2941446" y="2847850"/>
              <a:ext cx="490364" cy="588770"/>
            </a:xfrm>
            <a:custGeom>
              <a:gdLst>
                <a:gd fmla="*/ 279400 w 2214" name="T0"/>
                <a:gd fmla="*/ 671513 h 2664" name="T1"/>
                <a:gd fmla="*/ 271576 w 2214" name="T2"/>
                <a:gd fmla="*/ 668488 h 2664" name="T3"/>
                <a:gd fmla="*/ 137050 w 2214" name="T4"/>
                <a:gd fmla="*/ 587826 h 2664" name="T5"/>
                <a:gd fmla="*/ 43664 w 2214" name="T6"/>
                <a:gd fmla="*/ 485990 h 2664" name="T7"/>
                <a:gd fmla="*/ 0 w 2214" name="T8"/>
                <a:gd fmla="*/ 339285 h 2664" name="T9"/>
                <a:gd fmla="*/ 0 w 2214" name="T10"/>
                <a:gd fmla="*/ 60245 h 2664" name="T11"/>
                <a:gd fmla="*/ 21201 w 2214" name="T12"/>
                <a:gd fmla="*/ 60245 h 2664" name="T13"/>
                <a:gd fmla="*/ 128973 w 2214" name="T14"/>
                <a:gd fmla="*/ 53943 h 2664" name="T15"/>
                <a:gd fmla="*/ 264509 w 2214" name="T16"/>
                <a:gd fmla="*/ 14872 h 2664" name="T17"/>
                <a:gd fmla="*/ 279400 w 2214" name="T18"/>
                <a:gd fmla="*/ 0 h 2664" name="T19"/>
                <a:gd fmla="*/ 294291 w 2214" name="T20"/>
                <a:gd fmla="*/ 14872 h 2664" name="T21"/>
                <a:gd fmla="*/ 430332 w 2214" name="T22"/>
                <a:gd fmla="*/ 53943 h 2664" name="T23"/>
                <a:gd fmla="*/ 537599 w 2214" name="T24"/>
                <a:gd fmla="*/ 60245 h 2664" name="T25"/>
                <a:gd fmla="*/ 558800 w 2214" name="T26"/>
                <a:gd fmla="*/ 60245 h 2664" name="T27"/>
                <a:gd fmla="*/ 558800 w 2214" name="T28"/>
                <a:gd fmla="*/ 339285 h 2664" name="T29"/>
                <a:gd fmla="*/ 515136 w 2214" name="T30"/>
                <a:gd fmla="*/ 485990 h 2664" name="T31"/>
                <a:gd fmla="*/ 421750 w 2214" name="T32"/>
                <a:gd fmla="*/ 587826 h 2664" name="T33"/>
                <a:gd fmla="*/ 287224 w 2214" name="T34"/>
                <a:gd fmla="*/ 668488 h 2664" name="T35"/>
                <a:gd fmla="*/ 279400 w 2214" name="T36"/>
                <a:gd fmla="*/ 671513 h 2664" name="T37"/>
                <a:gd fmla="*/ 42150 w 2214" name="T38"/>
                <a:gd fmla="*/ 102088 h 2664" name="T39"/>
                <a:gd fmla="*/ 42150 w 2214" name="T40"/>
                <a:gd fmla="*/ 339285 h 2664" name="T41"/>
                <a:gd fmla="*/ 163299 w 2214" name="T42"/>
                <a:gd fmla="*/ 555057 h 2664" name="T43"/>
                <a:gd fmla="*/ 279400 w 2214" name="T44"/>
                <a:gd fmla="*/ 625888 h 2664" name="T45"/>
                <a:gd fmla="*/ 396258 w 2214" name="T46"/>
                <a:gd fmla="*/ 554301 h 2664" name="T47"/>
                <a:gd fmla="*/ 516650 w 2214" name="T48"/>
                <a:gd fmla="*/ 339285 h 2664" name="T49"/>
                <a:gd fmla="*/ 516650 w 2214" name="T50"/>
                <a:gd fmla="*/ 102088 h 2664" name="T51"/>
                <a:gd fmla="*/ 425536 w 2214" name="T52"/>
                <a:gd fmla="*/ 95786 h 2664" name="T53"/>
                <a:gd fmla="*/ 279400 w 2214" name="T54"/>
                <a:gd fmla="*/ 56464 h 2664" name="T55"/>
                <a:gd fmla="*/ 133264 w 2214" name="T56"/>
                <a:gd fmla="*/ 95786 h 2664" name="T57"/>
                <a:gd fmla="*/ 42150 w 2214" name="T58"/>
                <a:gd fmla="*/ 102088 h 2664" name="T59"/>
                <a:gd fmla="*/ 317764 w 2214" name="T60"/>
                <a:gd fmla="*/ 109650 h 2664" name="T61"/>
                <a:gd fmla="*/ 159008 w 2214" name="T62"/>
                <a:gd fmla="*/ 379617 h 2664" name="T63"/>
                <a:gd fmla="*/ 300096 w 2214" name="T64"/>
                <a:gd fmla="*/ 315087 h 2664" name="T65"/>
                <a:gd fmla="*/ 264761 w 2214" name="T66"/>
                <a:gd fmla="*/ 544218 h 2664" name="T67"/>
                <a:gd fmla="*/ 441184 w 2214" name="T68"/>
                <a:gd fmla="*/ 215267 h 2664" name="T69"/>
                <a:gd fmla="*/ 311706 w 2214" name="T70"/>
                <a:gd fmla="*/ 244759 h 2664" name="T71"/>
                <a:gd fmla="*/ 317764 w 2214" name="T72"/>
                <a:gd fmla="*/ 109650 h 2664" name="T73"/>
                <a:gd fmla="*/ 317764 w 2214" name="T74"/>
                <a:gd fmla="*/ 109650 h 2664" name="T75"/>
                <a:gd fmla="*/ 317764 w 2214" name="T76"/>
                <a:gd fmla="*/ 109650 h 2664"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2664" w="2214">
                  <a:moveTo>
                    <a:pt x="1107" y="2664"/>
                  </a:moveTo>
                  <a:cubicBezTo>
                    <a:pt x="1076" y="2652"/>
                    <a:pt x="1076" y="2652"/>
                    <a:pt x="1076" y="2652"/>
                  </a:cubicBezTo>
                  <a:cubicBezTo>
                    <a:pt x="1065" y="2647"/>
                    <a:pt x="806" y="2542"/>
                    <a:pt x="543" y="2332"/>
                  </a:cubicBezTo>
                  <a:cubicBezTo>
                    <a:pt x="387" y="2208"/>
                    <a:pt x="262" y="2072"/>
                    <a:pt x="173" y="1928"/>
                  </a:cubicBezTo>
                  <a:cubicBezTo>
                    <a:pt x="58" y="1744"/>
                    <a:pt x="0" y="1549"/>
                    <a:pt x="0" y="1346"/>
                  </a:cubicBezTo>
                  <a:cubicBezTo>
                    <a:pt x="0" y="239"/>
                    <a:pt x="0" y="239"/>
                    <a:pt x="0" y="239"/>
                  </a:cubicBezTo>
                  <a:cubicBezTo>
                    <a:pt x="84" y="239"/>
                    <a:pt x="84" y="239"/>
                    <a:pt x="84" y="239"/>
                  </a:cubicBezTo>
                  <a:cubicBezTo>
                    <a:pt x="86" y="239"/>
                    <a:pt x="288" y="239"/>
                    <a:pt x="511" y="214"/>
                  </a:cubicBezTo>
                  <a:cubicBezTo>
                    <a:pt x="885" y="172"/>
                    <a:pt x="1008" y="99"/>
                    <a:pt x="1048" y="59"/>
                  </a:cubicBezTo>
                  <a:cubicBezTo>
                    <a:pt x="1107" y="0"/>
                    <a:pt x="1107" y="0"/>
                    <a:pt x="1107" y="0"/>
                  </a:cubicBezTo>
                  <a:cubicBezTo>
                    <a:pt x="1166" y="59"/>
                    <a:pt x="1166" y="59"/>
                    <a:pt x="1166" y="59"/>
                  </a:cubicBezTo>
                  <a:cubicBezTo>
                    <a:pt x="1206" y="99"/>
                    <a:pt x="1329" y="172"/>
                    <a:pt x="1705" y="214"/>
                  </a:cubicBezTo>
                  <a:cubicBezTo>
                    <a:pt x="1928" y="239"/>
                    <a:pt x="2128" y="239"/>
                    <a:pt x="2130" y="239"/>
                  </a:cubicBezTo>
                  <a:cubicBezTo>
                    <a:pt x="2214" y="239"/>
                    <a:pt x="2214" y="239"/>
                    <a:pt x="2214" y="239"/>
                  </a:cubicBezTo>
                  <a:cubicBezTo>
                    <a:pt x="2214" y="1346"/>
                    <a:pt x="2214" y="1346"/>
                    <a:pt x="2214" y="1346"/>
                  </a:cubicBezTo>
                  <a:cubicBezTo>
                    <a:pt x="2214" y="1549"/>
                    <a:pt x="2156" y="1744"/>
                    <a:pt x="2041" y="1928"/>
                  </a:cubicBezTo>
                  <a:cubicBezTo>
                    <a:pt x="1951" y="2072"/>
                    <a:pt x="1827" y="2208"/>
                    <a:pt x="1671" y="2332"/>
                  </a:cubicBezTo>
                  <a:cubicBezTo>
                    <a:pt x="1408" y="2542"/>
                    <a:pt x="1149" y="2647"/>
                    <a:pt x="1138" y="2652"/>
                  </a:cubicBezTo>
                  <a:cubicBezTo>
                    <a:pt x="1107" y="2664"/>
                    <a:pt x="1107" y="2664"/>
                    <a:pt x="1107" y="2664"/>
                  </a:cubicBezTo>
                  <a:close/>
                  <a:moveTo>
                    <a:pt x="167" y="405"/>
                  </a:moveTo>
                  <a:cubicBezTo>
                    <a:pt x="167" y="1346"/>
                    <a:pt x="167" y="1346"/>
                    <a:pt x="167" y="1346"/>
                  </a:cubicBezTo>
                  <a:cubicBezTo>
                    <a:pt x="167" y="1659"/>
                    <a:pt x="329" y="1947"/>
                    <a:pt x="647" y="2202"/>
                  </a:cubicBezTo>
                  <a:cubicBezTo>
                    <a:pt x="840" y="2356"/>
                    <a:pt x="1033" y="2450"/>
                    <a:pt x="1107" y="2483"/>
                  </a:cubicBezTo>
                  <a:cubicBezTo>
                    <a:pt x="1181" y="2450"/>
                    <a:pt x="1377" y="2354"/>
                    <a:pt x="1570" y="2199"/>
                  </a:cubicBezTo>
                  <a:cubicBezTo>
                    <a:pt x="1886" y="1945"/>
                    <a:pt x="2047" y="1658"/>
                    <a:pt x="2047" y="1346"/>
                  </a:cubicBezTo>
                  <a:cubicBezTo>
                    <a:pt x="2047" y="405"/>
                    <a:pt x="2047" y="405"/>
                    <a:pt x="2047" y="405"/>
                  </a:cubicBezTo>
                  <a:cubicBezTo>
                    <a:pt x="1965" y="403"/>
                    <a:pt x="1831" y="396"/>
                    <a:pt x="1686" y="380"/>
                  </a:cubicBezTo>
                  <a:cubicBezTo>
                    <a:pt x="1412" y="350"/>
                    <a:pt x="1221" y="299"/>
                    <a:pt x="1107" y="224"/>
                  </a:cubicBezTo>
                  <a:cubicBezTo>
                    <a:pt x="993" y="299"/>
                    <a:pt x="802" y="350"/>
                    <a:pt x="528" y="380"/>
                  </a:cubicBezTo>
                  <a:cubicBezTo>
                    <a:pt x="383" y="396"/>
                    <a:pt x="249" y="403"/>
                    <a:pt x="167" y="405"/>
                  </a:cubicBezTo>
                  <a:close/>
                  <a:moveTo>
                    <a:pt x="1259" y="435"/>
                  </a:moveTo>
                  <a:cubicBezTo>
                    <a:pt x="630" y="1506"/>
                    <a:pt x="630" y="1506"/>
                    <a:pt x="630" y="1506"/>
                  </a:cubicBezTo>
                  <a:cubicBezTo>
                    <a:pt x="1189" y="1250"/>
                    <a:pt x="1189" y="1250"/>
                    <a:pt x="1189" y="1250"/>
                  </a:cubicBezTo>
                  <a:cubicBezTo>
                    <a:pt x="1049" y="2159"/>
                    <a:pt x="1049" y="2159"/>
                    <a:pt x="1049" y="2159"/>
                  </a:cubicBezTo>
                  <a:cubicBezTo>
                    <a:pt x="1748" y="854"/>
                    <a:pt x="1748" y="854"/>
                    <a:pt x="1748" y="854"/>
                  </a:cubicBezTo>
                  <a:cubicBezTo>
                    <a:pt x="1235" y="971"/>
                    <a:pt x="1235" y="971"/>
                    <a:pt x="1235" y="971"/>
                  </a:cubicBezTo>
                  <a:cubicBezTo>
                    <a:pt x="1259" y="435"/>
                    <a:pt x="1259" y="435"/>
                    <a:pt x="1259" y="435"/>
                  </a:cubicBezTo>
                  <a:close/>
                  <a:moveTo>
                    <a:pt x="1259" y="435"/>
                  </a:moveTo>
                  <a:cubicBezTo>
                    <a:pt x="1259" y="435"/>
                    <a:pt x="1259" y="435"/>
                    <a:pt x="1259" y="435"/>
                  </a:cubicBezTo>
                </a:path>
              </a:pathLst>
            </a:custGeom>
            <a:solidFill>
              <a:srgbClr val="D1221F"/>
            </a:solidFill>
            <a:ln>
              <a:noFill/>
            </a:ln>
            <a:extLst>
              <a:ext uri="{91240B29-F687-4F45-9708-019B960494DF}">
                <a14:hiddenLine w="9525">
                  <a:solidFill>
                    <a:srgbClr val="000000"/>
                  </a:solidFill>
                  <a:round/>
                </a14:hiddenLine>
              </a:ext>
            </a:extLst>
          </p:spPr>
          <p:txBody>
            <a:bodyPr/>
            <a:lstStyle/>
            <a:p>
              <a:pP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5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52" name="文本框 51"/>
            <p:cNvSpPr txBox="1">
              <a:spLocks noChangeArrowheads="1"/>
            </p:cNvSpPr>
            <p:nvPr/>
          </p:nvSpPr>
          <p:spPr bwMode="auto">
            <a:xfrm>
              <a:off x="2376806" y="3501391"/>
              <a:ext cx="1615442" cy="400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charset="0" panose="020b0604020202020204" pitchFamily="34" typeface="Arial"/>
                  <a:ea charset="-122" panose="020b050302020402020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defTabSz="914400" eaLnBrk="1" fontAlgn="base"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675" u="none">
                  <a:ln>
                    <a:noFill/>
                  </a:ln>
                  <a:solidFill>
                    <a:schemeClr val="tx1">
                      <a:lumMod val="75000"/>
                      <a:lumOff val="25000"/>
                    </a:schemeClr>
                  </a:solidFill>
                  <a:effectLst/>
                  <a:uLnTx/>
                  <a:uFillTx/>
                  <a:latin charset="-122" panose="020b0503020204020204" typeface="微软雅黑"/>
                  <a:cs charset="0" panose="020b0604020202020204" pitchFamily="34" typeface="Arial"/>
                </a:rPr>
                <a:t>您的内容打在这里，或者通过复制您的文本后，在此框中选择粘贴。</a:t>
              </a:r>
            </a:p>
          </p:txBody>
        </p:sp>
      </p:grpSp>
      <p:grpSp>
        <p:nvGrpSpPr>
          <p:cNvPr id="53" name="组合 52"/>
          <p:cNvGrpSpPr/>
          <p:nvPr/>
        </p:nvGrpSpPr>
        <p:grpSpPr>
          <a:xfrm>
            <a:off x="3740787" y="1544454"/>
            <a:ext cx="2174554" cy="2174556"/>
            <a:chOff x="3740787" y="1544004"/>
            <a:chExt cx="2174554" cy="2174556"/>
          </a:xfrm>
        </p:grpSpPr>
        <p:sp>
          <p:nvSpPr>
            <p:cNvPr id="54" name="椭圆 53"/>
            <p:cNvSpPr/>
            <p:nvPr/>
          </p:nvSpPr>
          <p:spPr>
            <a:xfrm>
              <a:off x="3740787" y="1544004"/>
              <a:ext cx="2174554" cy="2174556"/>
            </a:xfrm>
            <a:prstGeom prst="ellipse">
              <a:avLst/>
            </a:prstGeom>
            <a:noFill/>
            <a:ln algn="ctr" cap="flat" cmpd="sng" w="3175">
              <a:solidFill>
                <a:schemeClr val="tx1">
                  <a:lumMod val="75000"/>
                  <a:lumOff val="25000"/>
                  <a:alpha val="20000"/>
                </a:schemeClr>
              </a:solid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5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55" name="Freeform 5"/>
            <p:cNvSpPr>
              <a:spLocks noEditPoints="1"/>
            </p:cNvSpPr>
            <p:nvPr/>
          </p:nvSpPr>
          <p:spPr bwMode="auto">
            <a:xfrm>
              <a:off x="4555966" y="1841062"/>
              <a:ext cx="581098" cy="544948"/>
            </a:xfrm>
            <a:custGeom>
              <a:gdLst>
                <a:gd fmla="*/ 626685 w 2950" name="T0"/>
                <a:gd fmla="*/ 176678 h 2765" name="T1"/>
                <a:gd fmla="*/ 514241 w 2950" name="T2"/>
                <a:gd fmla="*/ 9637 h 2765" name="T3"/>
                <a:gd fmla="*/ 496036 w 2950" name="T4"/>
                <a:gd fmla="*/ 0 h 2765" name="T5"/>
                <a:gd fmla="*/ 136003 w 2950" name="T6"/>
                <a:gd fmla="*/ 0 h 2765" name="T7"/>
                <a:gd fmla="*/ 117798 w 2950" name="T8"/>
                <a:gd fmla="*/ 9637 h 2765" name="T9"/>
                <a:gd fmla="*/ 5354 w 2950" name="T10"/>
                <a:gd fmla="*/ 176678 h 2765" name="T11"/>
                <a:gd fmla="*/ 5997 w 2950" name="T12"/>
                <a:gd fmla="*/ 202162 h 2765" name="T13"/>
                <a:gd fmla="*/ 298564 w 2950" name="T14"/>
                <a:gd fmla="*/ 583572 h 2765" name="T15"/>
                <a:gd fmla="*/ 315913 w 2950" name="T16"/>
                <a:gd fmla="*/ 592138 h 2765" name="T17"/>
                <a:gd fmla="*/ 333261 w 2950" name="T18"/>
                <a:gd fmla="*/ 583572 h 2765" name="T19"/>
                <a:gd fmla="*/ 625828 w 2950" name="T20"/>
                <a:gd fmla="*/ 202162 h 2765" name="T21"/>
                <a:gd fmla="*/ 626685 w 2950" name="T22"/>
                <a:gd fmla="*/ 176678 h 2765" name="T23"/>
                <a:gd fmla="*/ 403083 w 2950" name="T24"/>
                <a:gd fmla="*/ 201948 h 2765" name="T25"/>
                <a:gd fmla="*/ 315913 w 2950" name="T26"/>
                <a:gd fmla="*/ 520396 h 2765" name="T27"/>
                <a:gd fmla="*/ 228956 w 2950" name="T28"/>
                <a:gd fmla="*/ 201948 h 2765" name="T29"/>
                <a:gd fmla="*/ 403083 w 2950" name="T30"/>
                <a:gd fmla="*/ 201948 h 2765" name="T31"/>
                <a:gd fmla="*/ 235382 w 2950" name="T32"/>
                <a:gd fmla="*/ 175607 h 2765" name="T33"/>
                <a:gd fmla="*/ 315913 w 2950" name="T34"/>
                <a:gd fmla="*/ 46686 h 2765" name="T35"/>
                <a:gd fmla="*/ 396443 w 2950" name="T36"/>
                <a:gd fmla="*/ 175607 h 2765" name="T37"/>
                <a:gd fmla="*/ 235382 w 2950" name="T38"/>
                <a:gd fmla="*/ 175607 h 2765" name="T39"/>
                <a:gd fmla="*/ 345255 w 2950" name="T40"/>
                <a:gd fmla="*/ 43902 h 2765" name="T41"/>
                <a:gd fmla="*/ 471620 w 2950" name="T42"/>
                <a:gd fmla="*/ 43902 h 2765" name="T43"/>
                <a:gd fmla="*/ 418504 w 2950" name="T44"/>
                <a:gd fmla="*/ 161044 h 2765" name="T45"/>
                <a:gd fmla="*/ 345255 w 2950" name="T46"/>
                <a:gd fmla="*/ 43902 h 2765" name="T47"/>
                <a:gd fmla="*/ 213535 w 2950" name="T48"/>
                <a:gd fmla="*/ 161044 h 2765" name="T49"/>
                <a:gd fmla="*/ 160419 w 2950" name="T50"/>
                <a:gd fmla="*/ 43902 h 2765" name="T51"/>
                <a:gd fmla="*/ 286784 w 2950" name="T52"/>
                <a:gd fmla="*/ 43902 h 2765" name="T53"/>
                <a:gd fmla="*/ 213535 w 2950" name="T54"/>
                <a:gd fmla="*/ 161044 h 2765" name="T55"/>
                <a:gd fmla="*/ 279502 w 2950" name="T56"/>
                <a:gd fmla="*/ 486560 h 2765" name="T57"/>
                <a:gd fmla="*/ 61041 w 2950" name="T58"/>
                <a:gd fmla="*/ 201948 h 2765" name="T59"/>
                <a:gd fmla="*/ 201841 w 2950" name="T60"/>
                <a:gd fmla="*/ 201948 h 2765" name="T61"/>
                <a:gd fmla="*/ 279502 w 2950" name="T62"/>
                <a:gd fmla="*/ 486560 h 2765" name="T63"/>
                <a:gd fmla="*/ 430284 w 2950" name="T64"/>
                <a:gd fmla="*/ 201948 h 2765" name="T65"/>
                <a:gd fmla="*/ 570784 w 2950" name="T66"/>
                <a:gd fmla="*/ 201948 h 2765" name="T67"/>
                <a:gd fmla="*/ 352537 w 2950" name="T68"/>
                <a:gd fmla="*/ 486560 h 2765" name="T69"/>
                <a:gd fmla="*/ 430284 w 2950" name="T70"/>
                <a:gd fmla="*/ 201948 h 2765" name="T71"/>
                <a:gd fmla="*/ 573140 w 2950" name="T72"/>
                <a:gd fmla="*/ 175607 h 2765" name="T73"/>
                <a:gd fmla="*/ 440778 w 2950" name="T74"/>
                <a:gd fmla="*/ 175607 h 2765" name="T75"/>
                <a:gd fmla="*/ 493894 w 2950" name="T76"/>
                <a:gd fmla="*/ 58250 h 2765" name="T77"/>
                <a:gd fmla="*/ 573140 w 2950" name="T78"/>
                <a:gd fmla="*/ 175607 h 2765" name="T79"/>
                <a:gd fmla="*/ 137931 w 2950" name="T80"/>
                <a:gd fmla="*/ 58250 h 2765" name="T81"/>
                <a:gd fmla="*/ 191261 w 2950" name="T82"/>
                <a:gd fmla="*/ 175607 h 2765" name="T83"/>
                <a:gd fmla="*/ 58685 w 2950" name="T84"/>
                <a:gd fmla="*/ 175607 h 2765" name="T85"/>
                <a:gd fmla="*/ 137931 w 2950" name="T86"/>
                <a:gd fmla="*/ 58250 h 2765" name="T87"/>
                <a:gd fmla="*/ 137931 w 2950" name="T88"/>
                <a:gd fmla="*/ 58250 h 2765" name="T89"/>
                <a:gd fmla="*/ 137931 w 2950" name="T90"/>
                <a:gd fmla="*/ 58250 h 276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765" w="2950">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rgbClr val="D1221F"/>
            </a:solidFill>
            <a:ln>
              <a:noFill/>
            </a:ln>
            <a:extLst>
              <a:ext uri="{91240B29-F687-4F45-9708-019B960494DF}">
                <a14:hiddenLine w="9525">
                  <a:solidFill>
                    <a:srgbClr val="000000"/>
                  </a:solidFill>
                  <a:round/>
                </a14:hiddenLine>
              </a:ext>
            </a:extLst>
          </p:spPr>
          <p:txBody>
            <a:bodyPr/>
            <a:lstStyle/>
            <a:p>
              <a:pP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5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56" name="文本框 66"/>
            <p:cNvSpPr txBox="1">
              <a:spLocks noChangeArrowheads="1"/>
            </p:cNvSpPr>
            <p:nvPr/>
          </p:nvSpPr>
          <p:spPr bwMode="auto">
            <a:xfrm>
              <a:off x="4060825" y="2495550"/>
              <a:ext cx="1615442" cy="400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charset="0" panose="020b0604020202020204" pitchFamily="34" typeface="Arial"/>
                  <a:ea charset="-122" panose="020b050302020402020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defTabSz="914400" eaLnBrk="1" fontAlgn="base"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675" u="none">
                  <a:ln>
                    <a:noFill/>
                  </a:ln>
                  <a:solidFill>
                    <a:schemeClr val="tx1">
                      <a:lumMod val="75000"/>
                      <a:lumOff val="25000"/>
                    </a:schemeClr>
                  </a:solidFill>
                  <a:effectLst/>
                  <a:uLnTx/>
                  <a:uFillTx/>
                  <a:latin charset="-122" panose="020b0503020204020204" typeface="微软雅黑"/>
                  <a:cs charset="0" panose="020b0604020202020204" pitchFamily="34" typeface="Arial"/>
                </a:rPr>
                <a:t>您的内容打在这里，或者通过复制您的文本后，在此框中选择粘贴。</a:t>
              </a:r>
            </a:p>
          </p:txBody>
        </p:sp>
      </p:grpSp>
      <p:grpSp>
        <p:nvGrpSpPr>
          <p:cNvPr id="57" name="组合 56"/>
          <p:cNvGrpSpPr/>
          <p:nvPr/>
        </p:nvGrpSpPr>
        <p:grpSpPr>
          <a:xfrm>
            <a:off x="5295267" y="2778894"/>
            <a:ext cx="1961194" cy="1961196"/>
            <a:chOff x="5295267" y="2778444"/>
            <a:chExt cx="1961194" cy="1961196"/>
          </a:xfrm>
        </p:grpSpPr>
        <p:sp>
          <p:nvSpPr>
            <p:cNvPr id="58" name="椭圆 57"/>
            <p:cNvSpPr/>
            <p:nvPr/>
          </p:nvSpPr>
          <p:spPr>
            <a:xfrm>
              <a:off x="5295267" y="2778444"/>
              <a:ext cx="1961194" cy="1961196"/>
            </a:xfrm>
            <a:prstGeom prst="ellipse">
              <a:avLst/>
            </a:prstGeom>
            <a:noFill/>
            <a:ln algn="ctr" cap="flat" cmpd="sng" w="3175">
              <a:solidFill>
                <a:schemeClr val="tx1">
                  <a:lumMod val="85000"/>
                  <a:lumOff val="15000"/>
                  <a:alpha val="20000"/>
                </a:schemeClr>
              </a:solid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5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59" name="Freeform 17"/>
            <p:cNvSpPr>
              <a:spLocks noEditPoints="1"/>
            </p:cNvSpPr>
            <p:nvPr/>
          </p:nvSpPr>
          <p:spPr bwMode="auto">
            <a:xfrm>
              <a:off x="5955197" y="3146603"/>
              <a:ext cx="598230" cy="549098"/>
            </a:xfrm>
            <a:custGeom>
              <a:gdLst>
                <a:gd fmla="*/ 359209 w 2069" name="T0"/>
                <a:gd fmla="*/ 0 h 1899" name="T1"/>
                <a:gd fmla="*/ 60617 w 2069" name="T2"/>
                <a:gd fmla="*/ 249426 h 1899" name="T3"/>
                <a:gd fmla="*/ 0 w 2069" name="T4"/>
                <a:gd fmla="*/ 249426 h 1899" name="T5"/>
                <a:gd fmla="*/ 83067 w 2069" name="T6"/>
                <a:gd fmla="*/ 360174 h 1899" name="T7"/>
                <a:gd fmla="*/ 165814 w 2069" name="T8"/>
                <a:gd fmla="*/ 249426 h 1899" name="T9"/>
                <a:gd fmla="*/ 116102 w 2069" name="T10"/>
                <a:gd fmla="*/ 249426 h 1899" name="T11"/>
                <a:gd fmla="*/ 359209 w 2069" name="T12"/>
                <a:gd fmla="*/ 55535 h 1899" name="T13"/>
                <a:gd fmla="*/ 608090 w 2069" name="T14"/>
                <a:gd fmla="*/ 304961 h 1899" name="T15"/>
                <a:gd fmla="*/ 359209 w 2069" name="T16"/>
                <a:gd fmla="*/ 554386 h 1899" name="T17"/>
                <a:gd fmla="*/ 152985 w 2069" name="T18"/>
                <a:gd fmla="*/ 443316 h 1899" name="T19"/>
                <a:gd fmla="*/ 88519 w 2069" name="T20"/>
                <a:gd fmla="*/ 443316 h 1899" name="T21"/>
                <a:gd fmla="*/ 359209 w 2069" name="T22"/>
                <a:gd fmla="*/ 609600 h 1899" name="T23"/>
                <a:gd fmla="*/ 663575 w 2069" name="T24"/>
                <a:gd fmla="*/ 304961 h 1899" name="T25"/>
                <a:gd fmla="*/ 359209 w 2069" name="T26"/>
                <a:gd fmla="*/ 0 h 1899" name="T27"/>
                <a:gd fmla="*/ 346380 w 2069" name="T28"/>
                <a:gd fmla="*/ 110749 h 1899" name="T29"/>
                <a:gd fmla="*/ 346380 w 2069" name="T30"/>
                <a:gd fmla="*/ 313949 h 1899" name="T31"/>
                <a:gd fmla="*/ 490064 w 2069" name="T32"/>
                <a:gd fmla="*/ 399017 h 1899" name="T33"/>
                <a:gd fmla="*/ 503214 w 2069" name="T34"/>
                <a:gd fmla="*/ 374941 h 1899" name="T35"/>
                <a:gd fmla="*/ 373963 w 2069" name="T36"/>
                <a:gd fmla="*/ 297256 h 1899" name="T37"/>
                <a:gd fmla="*/ 373963 w 2069" name="T38"/>
                <a:gd fmla="*/ 110749 h 1899" name="T39"/>
                <a:gd fmla="*/ 346380 w 2069" name="T40"/>
                <a:gd fmla="*/ 110749 h 1899" name="T41"/>
                <a:gd fmla="*/ 346380 w 2069" name="T42"/>
                <a:gd fmla="*/ 110749 h 1899" name="T43"/>
                <a:gd fmla="*/ 346380 w 2069" name="T44"/>
                <a:gd fmla="*/ 110749 h 1899"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1899" w="206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rgbClr val="D1221F"/>
            </a:solidFill>
            <a:ln>
              <a:noFill/>
            </a:ln>
            <a:extLst>
              <a:ext uri="{91240B29-F687-4F45-9708-019B960494DF}">
                <a14:hiddenLine w="9525">
                  <a:solidFill>
                    <a:srgbClr val="000000"/>
                  </a:solidFill>
                  <a:round/>
                </a14:hiddenLine>
              </a:ext>
            </a:extLst>
          </p:spPr>
          <p:txBody>
            <a:bodyPr/>
            <a:lstStyle/>
            <a:p>
              <a:pP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5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60" name="文本框 66"/>
            <p:cNvSpPr txBox="1">
              <a:spLocks noChangeArrowheads="1"/>
            </p:cNvSpPr>
            <p:nvPr/>
          </p:nvSpPr>
          <p:spPr bwMode="auto">
            <a:xfrm>
              <a:off x="5485766" y="3806191"/>
              <a:ext cx="1615442" cy="400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charset="0" panose="020b0604020202020204" pitchFamily="34" typeface="Arial"/>
                  <a:ea charset="-122" panose="020b050302020402020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defTabSz="914400" eaLnBrk="1" fontAlgn="base"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675" u="none">
                  <a:ln>
                    <a:noFill/>
                  </a:ln>
                  <a:solidFill>
                    <a:schemeClr val="tx1">
                      <a:lumMod val="75000"/>
                      <a:lumOff val="25000"/>
                    </a:schemeClr>
                  </a:solidFill>
                  <a:effectLst/>
                  <a:uLnTx/>
                  <a:uFillTx/>
                  <a:latin charset="-122" panose="020b0503020204020204" typeface="微软雅黑"/>
                  <a:cs charset="0" panose="020b0604020202020204" pitchFamily="34" typeface="Arial"/>
                </a:rPr>
                <a:t>您的内容打在这里，或者通过复制您的文本后，在此框中选择粘贴。</a:t>
              </a:r>
            </a:p>
          </p:txBody>
        </p:sp>
      </p:grpSp>
      <p:grpSp>
        <p:nvGrpSpPr>
          <p:cNvPr id="61" name="组合 60"/>
          <p:cNvGrpSpPr/>
          <p:nvPr/>
        </p:nvGrpSpPr>
        <p:grpSpPr>
          <a:xfrm>
            <a:off x="6288724" y="1236162"/>
            <a:ext cx="2139948" cy="2139948"/>
            <a:chOff x="6288724" y="1235712"/>
            <a:chExt cx="2139948" cy="2139948"/>
          </a:xfrm>
        </p:grpSpPr>
        <p:sp>
          <p:nvSpPr>
            <p:cNvPr id="62" name="椭圆 61"/>
            <p:cNvSpPr/>
            <p:nvPr/>
          </p:nvSpPr>
          <p:spPr>
            <a:xfrm>
              <a:off x="6288724" y="1235712"/>
              <a:ext cx="2139948" cy="2139948"/>
            </a:xfrm>
            <a:prstGeom prst="ellipse">
              <a:avLst/>
            </a:prstGeom>
            <a:noFill/>
            <a:ln algn="ctr" cap="flat" cmpd="sng" w="3175">
              <a:solidFill>
                <a:schemeClr val="tx1">
                  <a:lumMod val="85000"/>
                  <a:lumOff val="15000"/>
                  <a:alpha val="40000"/>
                </a:schemeClr>
              </a:solid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5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63" name="Freeform 21"/>
            <p:cNvSpPr>
              <a:spLocks noEditPoints="1"/>
            </p:cNvSpPr>
            <p:nvPr/>
          </p:nvSpPr>
          <p:spPr bwMode="auto">
            <a:xfrm>
              <a:off x="7083894" y="1598170"/>
              <a:ext cx="542700" cy="543050"/>
            </a:xfrm>
            <a:custGeom>
              <a:gdLst>
                <a:gd fmla="*/ 314698 w 2998" name="T0"/>
                <a:gd fmla="*/ 0 h 2998" name="T1"/>
                <a:gd fmla="*/ 437466 w 2998" name="T2"/>
                <a:gd fmla="*/ 24806 h 2998" name="T3"/>
                <a:gd fmla="*/ 537741 w 2998" name="T4"/>
                <a:gd fmla="*/ 92496 h 2998" name="T5"/>
                <a:gd fmla="*/ 605431 w 2998" name="T6"/>
                <a:gd fmla="*/ 192771 h 2998" name="T7"/>
                <a:gd fmla="*/ 630237 w 2998" name="T8"/>
                <a:gd fmla="*/ 315539 h 2998" name="T9"/>
                <a:gd fmla="*/ 605431 w 2998" name="T10"/>
                <a:gd fmla="*/ 438307 h 2998" name="T11"/>
                <a:gd fmla="*/ 537741 w 2998" name="T12"/>
                <a:gd fmla="*/ 538581 h 2998" name="T13"/>
                <a:gd fmla="*/ 437466 w 2998" name="T14"/>
                <a:gd fmla="*/ 605852 h 2998" name="T15"/>
                <a:gd fmla="*/ 314698 w 2998" name="T16"/>
                <a:gd fmla="*/ 630237 h 2998" name="T17"/>
                <a:gd fmla="*/ 205384 w 2998" name="T18"/>
                <a:gd fmla="*/ 610897 h 2998" name="T19"/>
                <a:gd fmla="*/ 112257 w 2998" name="T20"/>
                <a:gd fmla="*/ 557081 h 2998" name="T21"/>
                <a:gd fmla="*/ 188987 w 2998" name="T22"/>
                <a:gd fmla="*/ 393530 h 2998" name="T23"/>
                <a:gd fmla="*/ 215264 w 2998" name="T24"/>
                <a:gd fmla="*/ 435995 h 2998" name="T25"/>
                <a:gd fmla="*/ 235445 w 2998" name="T26"/>
                <a:gd fmla="*/ 467948 h 2998" name="T27"/>
                <a:gd fmla="*/ 249530 w 2998" name="T28"/>
                <a:gd fmla="*/ 488339 h 2998" name="T29"/>
                <a:gd fmla="*/ 263405 w 2998" name="T30"/>
                <a:gd fmla="*/ 505787 h 2998" name="T31"/>
                <a:gd fmla="*/ 281063 w 2998" name="T32"/>
                <a:gd fmla="*/ 515247 h 2998" name="T33"/>
                <a:gd fmla="*/ 301454 w 2998" name="T34"/>
                <a:gd fmla="*/ 510202 h 2998" name="T35"/>
                <a:gd fmla="*/ 314908 w 2998" name="T36"/>
                <a:gd fmla="*/ 491703 h 2998" name="T37"/>
                <a:gd fmla="*/ 322476 w 2998" name="T38"/>
                <a:gd fmla="*/ 477618 h 2998" name="T39"/>
                <a:gd fmla="*/ 336351 w 2998" name="T40"/>
                <a:gd fmla="*/ 449449 h 2998" name="T41"/>
                <a:gd fmla="*/ 354429 w 2998" name="T42"/>
                <a:gd fmla="*/ 412030 h 2998" name="T43"/>
                <a:gd fmla="*/ 374611 w 2998" name="T44"/>
                <a:gd fmla="*/ 369986 h 2998" name="T45"/>
                <a:gd fmla="*/ 427165 w 2998" name="T46"/>
                <a:gd fmla="*/ 258990 h 2998" name="T47"/>
                <a:gd fmla="*/ 498430 w 2998" name="T48"/>
                <a:gd fmla="*/ 297460 h 2998" name="T49"/>
                <a:gd fmla="*/ 469630 w 2998" name="T50"/>
                <a:gd fmla="*/ 89553 h 2998" name="T51"/>
                <a:gd fmla="*/ 286529 w 2998" name="T52"/>
                <a:gd fmla="*/ 201810 h 2998" name="T53"/>
                <a:gd fmla="*/ 366622 w 2998" name="T54"/>
                <a:gd fmla="*/ 229349 h 2998" name="T55"/>
                <a:gd fmla="*/ 281904 w 2998" name="T56"/>
                <a:gd fmla="*/ 403621 h 2998" name="T57"/>
                <a:gd fmla="*/ 248269 w 2998" name="T58"/>
                <a:gd fmla="*/ 348543 h 2998" name="T59"/>
                <a:gd fmla="*/ 236497 w 2998" name="T60"/>
                <a:gd fmla="*/ 329413 h 2998" name="T61"/>
                <a:gd fmla="*/ 226616 w 2998" name="T62"/>
                <a:gd fmla="*/ 313437 h 2998" name="T63"/>
                <a:gd fmla="*/ 220730 w 2998" name="T64"/>
                <a:gd fmla="*/ 303346 h 2998" name="T65"/>
                <a:gd fmla="*/ 220940 w 2998" name="T66"/>
                <a:gd fmla="*/ 305028 h 2998" name="T67"/>
                <a:gd fmla="*/ 213162 w 2998" name="T68"/>
                <a:gd fmla="*/ 294727 h 2998" name="T69"/>
                <a:gd fmla="*/ 201180 w 2998" name="T70"/>
                <a:gd fmla="*/ 281273 h 2998" name="T71"/>
                <a:gd fmla="*/ 188356 w 2998" name="T72"/>
                <a:gd fmla="*/ 274546 h 2998" name="T73"/>
                <a:gd fmla="*/ 166073 w 2998" name="T74"/>
                <a:gd fmla="*/ 282114 h 2998" name="T75"/>
                <a:gd fmla="*/ 155352 w 2998" name="T76"/>
                <a:gd fmla="*/ 299983 h 2998" name="T77"/>
                <a:gd fmla="*/ 148625 w 2998" name="T78"/>
                <a:gd fmla="*/ 314488 h 2998" name="T79"/>
                <a:gd fmla="*/ 134540 w 2998" name="T80"/>
                <a:gd fmla="*/ 343708 h 2998" name="T81"/>
                <a:gd fmla="*/ 115621 w 2998" name="T82"/>
                <a:gd fmla="*/ 382809 h 2998" name="T83"/>
                <a:gd fmla="*/ 94178 w 2998" name="T84"/>
                <a:gd fmla="*/ 424432 h 2998" name="T85"/>
                <a:gd fmla="*/ 74628 w 2998" name="T86"/>
                <a:gd fmla="*/ 465425 h 2998" name="T87"/>
                <a:gd fmla="*/ 58441 w 2998" name="T88"/>
                <a:gd fmla="*/ 498430 h 2998" name="T89"/>
                <a:gd fmla="*/ 15136 w 2998" name="T90"/>
                <a:gd fmla="*/ 413081 h 2998" name="T91"/>
                <a:gd fmla="*/ 0 w 2998" name="T92"/>
                <a:gd fmla="*/ 315539 h 2998" name="T93"/>
                <a:gd fmla="*/ 24596 w 2998" name="T94"/>
                <a:gd fmla="*/ 192771 h 2998" name="T95"/>
                <a:gd fmla="*/ 91866 w 2998" name="T96"/>
                <a:gd fmla="*/ 92496 h 2998" name="T97"/>
                <a:gd fmla="*/ 192140 w 2998" name="T98"/>
                <a:gd fmla="*/ 24806 h 2998" name="T99"/>
                <a:gd fmla="*/ 314908 w 2998" name="T100"/>
                <a:gd fmla="*/ 0 h 2998" name="T101"/>
                <a:gd fmla="*/ 314698 w 2998" name="T102"/>
                <a:gd fmla="*/ 0 h 2998" name="T103"/>
                <a:gd fmla="*/ 314698 w 2998" name="T104"/>
                <a:gd fmla="*/ 0 h 2998" name="T105"/>
                <a:gd fmla="*/ 314698 w 2998" name="T106"/>
                <a:gd fmla="*/ 0 h 2998"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2998" w="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rgbClr val="D1221F"/>
            </a:solidFill>
            <a:ln>
              <a:noFill/>
            </a:ln>
            <a:extLst>
              <a:ext uri="{91240B29-F687-4F45-9708-019B960494DF}">
                <a14:hiddenLine w="9525">
                  <a:solidFill>
                    <a:srgbClr val="000000"/>
                  </a:solidFill>
                  <a:round/>
                </a14:hiddenLine>
              </a:ext>
            </a:extLst>
          </p:spPr>
          <p:txBody>
            <a:bodyPr/>
            <a:lstStyle/>
            <a:p>
              <a:pP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5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64" name="文本框 66"/>
            <p:cNvSpPr txBox="1">
              <a:spLocks noChangeArrowheads="1"/>
            </p:cNvSpPr>
            <p:nvPr/>
          </p:nvSpPr>
          <p:spPr bwMode="auto">
            <a:xfrm>
              <a:off x="6598285" y="2266950"/>
              <a:ext cx="1615442" cy="400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charset="0" panose="020b0604020202020204" pitchFamily="34" typeface="Arial"/>
                  <a:ea charset="-122" panose="020b050302020402020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defTabSz="914400" eaLnBrk="1" fontAlgn="base"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675" u="none">
                  <a:ln>
                    <a:noFill/>
                  </a:ln>
                  <a:solidFill>
                    <a:schemeClr val="tx1">
                      <a:lumMod val="75000"/>
                      <a:lumOff val="25000"/>
                    </a:schemeClr>
                  </a:solidFill>
                  <a:effectLst/>
                  <a:uLnTx/>
                  <a:uFillTx/>
                  <a:latin charset="-122" panose="020b0503020204020204" typeface="微软雅黑"/>
                  <a:cs charset="0" panose="020b0604020202020204" pitchFamily="34" typeface="Arial"/>
                </a:rPr>
                <a:t>您的内容打在这里，或者通过复制您的文本后，在此框中选择粘贴。</a:t>
              </a:r>
            </a:p>
          </p:txBody>
        </p:sp>
      </p:grpSp>
      <p:pic>
        <p:nvPicPr>
          <p:cNvPr id="5" name="图片 4"/>
          <p:cNvPicPr>
            <a:picLocks noChangeAspect="1"/>
          </p:cNvPicPr>
          <p:nvPr/>
        </p:nvPicPr>
        <p:blipFill>
          <a:blip r:embed="rId4">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500" fill="hold" id="7"/>
                                        <p:tgtEl>
                                          <p:spTgt spid="41"/>
                                        </p:tgtEl>
                                        <p:attrNameLst>
                                          <p:attrName>ppt_w</p:attrName>
                                        </p:attrNameLst>
                                      </p:cBhvr>
                                      <p:tavLst>
                                        <p:tav tm="0">
                                          <p:val>
                                            <p:fltVal val="0"/>
                                          </p:val>
                                        </p:tav>
                                        <p:tav tm="100000">
                                          <p:val>
                                            <p:strVal val="#ppt_w"/>
                                          </p:val>
                                        </p:tav>
                                      </p:tavLst>
                                    </p:anim>
                                    <p:anim calcmode="lin" valueType="num">
                                      <p:cBhvr>
                                        <p:cTn dur="500" fill="hold" id="8"/>
                                        <p:tgtEl>
                                          <p:spTgt spid="41"/>
                                        </p:tgtEl>
                                        <p:attrNameLst>
                                          <p:attrName>ppt_h</p:attrName>
                                        </p:attrNameLst>
                                      </p:cBhvr>
                                      <p:tavLst>
                                        <p:tav tm="0">
                                          <p:val>
                                            <p:fltVal val="0"/>
                                          </p:val>
                                        </p:tav>
                                        <p:tav tm="100000">
                                          <p:val>
                                            <p:strVal val="#ppt_h"/>
                                          </p:val>
                                        </p:tav>
                                      </p:tavLst>
                                    </p:anim>
                                    <p:animEffect filter="fade" transition="in">
                                      <p:cBhvr>
                                        <p:cTn dur="500" id="9"/>
                                        <p:tgtEl>
                                          <p:spTgt spid="41"/>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42"/>
                                        </p:tgtEl>
                                        <p:attrNameLst>
                                          <p:attrName>style.visibility</p:attrName>
                                        </p:attrNameLst>
                                      </p:cBhvr>
                                      <p:to>
                                        <p:strVal val="visible"/>
                                      </p:to>
                                    </p:set>
                                    <p:anim calcmode="lin" valueType="num">
                                      <p:cBhvr>
                                        <p:cTn dur="500" fill="hold" id="12"/>
                                        <p:tgtEl>
                                          <p:spTgt spid="42"/>
                                        </p:tgtEl>
                                        <p:attrNameLst>
                                          <p:attrName>ppt_w</p:attrName>
                                        </p:attrNameLst>
                                      </p:cBhvr>
                                      <p:tavLst>
                                        <p:tav tm="0">
                                          <p:val>
                                            <p:fltVal val="0"/>
                                          </p:val>
                                        </p:tav>
                                        <p:tav tm="100000">
                                          <p:val>
                                            <p:strVal val="#ppt_w"/>
                                          </p:val>
                                        </p:tav>
                                      </p:tavLst>
                                    </p:anim>
                                    <p:anim calcmode="lin" valueType="num">
                                      <p:cBhvr>
                                        <p:cTn dur="500" fill="hold" id="13"/>
                                        <p:tgtEl>
                                          <p:spTgt spid="42"/>
                                        </p:tgtEl>
                                        <p:attrNameLst>
                                          <p:attrName>ppt_h</p:attrName>
                                        </p:attrNameLst>
                                      </p:cBhvr>
                                      <p:tavLst>
                                        <p:tav tm="0">
                                          <p:val>
                                            <p:fltVal val="0"/>
                                          </p:val>
                                        </p:tav>
                                        <p:tav tm="100000">
                                          <p:val>
                                            <p:strVal val="#ppt_h"/>
                                          </p:val>
                                        </p:tav>
                                      </p:tavLst>
                                    </p:anim>
                                    <p:animEffect filter="fade" transition="in">
                                      <p:cBhvr>
                                        <p:cTn dur="500" id="14"/>
                                        <p:tgtEl>
                                          <p:spTgt spid="42"/>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43"/>
                                        </p:tgtEl>
                                        <p:attrNameLst>
                                          <p:attrName>style.visibility</p:attrName>
                                        </p:attrNameLst>
                                      </p:cBhvr>
                                      <p:to>
                                        <p:strVal val="visible"/>
                                      </p:to>
                                    </p:set>
                                    <p:anim calcmode="lin" valueType="num">
                                      <p:cBhvr>
                                        <p:cTn dur="500" fill="hold" id="17"/>
                                        <p:tgtEl>
                                          <p:spTgt spid="43"/>
                                        </p:tgtEl>
                                        <p:attrNameLst>
                                          <p:attrName>ppt_w</p:attrName>
                                        </p:attrNameLst>
                                      </p:cBhvr>
                                      <p:tavLst>
                                        <p:tav tm="0">
                                          <p:val>
                                            <p:fltVal val="0"/>
                                          </p:val>
                                        </p:tav>
                                        <p:tav tm="100000">
                                          <p:val>
                                            <p:strVal val="#ppt_w"/>
                                          </p:val>
                                        </p:tav>
                                      </p:tavLst>
                                    </p:anim>
                                    <p:anim calcmode="lin" valueType="num">
                                      <p:cBhvr>
                                        <p:cTn dur="500" fill="hold" id="18"/>
                                        <p:tgtEl>
                                          <p:spTgt spid="43"/>
                                        </p:tgtEl>
                                        <p:attrNameLst>
                                          <p:attrName>ppt_h</p:attrName>
                                        </p:attrNameLst>
                                      </p:cBhvr>
                                      <p:tavLst>
                                        <p:tav tm="0">
                                          <p:val>
                                            <p:fltVal val="0"/>
                                          </p:val>
                                        </p:tav>
                                        <p:tav tm="100000">
                                          <p:val>
                                            <p:strVal val="#ppt_h"/>
                                          </p:val>
                                        </p:tav>
                                      </p:tavLst>
                                    </p:anim>
                                    <p:animEffect filter="fade" transition="in">
                                      <p:cBhvr>
                                        <p:cTn dur="500" id="19"/>
                                        <p:tgtEl>
                                          <p:spTgt spid="43"/>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44"/>
                                        </p:tgtEl>
                                        <p:attrNameLst>
                                          <p:attrName>style.visibility</p:attrName>
                                        </p:attrNameLst>
                                      </p:cBhvr>
                                      <p:to>
                                        <p:strVal val="visible"/>
                                      </p:to>
                                    </p:set>
                                    <p:anim calcmode="lin" valueType="num">
                                      <p:cBhvr>
                                        <p:cTn dur="500" fill="hold" id="22"/>
                                        <p:tgtEl>
                                          <p:spTgt spid="44"/>
                                        </p:tgtEl>
                                        <p:attrNameLst>
                                          <p:attrName>ppt_w</p:attrName>
                                        </p:attrNameLst>
                                      </p:cBhvr>
                                      <p:tavLst>
                                        <p:tav tm="0">
                                          <p:val>
                                            <p:fltVal val="0"/>
                                          </p:val>
                                        </p:tav>
                                        <p:tav tm="100000">
                                          <p:val>
                                            <p:strVal val="#ppt_w"/>
                                          </p:val>
                                        </p:tav>
                                      </p:tavLst>
                                    </p:anim>
                                    <p:anim calcmode="lin" valueType="num">
                                      <p:cBhvr>
                                        <p:cTn dur="500" fill="hold" id="23"/>
                                        <p:tgtEl>
                                          <p:spTgt spid="44"/>
                                        </p:tgtEl>
                                        <p:attrNameLst>
                                          <p:attrName>ppt_h</p:attrName>
                                        </p:attrNameLst>
                                      </p:cBhvr>
                                      <p:tavLst>
                                        <p:tav tm="0">
                                          <p:val>
                                            <p:fltVal val="0"/>
                                          </p:val>
                                        </p:tav>
                                        <p:tav tm="100000">
                                          <p:val>
                                            <p:strVal val="#ppt_h"/>
                                          </p:val>
                                        </p:tav>
                                      </p:tavLst>
                                    </p:anim>
                                    <p:animEffect filter="fade" transition="in">
                                      <p:cBhvr>
                                        <p:cTn dur="500" id="24"/>
                                        <p:tgtEl>
                                          <p:spTgt spid="44"/>
                                        </p:tgtEl>
                                      </p:cBhvr>
                                    </p:animEffect>
                                  </p:childTnLst>
                                </p:cTn>
                              </p:par>
                              <p:par>
                                <p:cTn fill="hold" id="25" nodeType="withEffect" presetClass="entr" presetID="53" presetSubtype="0">
                                  <p:stCondLst>
                                    <p:cond delay="0"/>
                                  </p:stCondLst>
                                  <p:childTnLst>
                                    <p:set>
                                      <p:cBhvr>
                                        <p:cTn dur="1" fill="hold" id="26">
                                          <p:stCondLst>
                                            <p:cond delay="0"/>
                                          </p:stCondLst>
                                        </p:cTn>
                                        <p:tgtEl>
                                          <p:spTgt spid="45"/>
                                        </p:tgtEl>
                                        <p:attrNameLst>
                                          <p:attrName>style.visibility</p:attrName>
                                        </p:attrNameLst>
                                      </p:cBhvr>
                                      <p:to>
                                        <p:strVal val="visible"/>
                                      </p:to>
                                    </p:set>
                                    <p:anim calcmode="lin" valueType="num">
                                      <p:cBhvr>
                                        <p:cTn dur="500" fill="hold" id="27"/>
                                        <p:tgtEl>
                                          <p:spTgt spid="45"/>
                                        </p:tgtEl>
                                        <p:attrNameLst>
                                          <p:attrName>ppt_w</p:attrName>
                                        </p:attrNameLst>
                                      </p:cBhvr>
                                      <p:tavLst>
                                        <p:tav tm="0">
                                          <p:val>
                                            <p:fltVal val="0"/>
                                          </p:val>
                                        </p:tav>
                                        <p:tav tm="100000">
                                          <p:val>
                                            <p:strVal val="#ppt_w"/>
                                          </p:val>
                                        </p:tav>
                                      </p:tavLst>
                                    </p:anim>
                                    <p:anim calcmode="lin" valueType="num">
                                      <p:cBhvr>
                                        <p:cTn dur="500" fill="hold" id="28"/>
                                        <p:tgtEl>
                                          <p:spTgt spid="45"/>
                                        </p:tgtEl>
                                        <p:attrNameLst>
                                          <p:attrName>ppt_h</p:attrName>
                                        </p:attrNameLst>
                                      </p:cBhvr>
                                      <p:tavLst>
                                        <p:tav tm="0">
                                          <p:val>
                                            <p:fltVal val="0"/>
                                          </p:val>
                                        </p:tav>
                                        <p:tav tm="100000">
                                          <p:val>
                                            <p:strVal val="#ppt_h"/>
                                          </p:val>
                                        </p:tav>
                                      </p:tavLst>
                                    </p:anim>
                                    <p:animEffect filter="fade" transition="in">
                                      <p:cBhvr>
                                        <p:cTn dur="500" id="29"/>
                                        <p:tgtEl>
                                          <p:spTgt spid="45"/>
                                        </p:tgtEl>
                                      </p:cBhvr>
                                    </p:animEffect>
                                  </p:childTnLst>
                                </p:cTn>
                              </p:par>
                              <p:par>
                                <p:cTn fill="hold" id="30" nodeType="withEffect" presetClass="entr" presetID="53" presetSubtype="0">
                                  <p:stCondLst>
                                    <p:cond delay="0"/>
                                  </p:stCondLst>
                                  <p:childTnLst>
                                    <p:set>
                                      <p:cBhvr>
                                        <p:cTn dur="1" fill="hold" id="31">
                                          <p:stCondLst>
                                            <p:cond delay="0"/>
                                          </p:stCondLst>
                                        </p:cTn>
                                        <p:tgtEl>
                                          <p:spTgt spid="49"/>
                                        </p:tgtEl>
                                        <p:attrNameLst>
                                          <p:attrName>style.visibility</p:attrName>
                                        </p:attrNameLst>
                                      </p:cBhvr>
                                      <p:to>
                                        <p:strVal val="visible"/>
                                      </p:to>
                                    </p:set>
                                    <p:anim calcmode="lin" valueType="num">
                                      <p:cBhvr>
                                        <p:cTn dur="500" fill="hold" id="32"/>
                                        <p:tgtEl>
                                          <p:spTgt spid="49"/>
                                        </p:tgtEl>
                                        <p:attrNameLst>
                                          <p:attrName>ppt_w</p:attrName>
                                        </p:attrNameLst>
                                      </p:cBhvr>
                                      <p:tavLst>
                                        <p:tav tm="0">
                                          <p:val>
                                            <p:fltVal val="0"/>
                                          </p:val>
                                        </p:tav>
                                        <p:tav tm="100000">
                                          <p:val>
                                            <p:strVal val="#ppt_w"/>
                                          </p:val>
                                        </p:tav>
                                      </p:tavLst>
                                    </p:anim>
                                    <p:anim calcmode="lin" valueType="num">
                                      <p:cBhvr>
                                        <p:cTn dur="500" fill="hold" id="33"/>
                                        <p:tgtEl>
                                          <p:spTgt spid="49"/>
                                        </p:tgtEl>
                                        <p:attrNameLst>
                                          <p:attrName>ppt_h</p:attrName>
                                        </p:attrNameLst>
                                      </p:cBhvr>
                                      <p:tavLst>
                                        <p:tav tm="0">
                                          <p:val>
                                            <p:fltVal val="0"/>
                                          </p:val>
                                        </p:tav>
                                        <p:tav tm="100000">
                                          <p:val>
                                            <p:strVal val="#ppt_h"/>
                                          </p:val>
                                        </p:tav>
                                      </p:tavLst>
                                    </p:anim>
                                    <p:animEffect filter="fade" transition="in">
                                      <p:cBhvr>
                                        <p:cTn dur="500" id="34"/>
                                        <p:tgtEl>
                                          <p:spTgt spid="49"/>
                                        </p:tgtEl>
                                      </p:cBhvr>
                                    </p:animEffect>
                                  </p:childTnLst>
                                </p:cTn>
                              </p:par>
                              <p:par>
                                <p:cTn fill="hold" id="35" nodeType="withEffect" presetClass="entr" presetID="53" presetSubtype="0">
                                  <p:stCondLst>
                                    <p:cond delay="0"/>
                                  </p:stCondLst>
                                  <p:childTnLst>
                                    <p:set>
                                      <p:cBhvr>
                                        <p:cTn dur="1" fill="hold" id="36">
                                          <p:stCondLst>
                                            <p:cond delay="0"/>
                                          </p:stCondLst>
                                        </p:cTn>
                                        <p:tgtEl>
                                          <p:spTgt spid="53"/>
                                        </p:tgtEl>
                                        <p:attrNameLst>
                                          <p:attrName>style.visibility</p:attrName>
                                        </p:attrNameLst>
                                      </p:cBhvr>
                                      <p:to>
                                        <p:strVal val="visible"/>
                                      </p:to>
                                    </p:set>
                                    <p:anim calcmode="lin" valueType="num">
                                      <p:cBhvr>
                                        <p:cTn dur="500" fill="hold" id="37"/>
                                        <p:tgtEl>
                                          <p:spTgt spid="53"/>
                                        </p:tgtEl>
                                        <p:attrNameLst>
                                          <p:attrName>ppt_w</p:attrName>
                                        </p:attrNameLst>
                                      </p:cBhvr>
                                      <p:tavLst>
                                        <p:tav tm="0">
                                          <p:val>
                                            <p:fltVal val="0"/>
                                          </p:val>
                                        </p:tav>
                                        <p:tav tm="100000">
                                          <p:val>
                                            <p:strVal val="#ppt_w"/>
                                          </p:val>
                                        </p:tav>
                                      </p:tavLst>
                                    </p:anim>
                                    <p:anim calcmode="lin" valueType="num">
                                      <p:cBhvr>
                                        <p:cTn dur="500" fill="hold" id="38"/>
                                        <p:tgtEl>
                                          <p:spTgt spid="53"/>
                                        </p:tgtEl>
                                        <p:attrNameLst>
                                          <p:attrName>ppt_h</p:attrName>
                                        </p:attrNameLst>
                                      </p:cBhvr>
                                      <p:tavLst>
                                        <p:tav tm="0">
                                          <p:val>
                                            <p:fltVal val="0"/>
                                          </p:val>
                                        </p:tav>
                                        <p:tav tm="100000">
                                          <p:val>
                                            <p:strVal val="#ppt_h"/>
                                          </p:val>
                                        </p:tav>
                                      </p:tavLst>
                                    </p:anim>
                                    <p:animEffect filter="fade" transition="in">
                                      <p:cBhvr>
                                        <p:cTn dur="500" id="39"/>
                                        <p:tgtEl>
                                          <p:spTgt spid="53"/>
                                        </p:tgtEl>
                                      </p:cBhvr>
                                    </p:animEffect>
                                  </p:childTnLst>
                                </p:cTn>
                              </p:par>
                              <p:par>
                                <p:cTn fill="hold" id="40" nodeType="withEffect" presetClass="entr" presetID="53" presetSubtype="0">
                                  <p:stCondLst>
                                    <p:cond delay="0"/>
                                  </p:stCondLst>
                                  <p:childTnLst>
                                    <p:set>
                                      <p:cBhvr>
                                        <p:cTn dur="1" fill="hold" id="41">
                                          <p:stCondLst>
                                            <p:cond delay="0"/>
                                          </p:stCondLst>
                                        </p:cTn>
                                        <p:tgtEl>
                                          <p:spTgt spid="57"/>
                                        </p:tgtEl>
                                        <p:attrNameLst>
                                          <p:attrName>style.visibility</p:attrName>
                                        </p:attrNameLst>
                                      </p:cBhvr>
                                      <p:to>
                                        <p:strVal val="visible"/>
                                      </p:to>
                                    </p:set>
                                    <p:anim calcmode="lin" valueType="num">
                                      <p:cBhvr>
                                        <p:cTn dur="500" fill="hold" id="42"/>
                                        <p:tgtEl>
                                          <p:spTgt spid="57"/>
                                        </p:tgtEl>
                                        <p:attrNameLst>
                                          <p:attrName>ppt_w</p:attrName>
                                        </p:attrNameLst>
                                      </p:cBhvr>
                                      <p:tavLst>
                                        <p:tav tm="0">
                                          <p:val>
                                            <p:fltVal val="0"/>
                                          </p:val>
                                        </p:tav>
                                        <p:tav tm="100000">
                                          <p:val>
                                            <p:strVal val="#ppt_w"/>
                                          </p:val>
                                        </p:tav>
                                      </p:tavLst>
                                    </p:anim>
                                    <p:anim calcmode="lin" valueType="num">
                                      <p:cBhvr>
                                        <p:cTn dur="500" fill="hold" id="43"/>
                                        <p:tgtEl>
                                          <p:spTgt spid="57"/>
                                        </p:tgtEl>
                                        <p:attrNameLst>
                                          <p:attrName>ppt_h</p:attrName>
                                        </p:attrNameLst>
                                      </p:cBhvr>
                                      <p:tavLst>
                                        <p:tav tm="0">
                                          <p:val>
                                            <p:fltVal val="0"/>
                                          </p:val>
                                        </p:tav>
                                        <p:tav tm="100000">
                                          <p:val>
                                            <p:strVal val="#ppt_h"/>
                                          </p:val>
                                        </p:tav>
                                      </p:tavLst>
                                    </p:anim>
                                    <p:animEffect filter="fade" transition="in">
                                      <p:cBhvr>
                                        <p:cTn dur="500" id="44"/>
                                        <p:tgtEl>
                                          <p:spTgt spid="57"/>
                                        </p:tgtEl>
                                      </p:cBhvr>
                                    </p:animEffect>
                                  </p:childTnLst>
                                </p:cTn>
                              </p:par>
                              <p:par>
                                <p:cTn fill="hold" id="45" nodeType="withEffect" presetClass="entr" presetID="53" presetSubtype="0">
                                  <p:stCondLst>
                                    <p:cond delay="0"/>
                                  </p:stCondLst>
                                  <p:childTnLst>
                                    <p:set>
                                      <p:cBhvr>
                                        <p:cTn dur="1" fill="hold" id="46">
                                          <p:stCondLst>
                                            <p:cond delay="0"/>
                                          </p:stCondLst>
                                        </p:cTn>
                                        <p:tgtEl>
                                          <p:spTgt spid="61"/>
                                        </p:tgtEl>
                                        <p:attrNameLst>
                                          <p:attrName>style.visibility</p:attrName>
                                        </p:attrNameLst>
                                      </p:cBhvr>
                                      <p:to>
                                        <p:strVal val="visible"/>
                                      </p:to>
                                    </p:set>
                                    <p:anim calcmode="lin" valueType="num">
                                      <p:cBhvr>
                                        <p:cTn dur="500" fill="hold" id="47"/>
                                        <p:tgtEl>
                                          <p:spTgt spid="61"/>
                                        </p:tgtEl>
                                        <p:attrNameLst>
                                          <p:attrName>ppt_w</p:attrName>
                                        </p:attrNameLst>
                                      </p:cBhvr>
                                      <p:tavLst>
                                        <p:tav tm="0">
                                          <p:val>
                                            <p:fltVal val="0"/>
                                          </p:val>
                                        </p:tav>
                                        <p:tav tm="100000">
                                          <p:val>
                                            <p:strVal val="#ppt_w"/>
                                          </p:val>
                                        </p:tav>
                                      </p:tavLst>
                                    </p:anim>
                                    <p:anim calcmode="lin" valueType="num">
                                      <p:cBhvr>
                                        <p:cTn dur="500" fill="hold" id="48"/>
                                        <p:tgtEl>
                                          <p:spTgt spid="61"/>
                                        </p:tgtEl>
                                        <p:attrNameLst>
                                          <p:attrName>ppt_h</p:attrName>
                                        </p:attrNameLst>
                                      </p:cBhvr>
                                      <p:tavLst>
                                        <p:tav tm="0">
                                          <p:val>
                                            <p:fltVal val="0"/>
                                          </p:val>
                                        </p:tav>
                                        <p:tav tm="100000">
                                          <p:val>
                                            <p:strVal val="#ppt_h"/>
                                          </p:val>
                                        </p:tav>
                                      </p:tavLst>
                                    </p:anim>
                                    <p:animEffect filter="fade" transition="in">
                                      <p:cBhvr>
                                        <p:cTn dur="500" id="49"/>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P grpId="0" spid="4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sp>
        <p:nvSpPr>
          <p:cNvPr id="90" name="TextBox 5"/>
          <p:cNvSpPr txBox="1"/>
          <p:nvPr/>
        </p:nvSpPr>
        <p:spPr>
          <a:xfrm>
            <a:off x="1987143" y="1382380"/>
            <a:ext cx="6372708" cy="365760"/>
          </a:xfrm>
          <a:prstGeom prst="rect">
            <a:avLst/>
          </a:prstGeom>
          <a:noFill/>
        </p:spPr>
        <p:txBody>
          <a:bodyPr rtlCol="0" wrap="square">
            <a:spAutoFit/>
          </a:bodyPr>
          <a:lstStyle/>
          <a:p>
            <a:pPr defTabSz="1218565" fontAlgn="auto">
              <a:spcBef>
                <a:spcPct val="0"/>
              </a:spcBef>
              <a:spcAft>
                <a:spcPct val="0"/>
              </a:spcAft>
            </a:pPr>
            <a:r>
              <a:rPr altLang="en-US" b="0" lang="zh-CN" sz="900">
                <a:solidFill>
                  <a:prstClr val="black"/>
                </a:solidFill>
                <a:latin charset="-122" panose="020b0503020204020204" typeface="微软雅黑"/>
                <a:ea charset="-122" panose="020b0503020204020204" typeface="微软雅黑"/>
              </a:rPr>
              <a:t>点击输入简要文字内容，文字内容需概括精炼，不用多余的文字修饰。点击输入简要文字内容，文字内容需概括精炼，不用多余的文字修饰。</a:t>
            </a:r>
          </a:p>
        </p:txBody>
      </p:sp>
      <p:grpSp>
        <p:nvGrpSpPr>
          <p:cNvPr id="91" name="组合 90"/>
          <p:cNvGrpSpPr/>
          <p:nvPr/>
        </p:nvGrpSpPr>
        <p:grpSpPr>
          <a:xfrm>
            <a:off x="1288288" y="1333260"/>
            <a:ext cx="417788" cy="417788"/>
            <a:chOff x="304800" y="673100"/>
            <a:chExt cx="4000500" cy="4000500"/>
          </a:xfrm>
          <a:effectLst>
            <a:outerShdw algn="tr" blurRad="444500" dir="8100000" dist="254000" rotWithShape="0">
              <a:prstClr val="black">
                <a:alpha val="50000"/>
              </a:prstClr>
            </a:outerShdw>
          </a:effectLst>
        </p:grpSpPr>
        <p:sp>
          <p:nvSpPr>
            <p:cNvPr id="92" name="同心圆 9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1218565"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bg1"/>
                </a:solidFill>
                <a:effectLst/>
                <a:uLnTx/>
                <a:uFillTx/>
                <a:latin charset="-122" panose="020b0503020204020204" typeface="微软雅黑"/>
                <a:ea charset="-122" panose="020b0503020204020204" typeface="微软雅黑"/>
                <a:cs typeface="+mn-cs"/>
              </a:endParaRPr>
            </a:p>
          </p:txBody>
        </p:sp>
        <p:sp>
          <p:nvSpPr>
            <p:cNvPr id="93" name="椭圆 92"/>
            <p:cNvSpPr/>
            <p:nvPr/>
          </p:nvSpPr>
          <p:spPr>
            <a:xfrm>
              <a:off x="392112" y="760412"/>
              <a:ext cx="3825874" cy="3825874"/>
            </a:xfrm>
            <a:prstGeom prst="ellipse">
              <a:avLst/>
            </a:prstGeom>
            <a:solidFill>
              <a:srgbClr val="C00000"/>
            </a:solidFill>
            <a:ln algn="ctr" cap="flat" cmpd="sng" w="25400">
              <a:noFill/>
              <a:prstDash val="solid"/>
            </a:ln>
            <a:effectLst/>
          </p:spPr>
          <p:txBody>
            <a:bodyPr anchor="ctr" rtlCol="0"/>
            <a:lstStyle/>
            <a:p>
              <a:pPr algn="ctr" defTabSz="1218565"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bg1"/>
                  </a:solidFill>
                  <a:effectLst/>
                  <a:uLnTx/>
                  <a:uFillTx/>
                  <a:latin charset="-122" panose="020b0503020204020204" typeface="微软雅黑"/>
                  <a:ea charset="-122" panose="020b0503020204020204" typeface="微软雅黑"/>
                  <a:cs typeface="+mn-cs"/>
                </a:rPr>
                <a:t>1</a:t>
              </a:r>
            </a:p>
          </p:txBody>
        </p:sp>
      </p:grpSp>
      <p:sp>
        <p:nvSpPr>
          <p:cNvPr id="94" name="TextBox 21"/>
          <p:cNvSpPr txBox="1"/>
          <p:nvPr/>
        </p:nvSpPr>
        <p:spPr>
          <a:xfrm>
            <a:off x="2033122" y="2011375"/>
            <a:ext cx="6372708" cy="365760"/>
          </a:xfrm>
          <a:prstGeom prst="rect">
            <a:avLst/>
          </a:prstGeom>
          <a:noFill/>
        </p:spPr>
        <p:txBody>
          <a:bodyPr rtlCol="0" wrap="square">
            <a:spAutoFit/>
          </a:bodyPr>
          <a:lstStyle/>
          <a:p>
            <a:pPr defTabSz="1218565" fontAlgn="auto">
              <a:spcBef>
                <a:spcPct val="0"/>
              </a:spcBef>
              <a:spcAft>
                <a:spcPct val="0"/>
              </a:spcAft>
            </a:pPr>
            <a:r>
              <a:rPr altLang="en-US" b="0" lang="zh-CN" sz="900">
                <a:solidFill>
                  <a:prstClr val="black"/>
                </a:solidFill>
                <a:latin charset="-122" panose="020b0503020204020204" typeface="微软雅黑"/>
                <a:ea charset="-122" panose="020b0503020204020204" typeface="微软雅黑"/>
              </a:rPr>
              <a:t>点击输入简要文字内容，文字内容需概括精炼，不用多余的文字修饰。点击输入简要文字内容，文字内容需概括精炼，不用多余的文字修饰。</a:t>
            </a:r>
          </a:p>
        </p:txBody>
      </p:sp>
      <p:sp>
        <p:nvSpPr>
          <p:cNvPr id="95" name="TextBox 22"/>
          <p:cNvSpPr txBox="1"/>
          <p:nvPr/>
        </p:nvSpPr>
        <p:spPr>
          <a:xfrm>
            <a:off x="2033122" y="2659447"/>
            <a:ext cx="6372708" cy="365760"/>
          </a:xfrm>
          <a:prstGeom prst="rect">
            <a:avLst/>
          </a:prstGeom>
          <a:noFill/>
        </p:spPr>
        <p:txBody>
          <a:bodyPr rtlCol="0" wrap="square">
            <a:spAutoFit/>
          </a:bodyPr>
          <a:lstStyle/>
          <a:p>
            <a:pPr defTabSz="1218565" fontAlgn="auto">
              <a:spcBef>
                <a:spcPct val="0"/>
              </a:spcBef>
              <a:spcAft>
                <a:spcPct val="0"/>
              </a:spcAft>
            </a:pPr>
            <a:r>
              <a:rPr altLang="en-US" b="0" lang="zh-CN" sz="900">
                <a:solidFill>
                  <a:prstClr val="black"/>
                </a:solidFill>
                <a:latin charset="-122" panose="020b0503020204020204" typeface="微软雅黑"/>
                <a:ea charset="-122" panose="020b0503020204020204" typeface="微软雅黑"/>
              </a:rPr>
              <a:t>点击输入简要文字内容，文字内容需概括精炼，不用多余的文字修饰。点击输入简要文字内容，文字内容需概括精炼，不用多余的文字修饰。</a:t>
            </a:r>
          </a:p>
        </p:txBody>
      </p:sp>
      <p:sp>
        <p:nvSpPr>
          <p:cNvPr id="96" name="TextBox 23"/>
          <p:cNvSpPr txBox="1"/>
          <p:nvPr/>
        </p:nvSpPr>
        <p:spPr>
          <a:xfrm>
            <a:off x="2033122" y="3331482"/>
            <a:ext cx="6372708" cy="365760"/>
          </a:xfrm>
          <a:prstGeom prst="rect">
            <a:avLst/>
          </a:prstGeom>
          <a:noFill/>
        </p:spPr>
        <p:txBody>
          <a:bodyPr rtlCol="0" wrap="square">
            <a:spAutoFit/>
          </a:bodyPr>
          <a:lstStyle/>
          <a:p>
            <a:pPr defTabSz="1218565" fontAlgn="auto">
              <a:spcBef>
                <a:spcPct val="0"/>
              </a:spcBef>
              <a:spcAft>
                <a:spcPct val="0"/>
              </a:spcAft>
            </a:pPr>
            <a:r>
              <a:rPr altLang="en-US" b="0" lang="zh-CN" sz="900">
                <a:solidFill>
                  <a:prstClr val="black"/>
                </a:solidFill>
                <a:latin charset="-122" panose="020b0503020204020204" typeface="微软雅黑"/>
                <a:ea charset="-122" panose="020b0503020204020204" typeface="微软雅黑"/>
              </a:rPr>
              <a:t>点击输入简要文字内容，文字内容需概括精炼，不用多余的文字修饰。点击输入简要文字内容，文字内容需概括精炼，不用多余的文字修饰。</a:t>
            </a:r>
          </a:p>
        </p:txBody>
      </p:sp>
      <p:sp>
        <p:nvSpPr>
          <p:cNvPr id="97" name="TextBox 24"/>
          <p:cNvSpPr txBox="1"/>
          <p:nvPr/>
        </p:nvSpPr>
        <p:spPr>
          <a:xfrm>
            <a:off x="2033122" y="4030363"/>
            <a:ext cx="6372708" cy="365760"/>
          </a:xfrm>
          <a:prstGeom prst="rect">
            <a:avLst/>
          </a:prstGeom>
          <a:noFill/>
        </p:spPr>
        <p:txBody>
          <a:bodyPr rtlCol="0" wrap="square">
            <a:spAutoFit/>
          </a:bodyPr>
          <a:lstStyle/>
          <a:p>
            <a:pPr defTabSz="1218565" fontAlgn="auto">
              <a:spcBef>
                <a:spcPct val="0"/>
              </a:spcBef>
              <a:spcAft>
                <a:spcPct val="0"/>
              </a:spcAft>
            </a:pPr>
            <a:r>
              <a:rPr altLang="en-US" b="0" lang="zh-CN" sz="900">
                <a:solidFill>
                  <a:prstClr val="black"/>
                </a:solidFill>
                <a:latin charset="-122" panose="020b0503020204020204" typeface="微软雅黑"/>
                <a:ea charset="-122" panose="020b0503020204020204" typeface="微软雅黑"/>
              </a:rPr>
              <a:t>点击输入简要文字内容，文字内容需概括精炼，不用多余的文字修饰。点击输入简要文字内容，文字内容需概括精炼，不用多余的文字修饰。</a:t>
            </a:r>
          </a:p>
        </p:txBody>
      </p:sp>
      <p:grpSp>
        <p:nvGrpSpPr>
          <p:cNvPr id="98" name="组合 97"/>
          <p:cNvGrpSpPr/>
          <p:nvPr/>
        </p:nvGrpSpPr>
        <p:grpSpPr>
          <a:xfrm>
            <a:off x="1288288" y="2002257"/>
            <a:ext cx="417788" cy="417788"/>
            <a:chOff x="304800" y="673100"/>
            <a:chExt cx="4000500" cy="4000500"/>
          </a:xfrm>
          <a:effectLst>
            <a:outerShdw algn="tr" blurRad="444500" dir="8100000" dist="254000" rotWithShape="0">
              <a:prstClr val="black">
                <a:alpha val="50000"/>
              </a:prstClr>
            </a:outerShdw>
          </a:effectLst>
        </p:grpSpPr>
        <p:sp>
          <p:nvSpPr>
            <p:cNvPr id="99" name="同心圆 9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1218565"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bg1"/>
                </a:solidFill>
                <a:effectLst/>
                <a:uLnTx/>
                <a:uFillTx/>
                <a:latin charset="-122" panose="020b0503020204020204" typeface="微软雅黑"/>
                <a:ea charset="-122" panose="020b0503020204020204" typeface="微软雅黑"/>
                <a:cs typeface="+mn-cs"/>
              </a:endParaRPr>
            </a:p>
          </p:txBody>
        </p:sp>
        <p:sp>
          <p:nvSpPr>
            <p:cNvPr id="100" name="椭圆 99"/>
            <p:cNvSpPr/>
            <p:nvPr/>
          </p:nvSpPr>
          <p:spPr>
            <a:xfrm>
              <a:off x="392112" y="760412"/>
              <a:ext cx="3825874" cy="3825874"/>
            </a:xfrm>
            <a:prstGeom prst="ellipse">
              <a:avLst/>
            </a:prstGeom>
            <a:solidFill>
              <a:srgbClr val="3D3D3D"/>
            </a:solidFill>
            <a:ln algn="ctr" cap="flat" cmpd="sng" w="25400">
              <a:noFill/>
              <a:prstDash val="solid"/>
            </a:ln>
            <a:effectLst/>
          </p:spPr>
          <p:txBody>
            <a:bodyPr anchor="ctr" rtlCol="0"/>
            <a:lstStyle/>
            <a:p>
              <a:pPr algn="ctr" defTabSz="1218565"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bg1"/>
                  </a:solidFill>
                  <a:effectLst/>
                  <a:uLnTx/>
                  <a:uFillTx/>
                  <a:latin charset="-122" panose="020b0503020204020204" typeface="微软雅黑"/>
                  <a:ea charset="-122" panose="020b0503020204020204" typeface="微软雅黑"/>
                  <a:cs typeface="+mn-cs"/>
                </a:rPr>
                <a:t>2</a:t>
              </a:r>
            </a:p>
          </p:txBody>
        </p:sp>
      </p:grpSp>
      <p:grpSp>
        <p:nvGrpSpPr>
          <p:cNvPr id="101" name="组合 100"/>
          <p:cNvGrpSpPr/>
          <p:nvPr/>
        </p:nvGrpSpPr>
        <p:grpSpPr>
          <a:xfrm>
            <a:off x="1273511" y="2650329"/>
            <a:ext cx="417788" cy="417788"/>
            <a:chOff x="304800" y="673100"/>
            <a:chExt cx="4000500" cy="4000500"/>
          </a:xfrm>
          <a:effectLst>
            <a:outerShdw algn="tr" blurRad="444500" dir="8100000" dist="254000" rotWithShape="0">
              <a:prstClr val="black">
                <a:alpha val="50000"/>
              </a:prstClr>
            </a:outerShdw>
          </a:effectLst>
        </p:grpSpPr>
        <p:sp>
          <p:nvSpPr>
            <p:cNvPr id="102" name="同心圆 10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1218565"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bg1"/>
                </a:solidFill>
                <a:effectLst/>
                <a:uLnTx/>
                <a:uFillTx/>
                <a:latin charset="-122" panose="020b0503020204020204" typeface="微软雅黑"/>
                <a:ea charset="-122" panose="020b0503020204020204" typeface="微软雅黑"/>
                <a:cs typeface="+mn-cs"/>
              </a:endParaRPr>
            </a:p>
          </p:txBody>
        </p:sp>
        <p:sp>
          <p:nvSpPr>
            <p:cNvPr id="103" name="椭圆 102"/>
            <p:cNvSpPr/>
            <p:nvPr/>
          </p:nvSpPr>
          <p:spPr>
            <a:xfrm>
              <a:off x="392112" y="760412"/>
              <a:ext cx="3825874" cy="3825874"/>
            </a:xfrm>
            <a:prstGeom prst="ellipse">
              <a:avLst/>
            </a:prstGeom>
            <a:solidFill>
              <a:srgbClr val="C00000"/>
            </a:solidFill>
            <a:ln algn="ctr" cap="flat" cmpd="sng" w="25400">
              <a:noFill/>
              <a:prstDash val="solid"/>
            </a:ln>
            <a:effectLst/>
          </p:spPr>
          <p:txBody>
            <a:bodyPr anchor="ctr" rtlCol="0"/>
            <a:lstStyle/>
            <a:p>
              <a:pPr algn="ctr" defTabSz="1218565"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bg1"/>
                  </a:solidFill>
                  <a:effectLst/>
                  <a:uLnTx/>
                  <a:uFillTx/>
                  <a:latin charset="-122" panose="020b0503020204020204" typeface="微软雅黑"/>
                  <a:ea charset="-122" panose="020b0503020204020204" typeface="微软雅黑"/>
                  <a:cs typeface="+mn-cs"/>
                </a:rPr>
                <a:t>3</a:t>
              </a:r>
            </a:p>
          </p:txBody>
        </p:sp>
      </p:grpSp>
      <p:grpSp>
        <p:nvGrpSpPr>
          <p:cNvPr id="104" name="组合 103"/>
          <p:cNvGrpSpPr/>
          <p:nvPr/>
        </p:nvGrpSpPr>
        <p:grpSpPr>
          <a:xfrm>
            <a:off x="1258735" y="3331482"/>
            <a:ext cx="417788" cy="417788"/>
            <a:chOff x="304800" y="673100"/>
            <a:chExt cx="4000500" cy="4000500"/>
          </a:xfrm>
          <a:effectLst>
            <a:outerShdw algn="tr" blurRad="444500" dir="8100000" dist="254000" rotWithShape="0">
              <a:prstClr val="black">
                <a:alpha val="50000"/>
              </a:prstClr>
            </a:outerShdw>
          </a:effectLst>
        </p:grpSpPr>
        <p:sp>
          <p:nvSpPr>
            <p:cNvPr id="105" name="同心圆 10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1218565"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bg1"/>
                </a:solidFill>
                <a:effectLst/>
                <a:uLnTx/>
                <a:uFillTx/>
                <a:latin charset="-122" panose="020b0503020204020204" typeface="微软雅黑"/>
                <a:ea charset="-122" panose="020b0503020204020204" typeface="微软雅黑"/>
                <a:cs typeface="+mn-cs"/>
              </a:endParaRPr>
            </a:p>
          </p:txBody>
        </p:sp>
        <p:sp>
          <p:nvSpPr>
            <p:cNvPr id="106" name="椭圆 105"/>
            <p:cNvSpPr/>
            <p:nvPr/>
          </p:nvSpPr>
          <p:spPr>
            <a:xfrm>
              <a:off x="392112" y="760412"/>
              <a:ext cx="3825874" cy="3825874"/>
            </a:xfrm>
            <a:prstGeom prst="ellipse">
              <a:avLst/>
            </a:prstGeom>
            <a:solidFill>
              <a:srgbClr val="3D3D3D"/>
            </a:solidFill>
            <a:ln algn="ctr" cap="flat" cmpd="sng" w="25400">
              <a:noFill/>
              <a:prstDash val="solid"/>
            </a:ln>
            <a:effectLst/>
          </p:spPr>
          <p:txBody>
            <a:bodyPr anchor="ctr" rtlCol="0"/>
            <a:lstStyle/>
            <a:p>
              <a:pPr algn="ctr" defTabSz="1218565"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bg1"/>
                  </a:solidFill>
                  <a:effectLst/>
                  <a:uLnTx/>
                  <a:uFillTx/>
                  <a:latin charset="-122" panose="020b0503020204020204" typeface="微软雅黑"/>
                  <a:ea charset="-122" panose="020b0503020204020204" typeface="微软雅黑"/>
                  <a:cs typeface="+mn-cs"/>
                </a:rPr>
                <a:t>4</a:t>
              </a:r>
            </a:p>
          </p:txBody>
        </p:sp>
      </p:grpSp>
      <p:grpSp>
        <p:nvGrpSpPr>
          <p:cNvPr id="107" name="组合 106"/>
          <p:cNvGrpSpPr/>
          <p:nvPr/>
        </p:nvGrpSpPr>
        <p:grpSpPr>
          <a:xfrm>
            <a:off x="1243958" y="4012635"/>
            <a:ext cx="417788" cy="417788"/>
            <a:chOff x="304800" y="673100"/>
            <a:chExt cx="4000500" cy="4000500"/>
          </a:xfrm>
          <a:effectLst>
            <a:outerShdw algn="tr" blurRad="444500" dir="8100000" dist="254000" rotWithShape="0">
              <a:prstClr val="black">
                <a:alpha val="50000"/>
              </a:prstClr>
            </a:outerShdw>
          </a:effectLst>
        </p:grpSpPr>
        <p:sp>
          <p:nvSpPr>
            <p:cNvPr id="108" name="同心圆 10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1218565"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bg1"/>
                </a:solidFill>
                <a:effectLst/>
                <a:uLnTx/>
                <a:uFillTx/>
                <a:latin charset="-122" panose="020b0503020204020204" typeface="微软雅黑"/>
                <a:ea charset="-122" panose="020b0503020204020204" typeface="微软雅黑"/>
                <a:cs typeface="+mn-cs"/>
              </a:endParaRPr>
            </a:p>
          </p:txBody>
        </p:sp>
        <p:sp>
          <p:nvSpPr>
            <p:cNvPr id="109" name="椭圆 108"/>
            <p:cNvSpPr/>
            <p:nvPr/>
          </p:nvSpPr>
          <p:spPr>
            <a:xfrm>
              <a:off x="392112" y="760412"/>
              <a:ext cx="3825874" cy="3825874"/>
            </a:xfrm>
            <a:prstGeom prst="ellipse">
              <a:avLst/>
            </a:prstGeom>
            <a:solidFill>
              <a:srgbClr val="C00000"/>
            </a:solidFill>
            <a:ln algn="ctr" cap="flat" cmpd="sng" w="25400">
              <a:noFill/>
              <a:prstDash val="solid"/>
            </a:ln>
            <a:effectLst/>
          </p:spPr>
          <p:txBody>
            <a:bodyPr anchor="ctr" rtlCol="0"/>
            <a:lstStyle/>
            <a:p>
              <a:pPr algn="ctr" defTabSz="1218565"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bg1"/>
                  </a:solidFill>
                  <a:effectLst/>
                  <a:uLnTx/>
                  <a:uFillTx/>
                  <a:latin charset="-122" panose="020b0503020204020204" typeface="微软雅黑"/>
                  <a:ea charset="-122" panose="020b0503020204020204" typeface="微软雅黑"/>
                  <a:cs typeface="+mn-cs"/>
                </a:rPr>
                <a:t>5</a:t>
              </a:r>
            </a:p>
          </p:txBody>
        </p:sp>
      </p:grpSp>
      <p:pic>
        <p:nvPicPr>
          <p:cNvPr id="5" name="图片 4"/>
          <p:cNvPicPr>
            <a:picLocks noChangeAspect="1"/>
          </p:cNvPicPr>
          <p:nvPr/>
        </p:nvPicPr>
        <p:blipFill>
          <a:blip r:embed="rId4">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91"/>
                                        </p:tgtEl>
                                        <p:attrNameLst>
                                          <p:attrName>style.visibility</p:attrName>
                                        </p:attrNameLst>
                                      </p:cBhvr>
                                      <p:to>
                                        <p:strVal val="visible"/>
                                      </p:to>
                                    </p:set>
                                    <p:anim calcmode="lin" valueType="num">
                                      <p:cBhvr additive="base">
                                        <p:cTn dur="500" fill="hold" id="7"/>
                                        <p:tgtEl>
                                          <p:spTgt spid="91"/>
                                        </p:tgtEl>
                                        <p:attrNameLst>
                                          <p:attrName>ppt_x</p:attrName>
                                        </p:attrNameLst>
                                      </p:cBhvr>
                                      <p:tavLst>
                                        <p:tav tm="0">
                                          <p:val>
                                            <p:strVal val="#ppt_x"/>
                                          </p:val>
                                        </p:tav>
                                        <p:tav tm="100000">
                                          <p:val>
                                            <p:strVal val="#ppt_x"/>
                                          </p:val>
                                        </p:tav>
                                      </p:tavLst>
                                    </p:anim>
                                    <p:anim calcmode="lin" valueType="num">
                                      <p:cBhvr additive="base">
                                        <p:cTn dur="500" fill="hold" id="8"/>
                                        <p:tgtEl>
                                          <p:spTgt spid="91"/>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150"/>
                                  </p:stCondLst>
                                  <p:childTnLst>
                                    <p:set>
                                      <p:cBhvr>
                                        <p:cTn dur="1" fill="hold" id="10">
                                          <p:stCondLst>
                                            <p:cond delay="0"/>
                                          </p:stCondLst>
                                        </p:cTn>
                                        <p:tgtEl>
                                          <p:spTgt spid="98"/>
                                        </p:tgtEl>
                                        <p:attrNameLst>
                                          <p:attrName>style.visibility</p:attrName>
                                        </p:attrNameLst>
                                      </p:cBhvr>
                                      <p:to>
                                        <p:strVal val="visible"/>
                                      </p:to>
                                    </p:set>
                                    <p:anim calcmode="lin" valueType="num">
                                      <p:cBhvr additive="base">
                                        <p:cTn dur="500" fill="hold" id="11"/>
                                        <p:tgtEl>
                                          <p:spTgt spid="98"/>
                                        </p:tgtEl>
                                        <p:attrNameLst>
                                          <p:attrName>ppt_x</p:attrName>
                                        </p:attrNameLst>
                                      </p:cBhvr>
                                      <p:tavLst>
                                        <p:tav tm="0">
                                          <p:val>
                                            <p:strVal val="#ppt_x"/>
                                          </p:val>
                                        </p:tav>
                                        <p:tav tm="100000">
                                          <p:val>
                                            <p:strVal val="#ppt_x"/>
                                          </p:val>
                                        </p:tav>
                                      </p:tavLst>
                                    </p:anim>
                                    <p:anim calcmode="lin" valueType="num">
                                      <p:cBhvr additive="base">
                                        <p:cTn dur="500" fill="hold" id="12"/>
                                        <p:tgtEl>
                                          <p:spTgt spid="98"/>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300"/>
                                  </p:stCondLst>
                                  <p:childTnLst>
                                    <p:set>
                                      <p:cBhvr>
                                        <p:cTn dur="1" fill="hold" id="14">
                                          <p:stCondLst>
                                            <p:cond delay="0"/>
                                          </p:stCondLst>
                                        </p:cTn>
                                        <p:tgtEl>
                                          <p:spTgt spid="101"/>
                                        </p:tgtEl>
                                        <p:attrNameLst>
                                          <p:attrName>style.visibility</p:attrName>
                                        </p:attrNameLst>
                                      </p:cBhvr>
                                      <p:to>
                                        <p:strVal val="visible"/>
                                      </p:to>
                                    </p:set>
                                    <p:anim calcmode="lin" valueType="num">
                                      <p:cBhvr additive="base">
                                        <p:cTn dur="500" fill="hold" id="15"/>
                                        <p:tgtEl>
                                          <p:spTgt spid="101"/>
                                        </p:tgtEl>
                                        <p:attrNameLst>
                                          <p:attrName>ppt_x</p:attrName>
                                        </p:attrNameLst>
                                      </p:cBhvr>
                                      <p:tavLst>
                                        <p:tav tm="0">
                                          <p:val>
                                            <p:strVal val="#ppt_x"/>
                                          </p:val>
                                        </p:tav>
                                        <p:tav tm="100000">
                                          <p:val>
                                            <p:strVal val="#ppt_x"/>
                                          </p:val>
                                        </p:tav>
                                      </p:tavLst>
                                    </p:anim>
                                    <p:anim calcmode="lin" valueType="num">
                                      <p:cBhvr additive="base">
                                        <p:cTn dur="500" fill="hold" id="16"/>
                                        <p:tgtEl>
                                          <p:spTgt spid="101"/>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450"/>
                                  </p:stCondLst>
                                  <p:childTnLst>
                                    <p:set>
                                      <p:cBhvr>
                                        <p:cTn dur="1" fill="hold" id="18">
                                          <p:stCondLst>
                                            <p:cond delay="0"/>
                                          </p:stCondLst>
                                        </p:cTn>
                                        <p:tgtEl>
                                          <p:spTgt spid="104"/>
                                        </p:tgtEl>
                                        <p:attrNameLst>
                                          <p:attrName>style.visibility</p:attrName>
                                        </p:attrNameLst>
                                      </p:cBhvr>
                                      <p:to>
                                        <p:strVal val="visible"/>
                                      </p:to>
                                    </p:set>
                                    <p:anim calcmode="lin" valueType="num">
                                      <p:cBhvr additive="base">
                                        <p:cTn dur="500" fill="hold" id="19"/>
                                        <p:tgtEl>
                                          <p:spTgt spid="104"/>
                                        </p:tgtEl>
                                        <p:attrNameLst>
                                          <p:attrName>ppt_x</p:attrName>
                                        </p:attrNameLst>
                                      </p:cBhvr>
                                      <p:tavLst>
                                        <p:tav tm="0">
                                          <p:val>
                                            <p:strVal val="#ppt_x"/>
                                          </p:val>
                                        </p:tav>
                                        <p:tav tm="100000">
                                          <p:val>
                                            <p:strVal val="#ppt_x"/>
                                          </p:val>
                                        </p:tav>
                                      </p:tavLst>
                                    </p:anim>
                                    <p:anim calcmode="lin" valueType="num">
                                      <p:cBhvr additive="base">
                                        <p:cTn dur="500" fill="hold" id="20"/>
                                        <p:tgtEl>
                                          <p:spTgt spid="104"/>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600"/>
                                  </p:stCondLst>
                                  <p:childTnLst>
                                    <p:set>
                                      <p:cBhvr>
                                        <p:cTn dur="1" fill="hold" id="22">
                                          <p:stCondLst>
                                            <p:cond delay="0"/>
                                          </p:stCondLst>
                                        </p:cTn>
                                        <p:tgtEl>
                                          <p:spTgt spid="107"/>
                                        </p:tgtEl>
                                        <p:attrNameLst>
                                          <p:attrName>style.visibility</p:attrName>
                                        </p:attrNameLst>
                                      </p:cBhvr>
                                      <p:to>
                                        <p:strVal val="visible"/>
                                      </p:to>
                                    </p:set>
                                    <p:anim calcmode="lin" valueType="num">
                                      <p:cBhvr additive="base">
                                        <p:cTn dur="500" fill="hold" id="23"/>
                                        <p:tgtEl>
                                          <p:spTgt spid="107"/>
                                        </p:tgtEl>
                                        <p:attrNameLst>
                                          <p:attrName>ppt_x</p:attrName>
                                        </p:attrNameLst>
                                      </p:cBhvr>
                                      <p:tavLst>
                                        <p:tav tm="0">
                                          <p:val>
                                            <p:strVal val="#ppt_x"/>
                                          </p:val>
                                        </p:tav>
                                        <p:tav tm="100000">
                                          <p:val>
                                            <p:strVal val="#ppt_x"/>
                                          </p:val>
                                        </p:tav>
                                      </p:tavLst>
                                    </p:anim>
                                    <p:anim calcmode="lin" valueType="num">
                                      <p:cBhvr additive="base">
                                        <p:cTn dur="500" fill="hold" id="24"/>
                                        <p:tgtEl>
                                          <p:spTgt spid="107"/>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100"/>
                            </p:stCondLst>
                            <p:childTnLst>
                              <p:par>
                                <p:cTn fill="hold" grpId="0" id="26" nodeType="afterEffect" presetClass="entr" presetID="12" presetSubtype="8">
                                  <p:stCondLst>
                                    <p:cond delay="0"/>
                                  </p:stCondLst>
                                  <p:childTnLst>
                                    <p:set>
                                      <p:cBhvr>
                                        <p:cTn dur="1" fill="hold" id="27">
                                          <p:stCondLst>
                                            <p:cond delay="0"/>
                                          </p:stCondLst>
                                        </p:cTn>
                                        <p:tgtEl>
                                          <p:spTgt spid="90"/>
                                        </p:tgtEl>
                                        <p:attrNameLst>
                                          <p:attrName>style.visibility</p:attrName>
                                        </p:attrNameLst>
                                      </p:cBhvr>
                                      <p:to>
                                        <p:strVal val="visible"/>
                                      </p:to>
                                    </p:set>
                                    <p:anim calcmode="lin" valueType="num">
                                      <p:cBhvr additive="base">
                                        <p:cTn dur="500" id="28"/>
                                        <p:tgtEl>
                                          <p:spTgt spid="90"/>
                                        </p:tgtEl>
                                        <p:attrNameLst>
                                          <p:attrName>ppt_x</p:attrName>
                                        </p:attrNameLst>
                                      </p:cBhvr>
                                      <p:tavLst>
                                        <p:tav tm="0">
                                          <p:val>
                                            <p:strVal val="#ppt_x-#ppt_w*1.125000"/>
                                          </p:val>
                                        </p:tav>
                                        <p:tav tm="100000">
                                          <p:val>
                                            <p:strVal val="#ppt_x"/>
                                          </p:val>
                                        </p:tav>
                                      </p:tavLst>
                                    </p:anim>
                                    <p:animEffect filter="wipe(right)" transition="in">
                                      <p:cBhvr>
                                        <p:cTn dur="500" id="29"/>
                                        <p:tgtEl>
                                          <p:spTgt spid="90"/>
                                        </p:tgtEl>
                                      </p:cBhvr>
                                    </p:animEffect>
                                  </p:childTnLst>
                                </p:cTn>
                              </p:par>
                              <p:par>
                                <p:cTn fill="hold" grpId="0" id="30" nodeType="withEffect" presetClass="entr" presetID="12" presetSubtype="8">
                                  <p:stCondLst>
                                    <p:cond delay="100"/>
                                  </p:stCondLst>
                                  <p:childTnLst>
                                    <p:set>
                                      <p:cBhvr>
                                        <p:cTn dur="1" fill="hold" id="31">
                                          <p:stCondLst>
                                            <p:cond delay="0"/>
                                          </p:stCondLst>
                                        </p:cTn>
                                        <p:tgtEl>
                                          <p:spTgt spid="94"/>
                                        </p:tgtEl>
                                        <p:attrNameLst>
                                          <p:attrName>style.visibility</p:attrName>
                                        </p:attrNameLst>
                                      </p:cBhvr>
                                      <p:to>
                                        <p:strVal val="visible"/>
                                      </p:to>
                                    </p:set>
                                    <p:anim calcmode="lin" valueType="num">
                                      <p:cBhvr additive="base">
                                        <p:cTn dur="500" id="32"/>
                                        <p:tgtEl>
                                          <p:spTgt spid="94"/>
                                        </p:tgtEl>
                                        <p:attrNameLst>
                                          <p:attrName>ppt_x</p:attrName>
                                        </p:attrNameLst>
                                      </p:cBhvr>
                                      <p:tavLst>
                                        <p:tav tm="0">
                                          <p:val>
                                            <p:strVal val="#ppt_x-#ppt_w*1.125000"/>
                                          </p:val>
                                        </p:tav>
                                        <p:tav tm="100000">
                                          <p:val>
                                            <p:strVal val="#ppt_x"/>
                                          </p:val>
                                        </p:tav>
                                      </p:tavLst>
                                    </p:anim>
                                    <p:animEffect filter="wipe(right)" transition="in">
                                      <p:cBhvr>
                                        <p:cTn dur="500" id="33"/>
                                        <p:tgtEl>
                                          <p:spTgt spid="94"/>
                                        </p:tgtEl>
                                      </p:cBhvr>
                                    </p:animEffect>
                                  </p:childTnLst>
                                </p:cTn>
                              </p:par>
                              <p:par>
                                <p:cTn fill="hold" grpId="0" id="34" nodeType="withEffect" presetClass="entr" presetID="12" presetSubtype="8">
                                  <p:stCondLst>
                                    <p:cond delay="200"/>
                                  </p:stCondLst>
                                  <p:childTnLst>
                                    <p:set>
                                      <p:cBhvr>
                                        <p:cTn dur="1" fill="hold" id="35">
                                          <p:stCondLst>
                                            <p:cond delay="0"/>
                                          </p:stCondLst>
                                        </p:cTn>
                                        <p:tgtEl>
                                          <p:spTgt spid="95"/>
                                        </p:tgtEl>
                                        <p:attrNameLst>
                                          <p:attrName>style.visibility</p:attrName>
                                        </p:attrNameLst>
                                      </p:cBhvr>
                                      <p:to>
                                        <p:strVal val="visible"/>
                                      </p:to>
                                    </p:set>
                                    <p:anim calcmode="lin" valueType="num">
                                      <p:cBhvr additive="base">
                                        <p:cTn dur="500" id="36"/>
                                        <p:tgtEl>
                                          <p:spTgt spid="95"/>
                                        </p:tgtEl>
                                        <p:attrNameLst>
                                          <p:attrName>ppt_x</p:attrName>
                                        </p:attrNameLst>
                                      </p:cBhvr>
                                      <p:tavLst>
                                        <p:tav tm="0">
                                          <p:val>
                                            <p:strVal val="#ppt_x-#ppt_w*1.125000"/>
                                          </p:val>
                                        </p:tav>
                                        <p:tav tm="100000">
                                          <p:val>
                                            <p:strVal val="#ppt_x"/>
                                          </p:val>
                                        </p:tav>
                                      </p:tavLst>
                                    </p:anim>
                                    <p:animEffect filter="wipe(right)" transition="in">
                                      <p:cBhvr>
                                        <p:cTn dur="500" id="37"/>
                                        <p:tgtEl>
                                          <p:spTgt spid="95"/>
                                        </p:tgtEl>
                                      </p:cBhvr>
                                    </p:animEffect>
                                  </p:childTnLst>
                                </p:cTn>
                              </p:par>
                              <p:par>
                                <p:cTn fill="hold" grpId="0" id="38" nodeType="withEffect" presetClass="entr" presetID="12" presetSubtype="8">
                                  <p:stCondLst>
                                    <p:cond delay="400"/>
                                  </p:stCondLst>
                                  <p:childTnLst>
                                    <p:set>
                                      <p:cBhvr>
                                        <p:cTn dur="1" fill="hold" id="39">
                                          <p:stCondLst>
                                            <p:cond delay="0"/>
                                          </p:stCondLst>
                                        </p:cTn>
                                        <p:tgtEl>
                                          <p:spTgt spid="96"/>
                                        </p:tgtEl>
                                        <p:attrNameLst>
                                          <p:attrName>style.visibility</p:attrName>
                                        </p:attrNameLst>
                                      </p:cBhvr>
                                      <p:to>
                                        <p:strVal val="visible"/>
                                      </p:to>
                                    </p:set>
                                    <p:anim calcmode="lin" valueType="num">
                                      <p:cBhvr additive="base">
                                        <p:cTn dur="500" id="40"/>
                                        <p:tgtEl>
                                          <p:spTgt spid="96"/>
                                        </p:tgtEl>
                                        <p:attrNameLst>
                                          <p:attrName>ppt_x</p:attrName>
                                        </p:attrNameLst>
                                      </p:cBhvr>
                                      <p:tavLst>
                                        <p:tav tm="0">
                                          <p:val>
                                            <p:strVal val="#ppt_x-#ppt_w*1.125000"/>
                                          </p:val>
                                        </p:tav>
                                        <p:tav tm="100000">
                                          <p:val>
                                            <p:strVal val="#ppt_x"/>
                                          </p:val>
                                        </p:tav>
                                      </p:tavLst>
                                    </p:anim>
                                    <p:animEffect filter="wipe(right)" transition="in">
                                      <p:cBhvr>
                                        <p:cTn dur="500" id="41"/>
                                        <p:tgtEl>
                                          <p:spTgt spid="96"/>
                                        </p:tgtEl>
                                      </p:cBhvr>
                                    </p:animEffect>
                                  </p:childTnLst>
                                </p:cTn>
                              </p:par>
                              <p:par>
                                <p:cTn fill="hold" grpId="0" id="42" nodeType="withEffect" presetClass="entr" presetID="12" presetSubtype="8">
                                  <p:stCondLst>
                                    <p:cond delay="500"/>
                                  </p:stCondLst>
                                  <p:childTnLst>
                                    <p:set>
                                      <p:cBhvr>
                                        <p:cTn dur="1" fill="hold" id="43">
                                          <p:stCondLst>
                                            <p:cond delay="0"/>
                                          </p:stCondLst>
                                        </p:cTn>
                                        <p:tgtEl>
                                          <p:spTgt spid="97"/>
                                        </p:tgtEl>
                                        <p:attrNameLst>
                                          <p:attrName>style.visibility</p:attrName>
                                        </p:attrNameLst>
                                      </p:cBhvr>
                                      <p:to>
                                        <p:strVal val="visible"/>
                                      </p:to>
                                    </p:set>
                                    <p:anim calcmode="lin" valueType="num">
                                      <p:cBhvr additive="base">
                                        <p:cTn dur="500" id="44"/>
                                        <p:tgtEl>
                                          <p:spTgt spid="97"/>
                                        </p:tgtEl>
                                        <p:attrNameLst>
                                          <p:attrName>ppt_x</p:attrName>
                                        </p:attrNameLst>
                                      </p:cBhvr>
                                      <p:tavLst>
                                        <p:tav tm="0">
                                          <p:val>
                                            <p:strVal val="#ppt_x-#ppt_w*1.125000"/>
                                          </p:val>
                                        </p:tav>
                                        <p:tav tm="100000">
                                          <p:val>
                                            <p:strVal val="#ppt_x"/>
                                          </p:val>
                                        </p:tav>
                                      </p:tavLst>
                                    </p:anim>
                                    <p:animEffect filter="wipe(right)" transition="in">
                                      <p:cBhvr>
                                        <p:cTn dur="500" id="45"/>
                                        <p:tgtEl>
                                          <p:spTgt spid="9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0"/>
      <p:bldP grpId="0" spid="94"/>
      <p:bldP grpId="0" spid="95"/>
      <p:bldP grpId="0" spid="96"/>
      <p:bldP grpId="0" spid="9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sp>
        <p:nvSpPr>
          <p:cNvPr id="24" name="TextBox 49"/>
          <p:cNvSpPr txBox="1"/>
          <p:nvPr/>
        </p:nvSpPr>
        <p:spPr>
          <a:xfrm>
            <a:off x="856048" y="1679202"/>
            <a:ext cx="982980" cy="251460"/>
          </a:xfrm>
          <a:prstGeom prst="rect">
            <a:avLst/>
          </a:prstGeom>
          <a:noFill/>
        </p:spPr>
        <p:txBody>
          <a:bodyPr rtlCol="0" wrap="none">
            <a:spAutoFit/>
          </a:bodyPr>
          <a:lstStyle/>
          <a:p>
            <a:r>
              <a:rPr altLang="en-US" b="0" lang="zh-CN" sz="1050">
                <a:solidFill>
                  <a:schemeClr val="tx1">
                    <a:lumMod val="85000"/>
                    <a:lumOff val="15000"/>
                  </a:schemeClr>
                </a:solidFill>
                <a:latin charset="-122" panose="020b0503020204020204" typeface="微软雅黑"/>
                <a:ea charset="-122" panose="020b0503020204020204" typeface="微软雅黑"/>
                <a:cs typeface="+mn-ea"/>
                <a:sym typeface="+mn-lt"/>
              </a:rPr>
              <a:t>添加文字标题</a:t>
            </a:r>
          </a:p>
        </p:txBody>
      </p:sp>
      <p:sp>
        <p:nvSpPr>
          <p:cNvPr id="25" name="TextBox 50"/>
          <p:cNvSpPr txBox="1"/>
          <p:nvPr/>
        </p:nvSpPr>
        <p:spPr>
          <a:xfrm>
            <a:off x="1197572" y="2349484"/>
            <a:ext cx="982980" cy="251460"/>
          </a:xfrm>
          <a:prstGeom prst="rect">
            <a:avLst/>
          </a:prstGeom>
          <a:noFill/>
        </p:spPr>
        <p:txBody>
          <a:bodyPr rtlCol="0" wrap="none">
            <a:spAutoFit/>
          </a:bodyPr>
          <a:lstStyle/>
          <a:p>
            <a:r>
              <a:rPr altLang="en-US" b="0" lang="zh-CN" sz="1050">
                <a:solidFill>
                  <a:schemeClr val="tx1">
                    <a:lumMod val="85000"/>
                    <a:lumOff val="15000"/>
                  </a:schemeClr>
                </a:solidFill>
                <a:latin charset="-122" panose="020b0503020204020204" typeface="微软雅黑"/>
                <a:ea charset="-122" panose="020b0503020204020204" typeface="微软雅黑"/>
                <a:cs typeface="+mn-ea"/>
                <a:sym typeface="+mn-lt"/>
              </a:rPr>
              <a:t>添加文字标题</a:t>
            </a:r>
          </a:p>
        </p:txBody>
      </p:sp>
      <p:sp>
        <p:nvSpPr>
          <p:cNvPr id="26" name="TextBox 51"/>
          <p:cNvSpPr txBox="1"/>
          <p:nvPr/>
        </p:nvSpPr>
        <p:spPr>
          <a:xfrm>
            <a:off x="1762761" y="2730841"/>
            <a:ext cx="982980" cy="251460"/>
          </a:xfrm>
          <a:prstGeom prst="rect">
            <a:avLst/>
          </a:prstGeom>
          <a:noFill/>
        </p:spPr>
        <p:txBody>
          <a:bodyPr rtlCol="0" wrap="none">
            <a:spAutoFit/>
          </a:bodyPr>
          <a:lstStyle/>
          <a:p>
            <a:r>
              <a:rPr altLang="en-US" b="0" lang="zh-CN" sz="1050">
                <a:solidFill>
                  <a:schemeClr val="tx1">
                    <a:lumMod val="85000"/>
                    <a:lumOff val="15000"/>
                  </a:schemeClr>
                </a:solidFill>
                <a:latin charset="-122" panose="020b0503020204020204" typeface="微软雅黑"/>
                <a:ea charset="-122" panose="020b0503020204020204" typeface="微软雅黑"/>
                <a:cs typeface="+mn-ea"/>
                <a:sym typeface="+mn-lt"/>
              </a:rPr>
              <a:t>添加文字标题</a:t>
            </a:r>
          </a:p>
        </p:txBody>
      </p:sp>
      <p:sp>
        <p:nvSpPr>
          <p:cNvPr id="27" name="TextBox 52"/>
          <p:cNvSpPr txBox="1"/>
          <p:nvPr/>
        </p:nvSpPr>
        <p:spPr>
          <a:xfrm>
            <a:off x="3002333" y="3006124"/>
            <a:ext cx="982980" cy="251460"/>
          </a:xfrm>
          <a:prstGeom prst="rect">
            <a:avLst/>
          </a:prstGeom>
          <a:noFill/>
        </p:spPr>
        <p:txBody>
          <a:bodyPr rtlCol="0" wrap="none">
            <a:spAutoFit/>
          </a:bodyPr>
          <a:lstStyle/>
          <a:p>
            <a:r>
              <a:rPr altLang="en-US" b="0" lang="zh-CN" sz="1050">
                <a:solidFill>
                  <a:schemeClr val="tx1">
                    <a:lumMod val="85000"/>
                    <a:lumOff val="15000"/>
                  </a:schemeClr>
                </a:solidFill>
                <a:latin charset="-122" panose="020b0503020204020204" typeface="微软雅黑"/>
                <a:ea charset="-122" panose="020b0503020204020204" typeface="微软雅黑"/>
                <a:cs typeface="+mn-ea"/>
                <a:sym typeface="+mn-lt"/>
              </a:rPr>
              <a:t>添加文字标题</a:t>
            </a:r>
          </a:p>
        </p:txBody>
      </p:sp>
      <p:sp>
        <p:nvSpPr>
          <p:cNvPr id="28" name="TextBox 53"/>
          <p:cNvSpPr txBox="1"/>
          <p:nvPr/>
        </p:nvSpPr>
        <p:spPr>
          <a:xfrm>
            <a:off x="7276876" y="2407338"/>
            <a:ext cx="982980" cy="251460"/>
          </a:xfrm>
          <a:prstGeom prst="rect">
            <a:avLst/>
          </a:prstGeom>
          <a:noFill/>
        </p:spPr>
        <p:txBody>
          <a:bodyPr rtlCol="0" wrap="none">
            <a:spAutoFit/>
          </a:bodyPr>
          <a:lstStyle/>
          <a:p>
            <a:r>
              <a:rPr altLang="en-US" b="0" lang="zh-CN" sz="1050">
                <a:solidFill>
                  <a:schemeClr val="tx1">
                    <a:lumMod val="85000"/>
                    <a:lumOff val="15000"/>
                  </a:schemeClr>
                </a:solidFill>
                <a:latin charset="-122" panose="020b0503020204020204" typeface="微软雅黑"/>
                <a:ea charset="-122" panose="020b0503020204020204" typeface="微软雅黑"/>
                <a:cs typeface="+mn-ea"/>
                <a:sym typeface="+mn-lt"/>
              </a:rPr>
              <a:t>添加文字标题</a:t>
            </a:r>
          </a:p>
        </p:txBody>
      </p:sp>
      <p:sp>
        <p:nvSpPr>
          <p:cNvPr id="29" name="TextBox 54"/>
          <p:cNvSpPr txBox="1"/>
          <p:nvPr/>
        </p:nvSpPr>
        <p:spPr>
          <a:xfrm>
            <a:off x="6959667" y="1798685"/>
            <a:ext cx="982980" cy="251460"/>
          </a:xfrm>
          <a:prstGeom prst="rect">
            <a:avLst/>
          </a:prstGeom>
          <a:noFill/>
        </p:spPr>
        <p:txBody>
          <a:bodyPr rtlCol="0" wrap="none">
            <a:spAutoFit/>
          </a:bodyPr>
          <a:lstStyle/>
          <a:p>
            <a:r>
              <a:rPr altLang="en-US" b="0" lang="zh-CN" sz="1050">
                <a:solidFill>
                  <a:schemeClr val="tx1">
                    <a:lumMod val="85000"/>
                    <a:lumOff val="15000"/>
                  </a:schemeClr>
                </a:solidFill>
                <a:latin charset="-122" panose="020b0503020204020204" typeface="微软雅黑"/>
                <a:ea charset="-122" panose="020b0503020204020204" typeface="微软雅黑"/>
                <a:cs typeface="+mn-ea"/>
                <a:sym typeface="+mn-lt"/>
              </a:rPr>
              <a:t>添加文字标题</a:t>
            </a:r>
          </a:p>
        </p:txBody>
      </p:sp>
      <p:sp>
        <p:nvSpPr>
          <p:cNvPr id="30" name="TextBox 55"/>
          <p:cNvSpPr txBox="1"/>
          <p:nvPr/>
        </p:nvSpPr>
        <p:spPr>
          <a:xfrm>
            <a:off x="6435812" y="1391296"/>
            <a:ext cx="982980" cy="251460"/>
          </a:xfrm>
          <a:prstGeom prst="rect">
            <a:avLst/>
          </a:prstGeom>
          <a:noFill/>
        </p:spPr>
        <p:txBody>
          <a:bodyPr rtlCol="0" wrap="none">
            <a:spAutoFit/>
          </a:bodyPr>
          <a:lstStyle/>
          <a:p>
            <a:r>
              <a:rPr altLang="en-US" b="0" lang="zh-CN" sz="1050">
                <a:solidFill>
                  <a:schemeClr val="tx1">
                    <a:lumMod val="85000"/>
                    <a:lumOff val="15000"/>
                  </a:schemeClr>
                </a:solidFill>
                <a:latin charset="-122" panose="020b0503020204020204" typeface="微软雅黑"/>
                <a:ea charset="-122" panose="020b0503020204020204" typeface="微软雅黑"/>
                <a:cs typeface="+mn-ea"/>
                <a:sym typeface="+mn-lt"/>
              </a:rPr>
              <a:t>添加文字标题</a:t>
            </a:r>
          </a:p>
        </p:txBody>
      </p:sp>
      <p:sp>
        <p:nvSpPr>
          <p:cNvPr id="31" name="TextBox 56"/>
          <p:cNvSpPr txBox="1"/>
          <p:nvPr/>
        </p:nvSpPr>
        <p:spPr>
          <a:xfrm>
            <a:off x="5195600" y="1100807"/>
            <a:ext cx="982980" cy="251460"/>
          </a:xfrm>
          <a:prstGeom prst="rect">
            <a:avLst/>
          </a:prstGeom>
          <a:noFill/>
        </p:spPr>
        <p:txBody>
          <a:bodyPr rtlCol="0" wrap="none">
            <a:spAutoFit/>
          </a:bodyPr>
          <a:lstStyle/>
          <a:p>
            <a:r>
              <a:rPr altLang="en-US" b="0" lang="zh-CN" sz="1050">
                <a:solidFill>
                  <a:schemeClr val="tx1">
                    <a:lumMod val="85000"/>
                    <a:lumOff val="15000"/>
                  </a:schemeClr>
                </a:solidFill>
                <a:latin charset="-122" panose="020b0503020204020204" typeface="微软雅黑"/>
                <a:ea charset="-122" panose="020b0503020204020204" typeface="微软雅黑"/>
                <a:cs typeface="+mn-ea"/>
                <a:sym typeface="+mn-lt"/>
              </a:rPr>
              <a:t>添加文字标题</a:t>
            </a:r>
          </a:p>
        </p:txBody>
      </p:sp>
      <p:sp>
        <p:nvSpPr>
          <p:cNvPr id="32" name="TextBox 57"/>
          <p:cNvSpPr txBox="1"/>
          <p:nvPr/>
        </p:nvSpPr>
        <p:spPr>
          <a:xfrm>
            <a:off x="4093277" y="1468988"/>
            <a:ext cx="982980" cy="251460"/>
          </a:xfrm>
          <a:prstGeom prst="rect">
            <a:avLst/>
          </a:prstGeom>
          <a:noFill/>
        </p:spPr>
        <p:txBody>
          <a:bodyPr rtlCol="0" wrap="none">
            <a:spAutoFit/>
          </a:bodyPr>
          <a:lstStyle/>
          <a:p>
            <a:r>
              <a:rPr altLang="en-US" b="0" lang="zh-CN" sz="1050">
                <a:solidFill>
                  <a:schemeClr val="tx1">
                    <a:lumMod val="85000"/>
                    <a:lumOff val="15000"/>
                  </a:schemeClr>
                </a:solidFill>
                <a:latin charset="-122" panose="020b0503020204020204" typeface="微软雅黑"/>
                <a:ea charset="-122" panose="020b0503020204020204" typeface="微软雅黑"/>
                <a:cs typeface="+mn-ea"/>
                <a:sym typeface="+mn-lt"/>
              </a:rPr>
              <a:t>添加文字标题</a:t>
            </a:r>
          </a:p>
        </p:txBody>
      </p:sp>
      <p:sp>
        <p:nvSpPr>
          <p:cNvPr id="33" name="TextBox 58"/>
          <p:cNvSpPr txBox="1"/>
          <p:nvPr/>
        </p:nvSpPr>
        <p:spPr>
          <a:xfrm>
            <a:off x="3794315" y="1723407"/>
            <a:ext cx="982980" cy="251460"/>
          </a:xfrm>
          <a:prstGeom prst="rect">
            <a:avLst/>
          </a:prstGeom>
          <a:noFill/>
        </p:spPr>
        <p:txBody>
          <a:bodyPr rtlCol="0" wrap="none">
            <a:spAutoFit/>
          </a:bodyPr>
          <a:lstStyle/>
          <a:p>
            <a:r>
              <a:rPr altLang="en-US" b="0" lang="zh-CN" sz="1050">
                <a:solidFill>
                  <a:schemeClr val="tx1">
                    <a:lumMod val="85000"/>
                    <a:lumOff val="15000"/>
                  </a:schemeClr>
                </a:solidFill>
                <a:latin charset="-122" panose="020b0503020204020204" typeface="微软雅黑"/>
                <a:ea charset="-122" panose="020b0503020204020204" typeface="微软雅黑"/>
                <a:cs typeface="+mn-ea"/>
                <a:sym typeface="+mn-lt"/>
              </a:rPr>
              <a:t>添加文字标题</a:t>
            </a:r>
          </a:p>
        </p:txBody>
      </p:sp>
      <p:sp>
        <p:nvSpPr>
          <p:cNvPr id="34" name="TextBox 59"/>
          <p:cNvSpPr txBox="1"/>
          <p:nvPr/>
        </p:nvSpPr>
        <p:spPr>
          <a:xfrm>
            <a:off x="3610438" y="1955389"/>
            <a:ext cx="982980" cy="251460"/>
          </a:xfrm>
          <a:prstGeom prst="rect">
            <a:avLst/>
          </a:prstGeom>
          <a:noFill/>
        </p:spPr>
        <p:txBody>
          <a:bodyPr rtlCol="0" wrap="none">
            <a:spAutoFit/>
          </a:bodyPr>
          <a:lstStyle/>
          <a:p>
            <a:r>
              <a:rPr altLang="en-US" b="0" lang="zh-CN" sz="1050">
                <a:solidFill>
                  <a:schemeClr val="tx1">
                    <a:lumMod val="85000"/>
                    <a:lumOff val="15000"/>
                  </a:schemeClr>
                </a:solidFill>
                <a:latin charset="-122" panose="020b0503020204020204" typeface="微软雅黑"/>
                <a:ea charset="-122" panose="020b0503020204020204" typeface="微软雅黑"/>
                <a:cs typeface="+mn-ea"/>
                <a:sym typeface="+mn-lt"/>
              </a:rPr>
              <a:t>添加文字标题</a:t>
            </a:r>
          </a:p>
        </p:txBody>
      </p:sp>
      <p:sp>
        <p:nvSpPr>
          <p:cNvPr id="35" name="TextBox 60"/>
          <p:cNvSpPr txBox="1"/>
          <p:nvPr/>
        </p:nvSpPr>
        <p:spPr>
          <a:xfrm>
            <a:off x="4541917" y="2204614"/>
            <a:ext cx="982980" cy="251460"/>
          </a:xfrm>
          <a:prstGeom prst="rect">
            <a:avLst/>
          </a:prstGeom>
          <a:noFill/>
        </p:spPr>
        <p:txBody>
          <a:bodyPr rtlCol="0" wrap="none">
            <a:spAutoFit/>
          </a:bodyPr>
          <a:lstStyle/>
          <a:p>
            <a:r>
              <a:rPr altLang="en-US" b="0" lang="zh-CN" sz="1050">
                <a:solidFill>
                  <a:schemeClr val="tx1">
                    <a:lumMod val="85000"/>
                    <a:lumOff val="15000"/>
                  </a:schemeClr>
                </a:solidFill>
                <a:latin charset="-122" panose="020b0503020204020204" typeface="微软雅黑"/>
                <a:ea charset="-122" panose="020b0503020204020204" typeface="微软雅黑"/>
                <a:cs typeface="+mn-ea"/>
                <a:sym typeface="+mn-lt"/>
              </a:rPr>
              <a:t>添加文字标题</a:t>
            </a:r>
          </a:p>
        </p:txBody>
      </p:sp>
      <p:sp>
        <p:nvSpPr>
          <p:cNvPr id="36" name="TextBox 61"/>
          <p:cNvSpPr txBox="1"/>
          <p:nvPr/>
        </p:nvSpPr>
        <p:spPr>
          <a:xfrm>
            <a:off x="4364142" y="2459033"/>
            <a:ext cx="982980" cy="251460"/>
          </a:xfrm>
          <a:prstGeom prst="rect">
            <a:avLst/>
          </a:prstGeom>
          <a:noFill/>
        </p:spPr>
        <p:txBody>
          <a:bodyPr rtlCol="0" wrap="none">
            <a:spAutoFit/>
          </a:bodyPr>
          <a:lstStyle/>
          <a:p>
            <a:r>
              <a:rPr altLang="en-US" b="0" lang="zh-CN" sz="1050">
                <a:solidFill>
                  <a:schemeClr val="tx1">
                    <a:lumMod val="85000"/>
                    <a:lumOff val="15000"/>
                  </a:schemeClr>
                </a:solidFill>
                <a:latin charset="-122" panose="020b0503020204020204" typeface="微软雅黑"/>
                <a:ea charset="-122" panose="020b0503020204020204" typeface="微软雅黑"/>
                <a:cs typeface="+mn-ea"/>
                <a:sym typeface="+mn-lt"/>
              </a:rPr>
              <a:t>添加文字标题</a:t>
            </a:r>
          </a:p>
        </p:txBody>
      </p:sp>
      <p:sp>
        <p:nvSpPr>
          <p:cNvPr id="37" name="TextBox 62"/>
          <p:cNvSpPr txBox="1"/>
          <p:nvPr/>
        </p:nvSpPr>
        <p:spPr>
          <a:xfrm>
            <a:off x="4059078" y="2691015"/>
            <a:ext cx="982980" cy="251460"/>
          </a:xfrm>
          <a:prstGeom prst="rect">
            <a:avLst/>
          </a:prstGeom>
          <a:noFill/>
        </p:spPr>
        <p:txBody>
          <a:bodyPr rtlCol="0" wrap="none">
            <a:spAutoFit/>
          </a:bodyPr>
          <a:lstStyle/>
          <a:p>
            <a:r>
              <a:rPr altLang="en-US" b="0" lang="zh-CN" sz="1050">
                <a:solidFill>
                  <a:schemeClr val="tx1">
                    <a:lumMod val="85000"/>
                    <a:lumOff val="15000"/>
                  </a:schemeClr>
                </a:solidFill>
                <a:latin charset="-122" panose="020b0503020204020204" typeface="微软雅黑"/>
                <a:ea charset="-122" panose="020b0503020204020204" typeface="微软雅黑"/>
                <a:cs typeface="+mn-ea"/>
                <a:sym typeface="+mn-lt"/>
              </a:rPr>
              <a:t>添加文字标题</a:t>
            </a:r>
          </a:p>
        </p:txBody>
      </p:sp>
      <p:sp>
        <p:nvSpPr>
          <p:cNvPr id="38" name="TextBox 134"/>
          <p:cNvSpPr txBox="1"/>
          <p:nvPr/>
        </p:nvSpPr>
        <p:spPr>
          <a:xfrm>
            <a:off x="539885" y="3614460"/>
            <a:ext cx="7738091" cy="838200"/>
          </a:xfrm>
          <a:prstGeom prst="rect">
            <a:avLst/>
          </a:prstGeom>
          <a:noFill/>
        </p:spPr>
        <p:txBody>
          <a:bodyPr rtlCol="0" wrap="square">
            <a:spAutoFit/>
          </a:bodyPr>
          <a:lstStyle/>
          <a:p>
            <a:pPr indent="-285750" marL="285750">
              <a:lnSpc>
                <a:spcPts val="1960"/>
              </a:lnSpc>
              <a:buFont charset="0" panose="020b0604020202020204" pitchFamily="34" typeface="Arial"/>
              <a:buChar char="•"/>
            </a:pPr>
            <a:r>
              <a:rPr altLang="en-US" b="0" lang="zh-CN" sz="900">
                <a:solidFill>
                  <a:schemeClr val="tx1">
                    <a:lumMod val="85000"/>
                    <a:lumOff val="15000"/>
                  </a:schemeClr>
                </a:solidFill>
                <a:latin charset="-122" panose="020b0503020204020204" typeface="微软雅黑"/>
                <a:ea charset="-122" panose="020b0503020204020204" typeface="微软雅黑"/>
                <a:cs typeface="+mn-ea"/>
                <a:sym typeface="+mn-lt"/>
              </a:rPr>
              <a:t>请您添加文字内容，内容详尽简要清晰足够表达标题，准确无误。添加文字内容，内容详尽简要清晰。请您添加文字内容，内容详尽简要清晰足够表达标题，准确无误。添加文字内容，内容详尽简要清晰。请您添加文字内容，内容详尽简要清晰足够表达标题，准确无误。添加文字内容，内容详尽简要清晰。</a:t>
            </a:r>
          </a:p>
        </p:txBody>
      </p:sp>
      <p:sp>
        <p:nvSpPr>
          <p:cNvPr id="39" name="椭圆 38"/>
          <p:cNvSpPr/>
          <p:nvPr/>
        </p:nvSpPr>
        <p:spPr>
          <a:xfrm>
            <a:off x="1886268" y="1509107"/>
            <a:ext cx="584200" cy="584200"/>
          </a:xfrm>
          <a:prstGeom prst="ellipse">
            <a:avLst/>
          </a:prstGeom>
          <a:solidFill>
            <a:srgbClr val="C00000"/>
          </a:solidFill>
          <a:ln>
            <a:noFill/>
          </a:ln>
          <a:effectLst>
            <a:outerShdw algn="tr" blurRad="254000" dir="8100000" dist="190500"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40" name="椭圆 39"/>
          <p:cNvSpPr/>
          <p:nvPr/>
        </p:nvSpPr>
        <p:spPr>
          <a:xfrm>
            <a:off x="6456124" y="1683198"/>
            <a:ext cx="525577" cy="525577"/>
          </a:xfrm>
          <a:prstGeom prst="ellipse">
            <a:avLst/>
          </a:prstGeom>
          <a:solidFill>
            <a:srgbClr val="C00000"/>
          </a:solidFill>
          <a:ln>
            <a:noFill/>
          </a:ln>
          <a:effectLst>
            <a:outerShdw algn="tr" blurRad="254000" dir="8100000" dist="190500"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grpSp>
        <p:nvGrpSpPr>
          <p:cNvPr id="41" name="组合 40"/>
          <p:cNvGrpSpPr/>
          <p:nvPr/>
        </p:nvGrpSpPr>
        <p:grpSpPr>
          <a:xfrm>
            <a:off x="2175194" y="2148016"/>
            <a:ext cx="518643" cy="518643"/>
            <a:chOff x="304800" y="673100"/>
            <a:chExt cx="4000500" cy="4000500"/>
          </a:xfrm>
          <a:solidFill>
            <a:schemeClr val="tx1">
              <a:lumMod val="85000"/>
              <a:lumOff val="15000"/>
            </a:schemeClr>
          </a:solidFill>
          <a:effectLst>
            <a:outerShdw algn="tr" blurRad="444500" dir="8100000" dist="254000" rotWithShape="0">
              <a:prstClr val="black">
                <a:alpha val="50000"/>
              </a:prstClr>
            </a:outerShdw>
          </a:effectLst>
        </p:grpSpPr>
        <p:sp>
          <p:nvSpPr>
            <p:cNvPr id="42" name="同心圆 41"/>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43" name="椭圆 4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grpSp>
      <p:sp>
        <p:nvSpPr>
          <p:cNvPr id="44" name="椭圆 43"/>
          <p:cNvSpPr>
            <a:spLocks noChangeAspect="1"/>
          </p:cNvSpPr>
          <p:nvPr/>
        </p:nvSpPr>
        <p:spPr>
          <a:xfrm>
            <a:off x="2707545" y="2505646"/>
            <a:ext cx="468000" cy="468000"/>
          </a:xfrm>
          <a:prstGeom prst="ellipse">
            <a:avLst/>
          </a:prstGeom>
          <a:solidFill>
            <a:srgbClr val="C00000"/>
          </a:solidFill>
          <a:ln>
            <a:noFill/>
          </a:ln>
          <a:effectLst>
            <a:outerShdw algn="tr" blurRad="254000" dir="8100000" dist="190500"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45" name="椭圆 44"/>
          <p:cNvSpPr>
            <a:spLocks noChangeAspect="1"/>
          </p:cNvSpPr>
          <p:nvPr/>
        </p:nvSpPr>
        <p:spPr>
          <a:xfrm>
            <a:off x="5485468" y="1358617"/>
            <a:ext cx="396000" cy="396000"/>
          </a:xfrm>
          <a:prstGeom prst="ellipse">
            <a:avLst/>
          </a:prstGeom>
          <a:solidFill>
            <a:srgbClr val="C00000"/>
          </a:solidFill>
          <a:ln>
            <a:noFill/>
          </a:ln>
          <a:effectLst>
            <a:outerShdw algn="tr" blurRad="254000" dir="8100000" dist="190500"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46" name="椭圆 45"/>
          <p:cNvSpPr>
            <a:spLocks noChangeAspect="1"/>
          </p:cNvSpPr>
          <p:nvPr/>
        </p:nvSpPr>
        <p:spPr>
          <a:xfrm>
            <a:off x="3758273" y="2537807"/>
            <a:ext cx="342000" cy="342000"/>
          </a:xfrm>
          <a:prstGeom prst="ellipse">
            <a:avLst/>
          </a:prstGeom>
          <a:solidFill>
            <a:srgbClr val="C00000"/>
          </a:solidFill>
          <a:ln>
            <a:noFill/>
          </a:ln>
          <a:effectLst>
            <a:outerShdw algn="tr" blurRad="254000" dir="8100000" dist="190500"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47" name="椭圆 46"/>
          <p:cNvSpPr>
            <a:spLocks noChangeAspect="1"/>
          </p:cNvSpPr>
          <p:nvPr/>
        </p:nvSpPr>
        <p:spPr>
          <a:xfrm>
            <a:off x="4767968" y="1706837"/>
            <a:ext cx="277200" cy="277200"/>
          </a:xfrm>
          <a:prstGeom prst="ellipse">
            <a:avLst/>
          </a:prstGeom>
          <a:solidFill>
            <a:srgbClr val="C00000"/>
          </a:solidFill>
          <a:ln>
            <a:noFill/>
          </a:ln>
          <a:effectLst>
            <a:outerShdw algn="tr" blurRad="190500" dir="8100000" dist="127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48" name="椭圆 47"/>
          <p:cNvSpPr>
            <a:spLocks noChangeAspect="1"/>
          </p:cNvSpPr>
          <p:nvPr/>
        </p:nvSpPr>
        <p:spPr>
          <a:xfrm>
            <a:off x="4375573" y="2171754"/>
            <a:ext cx="216000" cy="216000"/>
          </a:xfrm>
          <a:prstGeom prst="ellipse">
            <a:avLst/>
          </a:prstGeom>
          <a:solidFill>
            <a:srgbClr val="C00000"/>
          </a:solidFill>
          <a:ln>
            <a:noFill/>
          </a:ln>
          <a:effectLst>
            <a:outerShdw algn="tr" blurRad="190500" dir="8100000" dist="127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grpSp>
        <p:nvGrpSpPr>
          <p:cNvPr id="49" name="组合 48"/>
          <p:cNvGrpSpPr/>
          <p:nvPr/>
        </p:nvGrpSpPr>
        <p:grpSpPr>
          <a:xfrm>
            <a:off x="6728220" y="2225956"/>
            <a:ext cx="583583" cy="583583"/>
            <a:chOff x="304800" y="673100"/>
            <a:chExt cx="4000500" cy="4000500"/>
          </a:xfrm>
          <a:solidFill>
            <a:schemeClr val="tx1">
              <a:lumMod val="85000"/>
              <a:lumOff val="15000"/>
            </a:schemeClr>
          </a:solidFill>
          <a:effectLst>
            <a:outerShdw algn="tr" blurRad="444500" dir="8100000" dist="254000" rotWithShape="0">
              <a:prstClr val="black">
                <a:alpha val="50000"/>
              </a:prstClr>
            </a:outerShdw>
          </a:effectLst>
        </p:grpSpPr>
        <p:sp>
          <p:nvSpPr>
            <p:cNvPr id="50" name="同心圆 49"/>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51" name="椭圆 50"/>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grpSp>
      <p:grpSp>
        <p:nvGrpSpPr>
          <p:cNvPr id="52" name="组合 51"/>
          <p:cNvGrpSpPr/>
          <p:nvPr/>
        </p:nvGrpSpPr>
        <p:grpSpPr>
          <a:xfrm>
            <a:off x="5973906" y="1359538"/>
            <a:ext cx="484598" cy="484598"/>
            <a:chOff x="304800" y="673100"/>
            <a:chExt cx="4000500" cy="4000500"/>
          </a:xfrm>
          <a:solidFill>
            <a:schemeClr val="tx1">
              <a:lumMod val="85000"/>
              <a:lumOff val="15000"/>
            </a:schemeClr>
          </a:solidFill>
          <a:effectLst>
            <a:outerShdw algn="tr" blurRad="444500" dir="8100000" dist="2540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54" name="椭圆 53"/>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grpSp>
      <p:grpSp>
        <p:nvGrpSpPr>
          <p:cNvPr id="55" name="组合 54"/>
          <p:cNvGrpSpPr/>
          <p:nvPr/>
        </p:nvGrpSpPr>
        <p:grpSpPr>
          <a:xfrm>
            <a:off x="3267048" y="2595705"/>
            <a:ext cx="399491" cy="399491"/>
            <a:chOff x="304800" y="673100"/>
            <a:chExt cx="4000500" cy="4000500"/>
          </a:xfrm>
          <a:solidFill>
            <a:schemeClr val="tx1">
              <a:lumMod val="85000"/>
              <a:lumOff val="15000"/>
            </a:schemeClr>
          </a:solidFill>
          <a:effectLst>
            <a:outerShdw algn="tr" blurRad="444500" dir="8100000" dist="254000" rotWithShape="0">
              <a:prstClr val="black">
                <a:alpha val="50000"/>
              </a:prstClr>
            </a:outerShdw>
          </a:effectLst>
        </p:grpSpPr>
        <p:sp>
          <p:nvSpPr>
            <p:cNvPr id="56" name="同心圆 55"/>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57" name="椭圆 56"/>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grpSp>
      <p:grpSp>
        <p:nvGrpSpPr>
          <p:cNvPr id="58" name="组合 57"/>
          <p:cNvGrpSpPr/>
          <p:nvPr/>
        </p:nvGrpSpPr>
        <p:grpSpPr>
          <a:xfrm>
            <a:off x="5070813" y="1505581"/>
            <a:ext cx="339856" cy="339856"/>
            <a:chOff x="304800" y="673100"/>
            <a:chExt cx="4000500" cy="4000500"/>
          </a:xfrm>
          <a:solidFill>
            <a:schemeClr val="tx1">
              <a:lumMod val="85000"/>
              <a:lumOff val="15000"/>
            </a:schemeClr>
          </a:solidFill>
          <a:effectLst>
            <a:outerShdw algn="tr" blurRad="444500" dir="8100000" dist="254000" rotWithShape="0">
              <a:prstClr val="black">
                <a:alpha val="50000"/>
              </a:prstClr>
            </a:outerShdw>
          </a:effectLst>
        </p:grpSpPr>
        <p:sp>
          <p:nvSpPr>
            <p:cNvPr id="79" name="同心圆 78"/>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80" name="椭圆 79"/>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grpSp>
      <p:grpSp>
        <p:nvGrpSpPr>
          <p:cNvPr id="81" name="组合 80"/>
          <p:cNvGrpSpPr/>
          <p:nvPr/>
        </p:nvGrpSpPr>
        <p:grpSpPr>
          <a:xfrm>
            <a:off x="4101440" y="2351865"/>
            <a:ext cx="274133" cy="274133"/>
            <a:chOff x="304800" y="673100"/>
            <a:chExt cx="4000500" cy="4000500"/>
          </a:xfrm>
          <a:solidFill>
            <a:schemeClr val="tx1">
              <a:lumMod val="85000"/>
              <a:lumOff val="15000"/>
            </a:schemeClr>
          </a:solidFill>
          <a:effectLst>
            <a:outerShdw algn="tr" blurRad="127000" dir="8100000" dist="127000" rotWithShape="0">
              <a:prstClr val="black">
                <a:alpha val="40000"/>
              </a:prstClr>
            </a:outerShdw>
          </a:effectLst>
        </p:grpSpPr>
        <p:sp>
          <p:nvSpPr>
            <p:cNvPr id="82" name="同心圆 81"/>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83" name="椭圆 8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grpSp>
      <p:grpSp>
        <p:nvGrpSpPr>
          <p:cNvPr id="84" name="组合 83"/>
          <p:cNvGrpSpPr/>
          <p:nvPr/>
        </p:nvGrpSpPr>
        <p:grpSpPr>
          <a:xfrm>
            <a:off x="4563392" y="1958068"/>
            <a:ext cx="226575" cy="226575"/>
            <a:chOff x="304800" y="673100"/>
            <a:chExt cx="4000500" cy="4000500"/>
          </a:xfrm>
          <a:solidFill>
            <a:schemeClr val="tx1">
              <a:lumMod val="85000"/>
              <a:lumOff val="15000"/>
            </a:schemeClr>
          </a:solidFill>
          <a:effectLst>
            <a:outerShdw algn="tr" blurRad="127000" dir="8100000" dist="127000" rotWithShape="0">
              <a:prstClr val="black">
                <a:alpha val="40000"/>
              </a:prstClr>
            </a:outerShdw>
          </a:effectLst>
        </p:grpSpPr>
        <p:sp>
          <p:nvSpPr>
            <p:cNvPr id="85" name="同心圆 84"/>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86" name="椭圆 8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sz="27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grpSp>
      <p:pic>
        <p:nvPicPr>
          <p:cNvPr id="5" name="图片 4"/>
          <p:cNvPicPr>
            <a:picLocks noChangeAspect="1"/>
          </p:cNvPicPr>
          <p:nvPr/>
        </p:nvPicPr>
        <p:blipFill>
          <a:blip r:embed="rId4">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 presetSubtype="0">
                                  <p:stCondLst>
                                    <p:cond delay="0"/>
                                  </p:stCondLst>
                                  <p:childTnLst>
                                    <p:set>
                                      <p:cBhvr>
                                        <p:cTn dur="1" fill="hold" id="6">
                                          <p:stCondLst>
                                            <p:cond delay="0"/>
                                          </p:stCondLst>
                                        </p:cTn>
                                        <p:tgtEl>
                                          <p:spTgt spid="84"/>
                                        </p:tgtEl>
                                        <p:attrNameLst>
                                          <p:attrName>style.visibility</p:attrName>
                                        </p:attrNameLst>
                                      </p:cBhvr>
                                      <p:to>
                                        <p:strVal val="visible"/>
                                      </p:to>
                                    </p:set>
                                  </p:childTnLst>
                                </p:cTn>
                              </p:par>
                              <p:par>
                                <p:cTn fill="hold" id="7" nodeType="withEffect" presetClass="entr" presetID="53" presetSubtype="0">
                                  <p:stCondLst>
                                    <p:cond delay="0"/>
                                  </p:stCondLst>
                                  <p:childTnLst>
                                    <p:set>
                                      <p:cBhvr>
                                        <p:cTn dur="1" fill="hold" id="8">
                                          <p:stCondLst>
                                            <p:cond delay="0"/>
                                          </p:stCondLst>
                                        </p:cTn>
                                        <p:tgtEl>
                                          <p:spTgt spid="84"/>
                                        </p:tgtEl>
                                        <p:attrNameLst>
                                          <p:attrName>style.visibility</p:attrName>
                                        </p:attrNameLst>
                                      </p:cBhvr>
                                      <p:to>
                                        <p:strVal val="visible"/>
                                      </p:to>
                                    </p:set>
                                    <p:anim calcmode="lin" valueType="num">
                                      <p:cBhvr>
                                        <p:cTn dur="1000" fill="hold" id="9"/>
                                        <p:tgtEl>
                                          <p:spTgt spid="84"/>
                                        </p:tgtEl>
                                        <p:attrNameLst>
                                          <p:attrName>ppt_w</p:attrName>
                                        </p:attrNameLst>
                                      </p:cBhvr>
                                      <p:tavLst>
                                        <p:tav tm="0">
                                          <p:val>
                                            <p:fltVal val="0"/>
                                          </p:val>
                                        </p:tav>
                                        <p:tav tm="100000">
                                          <p:val>
                                            <p:strVal val="#ppt_w"/>
                                          </p:val>
                                        </p:tav>
                                      </p:tavLst>
                                    </p:anim>
                                    <p:anim calcmode="lin" valueType="num">
                                      <p:cBhvr>
                                        <p:cTn dur="1000" fill="hold" id="10"/>
                                        <p:tgtEl>
                                          <p:spTgt spid="84"/>
                                        </p:tgtEl>
                                        <p:attrNameLst>
                                          <p:attrName>ppt_h</p:attrName>
                                        </p:attrNameLst>
                                      </p:cBhvr>
                                      <p:tavLst>
                                        <p:tav tm="0">
                                          <p:val>
                                            <p:fltVal val="0"/>
                                          </p:val>
                                        </p:tav>
                                        <p:tav tm="100000">
                                          <p:val>
                                            <p:strVal val="#ppt_h"/>
                                          </p:val>
                                        </p:tav>
                                      </p:tavLst>
                                    </p:anim>
                                    <p:animEffect filter="fade" transition="in">
                                      <p:cBhvr>
                                        <p:cTn dur="1000" id="11"/>
                                        <p:tgtEl>
                                          <p:spTgt spid="84"/>
                                        </p:tgtEl>
                                      </p:cBhvr>
                                    </p:animEffect>
                                  </p:childTnLst>
                                </p:cTn>
                              </p:par>
                              <p:par>
                                <p:cTn accel="50000" decel="50000" fill="hold" id="12" nodeType="withEffect" presetClass="path" presetID="42" presetSubtype="0">
                                  <p:stCondLst>
                                    <p:cond delay="0"/>
                                  </p:stCondLst>
                                  <p:childTnLst>
                                    <p:animMotion origin="layout" path="M 2.77778E-06 1.97531E-06 L 0.55781 1.97531E-06" pathEditMode="relative" ptsTypes="AA" rAng="0">
                                      <p:cBhvr>
                                        <p:cTn dur="1000" fill="hold" id="13" spd="-100000"/>
                                        <p:tgtEl>
                                          <p:spTgt spid="84"/>
                                        </p:tgtEl>
                                        <p:attrNameLst>
                                          <p:attrName>ppt_x</p:attrName>
                                          <p:attrName>ppt_y</p:attrName>
                                        </p:attrNameLst>
                                      </p:cBhvr>
                                      <p:rCtr x="27882" y="0"/>
                                    </p:animMotion>
                                  </p:childTnLst>
                                </p:cTn>
                              </p:par>
                              <p:par>
                                <p:cTn fill="hold" grpId="0" id="14" nodeType="withEffect" presetClass="entr" presetID="1" presetSubtype="0">
                                  <p:stCondLst>
                                    <p:cond delay="0"/>
                                  </p:stCondLst>
                                  <p:childTnLst>
                                    <p:set>
                                      <p:cBhvr>
                                        <p:cTn dur="1" fill="hold" id="15">
                                          <p:stCondLst>
                                            <p:cond delay="0"/>
                                          </p:stCondLst>
                                        </p:cTn>
                                        <p:tgtEl>
                                          <p:spTgt spid="48"/>
                                        </p:tgtEl>
                                        <p:attrNameLst>
                                          <p:attrName>style.visibility</p:attrName>
                                        </p:attrNameLst>
                                      </p:cBhvr>
                                      <p:to>
                                        <p:strVal val="visible"/>
                                      </p:to>
                                    </p:set>
                                  </p:childTnLst>
                                </p:cTn>
                              </p:par>
                              <p:par>
                                <p:cTn accel="50000" decel="50000" fill="hold" grpId="2" id="16" nodeType="withEffect" presetClass="path" presetID="42" presetSubtype="0">
                                  <p:stCondLst>
                                    <p:cond delay="0"/>
                                  </p:stCondLst>
                                  <p:childTnLst>
                                    <p:animMotion origin="layout" path="M -2.77778E-07 1.23457E-06 L -0.56719 0.00278" pathEditMode="relative" ptsTypes="AA" rAng="0">
                                      <p:cBhvr>
                                        <p:cTn dur="1000" fill="hold" id="17" spd="-100000"/>
                                        <p:tgtEl>
                                          <p:spTgt spid="48"/>
                                        </p:tgtEl>
                                        <p:attrNameLst>
                                          <p:attrName>ppt_x</p:attrName>
                                          <p:attrName>ppt_y</p:attrName>
                                        </p:attrNameLst>
                                      </p:cBhvr>
                                      <p:rCtr x="-28368" y="123"/>
                                    </p:animMotion>
                                  </p:childTnLst>
                                </p:cTn>
                              </p:par>
                              <p:par>
                                <p:cTn fill="hold" grpId="1" id="18" nodeType="withEffect" presetClass="entr" presetID="53" presetSubtype="0">
                                  <p:stCondLst>
                                    <p:cond delay="0"/>
                                  </p:stCondLst>
                                  <p:childTnLst>
                                    <p:set>
                                      <p:cBhvr>
                                        <p:cTn dur="1" fill="hold" id="19">
                                          <p:stCondLst>
                                            <p:cond delay="0"/>
                                          </p:stCondLst>
                                        </p:cTn>
                                        <p:tgtEl>
                                          <p:spTgt spid="48"/>
                                        </p:tgtEl>
                                        <p:attrNameLst>
                                          <p:attrName>style.visibility</p:attrName>
                                        </p:attrNameLst>
                                      </p:cBhvr>
                                      <p:to>
                                        <p:strVal val="visible"/>
                                      </p:to>
                                    </p:set>
                                    <p:anim calcmode="lin" valueType="num">
                                      <p:cBhvr>
                                        <p:cTn dur="1000" fill="hold" id="20"/>
                                        <p:tgtEl>
                                          <p:spTgt spid="48"/>
                                        </p:tgtEl>
                                        <p:attrNameLst>
                                          <p:attrName>ppt_w</p:attrName>
                                        </p:attrNameLst>
                                      </p:cBhvr>
                                      <p:tavLst>
                                        <p:tav tm="0">
                                          <p:val>
                                            <p:fltVal val="0"/>
                                          </p:val>
                                        </p:tav>
                                        <p:tav tm="100000">
                                          <p:val>
                                            <p:strVal val="#ppt_w"/>
                                          </p:val>
                                        </p:tav>
                                      </p:tavLst>
                                    </p:anim>
                                    <p:anim calcmode="lin" valueType="num">
                                      <p:cBhvr>
                                        <p:cTn dur="1000" fill="hold" id="21"/>
                                        <p:tgtEl>
                                          <p:spTgt spid="48"/>
                                        </p:tgtEl>
                                        <p:attrNameLst>
                                          <p:attrName>ppt_h</p:attrName>
                                        </p:attrNameLst>
                                      </p:cBhvr>
                                      <p:tavLst>
                                        <p:tav tm="0">
                                          <p:val>
                                            <p:fltVal val="0"/>
                                          </p:val>
                                        </p:tav>
                                        <p:tav tm="100000">
                                          <p:val>
                                            <p:strVal val="#ppt_h"/>
                                          </p:val>
                                        </p:tav>
                                      </p:tavLst>
                                    </p:anim>
                                    <p:animEffect filter="fade" transition="in">
                                      <p:cBhvr>
                                        <p:cTn dur="1000" id="22"/>
                                        <p:tgtEl>
                                          <p:spTgt spid="48"/>
                                        </p:tgtEl>
                                      </p:cBhvr>
                                    </p:animEffect>
                                  </p:childTnLst>
                                </p:cTn>
                              </p:par>
                              <p:par>
                                <p:cTn fill="hold" grpId="0" id="23" nodeType="withEffect" presetClass="entr" presetID="1" presetSubtype="0">
                                  <p:stCondLst>
                                    <p:cond delay="300"/>
                                  </p:stCondLst>
                                  <p:childTnLst>
                                    <p:set>
                                      <p:cBhvr>
                                        <p:cTn dur="1" fill="hold" id="24">
                                          <p:stCondLst>
                                            <p:cond delay="0"/>
                                          </p:stCondLst>
                                        </p:cTn>
                                        <p:tgtEl>
                                          <p:spTgt spid="47"/>
                                        </p:tgtEl>
                                        <p:attrNameLst>
                                          <p:attrName>style.visibility</p:attrName>
                                        </p:attrNameLst>
                                      </p:cBhvr>
                                      <p:to>
                                        <p:strVal val="visible"/>
                                      </p:to>
                                    </p:set>
                                  </p:childTnLst>
                                </p:cTn>
                              </p:par>
                              <p:par>
                                <p:cTn accel="50000" decel="50000" fill="hold" grpId="2" id="25" nodeType="withEffect" presetClass="path" presetID="42" presetSubtype="0">
                                  <p:stCondLst>
                                    <p:cond delay="300"/>
                                  </p:stCondLst>
                                  <p:childTnLst>
                                    <p:animMotion origin="layout" path="M -8.33333E-07 -8.64198E-07 L 0.225 0.76111" pathEditMode="relative" ptsTypes="AA" rAng="0">
                                      <p:cBhvr>
                                        <p:cTn dur="1000" fill="hold" id="26" spd="-100000"/>
                                        <p:tgtEl>
                                          <p:spTgt spid="47"/>
                                        </p:tgtEl>
                                        <p:attrNameLst>
                                          <p:attrName>ppt_x</p:attrName>
                                          <p:attrName>ppt_y</p:attrName>
                                        </p:attrNameLst>
                                      </p:cBhvr>
                                      <p:rCtr x="11250" y="38056"/>
                                    </p:animMotion>
                                  </p:childTnLst>
                                </p:cTn>
                              </p:par>
                              <p:par>
                                <p:cTn fill="hold" grpId="1" id="27" nodeType="withEffect" presetClass="entr" presetID="53" presetSubtype="0">
                                  <p:stCondLst>
                                    <p:cond delay="300"/>
                                  </p:stCondLst>
                                  <p:childTnLst>
                                    <p:set>
                                      <p:cBhvr>
                                        <p:cTn dur="1" fill="hold" id="28">
                                          <p:stCondLst>
                                            <p:cond delay="0"/>
                                          </p:stCondLst>
                                        </p:cTn>
                                        <p:tgtEl>
                                          <p:spTgt spid="47"/>
                                        </p:tgtEl>
                                        <p:attrNameLst>
                                          <p:attrName>style.visibility</p:attrName>
                                        </p:attrNameLst>
                                      </p:cBhvr>
                                      <p:to>
                                        <p:strVal val="visible"/>
                                      </p:to>
                                    </p:set>
                                    <p:anim calcmode="lin" valueType="num">
                                      <p:cBhvr>
                                        <p:cTn dur="1000" fill="hold" id="29"/>
                                        <p:tgtEl>
                                          <p:spTgt spid="47"/>
                                        </p:tgtEl>
                                        <p:attrNameLst>
                                          <p:attrName>ppt_w</p:attrName>
                                        </p:attrNameLst>
                                      </p:cBhvr>
                                      <p:tavLst>
                                        <p:tav tm="0">
                                          <p:val>
                                            <p:fltVal val="0"/>
                                          </p:val>
                                        </p:tav>
                                        <p:tav tm="100000">
                                          <p:val>
                                            <p:strVal val="#ppt_w"/>
                                          </p:val>
                                        </p:tav>
                                      </p:tavLst>
                                    </p:anim>
                                    <p:anim calcmode="lin" valueType="num">
                                      <p:cBhvr>
                                        <p:cTn dur="1000" fill="hold" id="30"/>
                                        <p:tgtEl>
                                          <p:spTgt spid="47"/>
                                        </p:tgtEl>
                                        <p:attrNameLst>
                                          <p:attrName>ppt_h</p:attrName>
                                        </p:attrNameLst>
                                      </p:cBhvr>
                                      <p:tavLst>
                                        <p:tav tm="0">
                                          <p:val>
                                            <p:fltVal val="0"/>
                                          </p:val>
                                        </p:tav>
                                        <p:tav tm="100000">
                                          <p:val>
                                            <p:strVal val="#ppt_h"/>
                                          </p:val>
                                        </p:tav>
                                      </p:tavLst>
                                    </p:anim>
                                    <p:animEffect filter="fade" transition="in">
                                      <p:cBhvr>
                                        <p:cTn dur="1000" id="31"/>
                                        <p:tgtEl>
                                          <p:spTgt spid="47"/>
                                        </p:tgtEl>
                                      </p:cBhvr>
                                    </p:animEffect>
                                  </p:childTnLst>
                                </p:cTn>
                              </p:par>
                              <p:par>
                                <p:cTn fill="hold" id="32" nodeType="withEffect" presetClass="entr" presetID="1" presetSubtype="0">
                                  <p:stCondLst>
                                    <p:cond delay="300"/>
                                  </p:stCondLst>
                                  <p:childTnLst>
                                    <p:set>
                                      <p:cBhvr>
                                        <p:cTn dur="1" fill="hold" id="33">
                                          <p:stCondLst>
                                            <p:cond delay="0"/>
                                          </p:stCondLst>
                                        </p:cTn>
                                        <p:tgtEl>
                                          <p:spTgt spid="81"/>
                                        </p:tgtEl>
                                        <p:attrNameLst>
                                          <p:attrName>style.visibility</p:attrName>
                                        </p:attrNameLst>
                                      </p:cBhvr>
                                      <p:to>
                                        <p:strVal val="visible"/>
                                      </p:to>
                                    </p:set>
                                  </p:childTnLst>
                                </p:cTn>
                              </p:par>
                              <p:par>
                                <p:cTn accel="50000" decel="50000" fill="hold" id="34" nodeType="withEffect" presetClass="path" presetID="42" presetSubtype="0">
                                  <p:stCondLst>
                                    <p:cond delay="300"/>
                                  </p:stCondLst>
                                  <p:childTnLst>
                                    <p:animMotion origin="layout" path="M -5.55556E-07 -8.64198E-07 L -0.25 -0.67778" pathEditMode="relative" ptsTypes="AA" rAng="0">
                                      <p:cBhvr>
                                        <p:cTn dur="1000" fill="hold" id="35" spd="-100000"/>
                                        <p:tgtEl>
                                          <p:spTgt spid="81"/>
                                        </p:tgtEl>
                                        <p:attrNameLst>
                                          <p:attrName>ppt_x</p:attrName>
                                          <p:attrName>ppt_y</p:attrName>
                                        </p:attrNameLst>
                                      </p:cBhvr>
                                      <p:rCtr x="-12500" y="-33889"/>
                                    </p:animMotion>
                                  </p:childTnLst>
                                </p:cTn>
                              </p:par>
                              <p:par>
                                <p:cTn fill="hold" id="36" nodeType="withEffect" presetClass="entr" presetID="53" presetSubtype="0">
                                  <p:stCondLst>
                                    <p:cond delay="300"/>
                                  </p:stCondLst>
                                  <p:childTnLst>
                                    <p:set>
                                      <p:cBhvr>
                                        <p:cTn dur="1" fill="hold" id="37">
                                          <p:stCondLst>
                                            <p:cond delay="0"/>
                                          </p:stCondLst>
                                        </p:cTn>
                                        <p:tgtEl>
                                          <p:spTgt spid="81"/>
                                        </p:tgtEl>
                                        <p:attrNameLst>
                                          <p:attrName>style.visibility</p:attrName>
                                        </p:attrNameLst>
                                      </p:cBhvr>
                                      <p:to>
                                        <p:strVal val="visible"/>
                                      </p:to>
                                    </p:set>
                                    <p:anim calcmode="lin" valueType="num">
                                      <p:cBhvr>
                                        <p:cTn dur="1000" fill="hold" id="38"/>
                                        <p:tgtEl>
                                          <p:spTgt spid="81"/>
                                        </p:tgtEl>
                                        <p:attrNameLst>
                                          <p:attrName>ppt_w</p:attrName>
                                        </p:attrNameLst>
                                      </p:cBhvr>
                                      <p:tavLst>
                                        <p:tav tm="0">
                                          <p:val>
                                            <p:fltVal val="0"/>
                                          </p:val>
                                        </p:tav>
                                        <p:tav tm="100000">
                                          <p:val>
                                            <p:strVal val="#ppt_w"/>
                                          </p:val>
                                        </p:tav>
                                      </p:tavLst>
                                    </p:anim>
                                    <p:anim calcmode="lin" valueType="num">
                                      <p:cBhvr>
                                        <p:cTn dur="1000" fill="hold" id="39"/>
                                        <p:tgtEl>
                                          <p:spTgt spid="81"/>
                                        </p:tgtEl>
                                        <p:attrNameLst>
                                          <p:attrName>ppt_h</p:attrName>
                                        </p:attrNameLst>
                                      </p:cBhvr>
                                      <p:tavLst>
                                        <p:tav tm="0">
                                          <p:val>
                                            <p:fltVal val="0"/>
                                          </p:val>
                                        </p:tav>
                                        <p:tav tm="100000">
                                          <p:val>
                                            <p:strVal val="#ppt_h"/>
                                          </p:val>
                                        </p:tav>
                                      </p:tavLst>
                                    </p:anim>
                                    <p:animEffect filter="fade" transition="in">
                                      <p:cBhvr>
                                        <p:cTn dur="1000" id="40"/>
                                        <p:tgtEl>
                                          <p:spTgt spid="81"/>
                                        </p:tgtEl>
                                      </p:cBhvr>
                                    </p:animEffect>
                                  </p:childTnLst>
                                </p:cTn>
                              </p:par>
                              <p:par>
                                <p:cTn fill="hold" grpId="0" id="41" nodeType="withEffect" presetClass="entr" presetID="1" presetSubtype="0">
                                  <p:stCondLst>
                                    <p:cond delay="600"/>
                                  </p:stCondLst>
                                  <p:childTnLst>
                                    <p:set>
                                      <p:cBhvr>
                                        <p:cTn dur="1" fill="hold" id="42">
                                          <p:stCondLst>
                                            <p:cond delay="0"/>
                                          </p:stCondLst>
                                        </p:cTn>
                                        <p:tgtEl>
                                          <p:spTgt spid="46"/>
                                        </p:tgtEl>
                                        <p:attrNameLst>
                                          <p:attrName>style.visibility</p:attrName>
                                        </p:attrNameLst>
                                      </p:cBhvr>
                                      <p:to>
                                        <p:strVal val="visible"/>
                                      </p:to>
                                    </p:set>
                                  </p:childTnLst>
                                </p:cTn>
                              </p:par>
                              <p:par>
                                <p:cTn accel="50000" decel="50000" fill="hold" grpId="2" id="43" nodeType="withEffect" presetClass="path" presetID="42" presetSubtype="0">
                                  <p:stCondLst>
                                    <p:cond delay="600"/>
                                  </p:stCondLst>
                                  <p:childTnLst>
                                    <p:animMotion origin="layout" path="M 0 -2.09877E-06 L -0.00937 0.58056" pathEditMode="relative" ptsTypes="AA" rAng="0">
                                      <p:cBhvr>
                                        <p:cTn dur="1000" fill="hold" id="44" spd="-100000"/>
                                        <p:tgtEl>
                                          <p:spTgt spid="46"/>
                                        </p:tgtEl>
                                        <p:attrNameLst>
                                          <p:attrName>ppt_x</p:attrName>
                                          <p:attrName>ppt_y</p:attrName>
                                        </p:attrNameLst>
                                      </p:cBhvr>
                                      <p:rCtr x="-469" y="29012"/>
                                    </p:animMotion>
                                  </p:childTnLst>
                                </p:cTn>
                              </p:par>
                              <p:par>
                                <p:cTn fill="hold" grpId="1" id="45" nodeType="withEffect" presetClass="entr" presetID="53" presetSubtype="0">
                                  <p:stCondLst>
                                    <p:cond delay="600"/>
                                  </p:stCondLst>
                                  <p:childTnLst>
                                    <p:set>
                                      <p:cBhvr>
                                        <p:cTn dur="1" fill="hold" id="46">
                                          <p:stCondLst>
                                            <p:cond delay="0"/>
                                          </p:stCondLst>
                                        </p:cTn>
                                        <p:tgtEl>
                                          <p:spTgt spid="46"/>
                                        </p:tgtEl>
                                        <p:attrNameLst>
                                          <p:attrName>style.visibility</p:attrName>
                                        </p:attrNameLst>
                                      </p:cBhvr>
                                      <p:to>
                                        <p:strVal val="visible"/>
                                      </p:to>
                                    </p:set>
                                    <p:anim calcmode="lin" valueType="num">
                                      <p:cBhvr>
                                        <p:cTn dur="1000" fill="hold" id="47"/>
                                        <p:tgtEl>
                                          <p:spTgt spid="46"/>
                                        </p:tgtEl>
                                        <p:attrNameLst>
                                          <p:attrName>ppt_w</p:attrName>
                                        </p:attrNameLst>
                                      </p:cBhvr>
                                      <p:tavLst>
                                        <p:tav tm="0">
                                          <p:val>
                                            <p:fltVal val="0"/>
                                          </p:val>
                                        </p:tav>
                                        <p:tav tm="100000">
                                          <p:val>
                                            <p:strVal val="#ppt_w"/>
                                          </p:val>
                                        </p:tav>
                                      </p:tavLst>
                                    </p:anim>
                                    <p:anim calcmode="lin" valueType="num">
                                      <p:cBhvr>
                                        <p:cTn dur="1000" fill="hold" id="48"/>
                                        <p:tgtEl>
                                          <p:spTgt spid="46"/>
                                        </p:tgtEl>
                                        <p:attrNameLst>
                                          <p:attrName>ppt_h</p:attrName>
                                        </p:attrNameLst>
                                      </p:cBhvr>
                                      <p:tavLst>
                                        <p:tav tm="0">
                                          <p:val>
                                            <p:fltVal val="0"/>
                                          </p:val>
                                        </p:tav>
                                        <p:tav tm="100000">
                                          <p:val>
                                            <p:strVal val="#ppt_h"/>
                                          </p:val>
                                        </p:tav>
                                      </p:tavLst>
                                    </p:anim>
                                    <p:animEffect filter="fade" transition="in">
                                      <p:cBhvr>
                                        <p:cTn dur="1000" id="49"/>
                                        <p:tgtEl>
                                          <p:spTgt spid="46"/>
                                        </p:tgtEl>
                                      </p:cBhvr>
                                    </p:animEffect>
                                  </p:childTnLst>
                                </p:cTn>
                              </p:par>
                              <p:par>
                                <p:cTn fill="hold" id="50" nodeType="withEffect" presetClass="entr" presetID="1" presetSubtype="0">
                                  <p:stCondLst>
                                    <p:cond delay="600"/>
                                  </p:stCondLst>
                                  <p:childTnLst>
                                    <p:set>
                                      <p:cBhvr>
                                        <p:cTn dur="1" fill="hold" id="51">
                                          <p:stCondLst>
                                            <p:cond delay="0"/>
                                          </p:stCondLst>
                                        </p:cTn>
                                        <p:tgtEl>
                                          <p:spTgt spid="58"/>
                                        </p:tgtEl>
                                        <p:attrNameLst>
                                          <p:attrName>style.visibility</p:attrName>
                                        </p:attrNameLst>
                                      </p:cBhvr>
                                      <p:to>
                                        <p:strVal val="visible"/>
                                      </p:to>
                                    </p:set>
                                  </p:childTnLst>
                                </p:cTn>
                              </p:par>
                              <p:par>
                                <p:cTn fill="hold" id="52" nodeType="withEffect" presetClass="entr" presetID="53" presetSubtype="0">
                                  <p:stCondLst>
                                    <p:cond delay="600"/>
                                  </p:stCondLst>
                                  <p:childTnLst>
                                    <p:set>
                                      <p:cBhvr>
                                        <p:cTn dur="1" fill="hold" id="53">
                                          <p:stCondLst>
                                            <p:cond delay="0"/>
                                          </p:stCondLst>
                                        </p:cTn>
                                        <p:tgtEl>
                                          <p:spTgt spid="58"/>
                                        </p:tgtEl>
                                        <p:attrNameLst>
                                          <p:attrName>style.visibility</p:attrName>
                                        </p:attrNameLst>
                                      </p:cBhvr>
                                      <p:to>
                                        <p:strVal val="visible"/>
                                      </p:to>
                                    </p:set>
                                    <p:anim calcmode="lin" valueType="num">
                                      <p:cBhvr>
                                        <p:cTn dur="1000" fill="hold" id="54"/>
                                        <p:tgtEl>
                                          <p:spTgt spid="58"/>
                                        </p:tgtEl>
                                        <p:attrNameLst>
                                          <p:attrName>ppt_w</p:attrName>
                                        </p:attrNameLst>
                                      </p:cBhvr>
                                      <p:tavLst>
                                        <p:tav tm="0">
                                          <p:val>
                                            <p:fltVal val="0"/>
                                          </p:val>
                                        </p:tav>
                                        <p:tav tm="100000">
                                          <p:val>
                                            <p:strVal val="#ppt_w"/>
                                          </p:val>
                                        </p:tav>
                                      </p:tavLst>
                                    </p:anim>
                                    <p:anim calcmode="lin" valueType="num">
                                      <p:cBhvr>
                                        <p:cTn dur="1000" fill="hold" id="55"/>
                                        <p:tgtEl>
                                          <p:spTgt spid="58"/>
                                        </p:tgtEl>
                                        <p:attrNameLst>
                                          <p:attrName>ppt_h</p:attrName>
                                        </p:attrNameLst>
                                      </p:cBhvr>
                                      <p:tavLst>
                                        <p:tav tm="0">
                                          <p:val>
                                            <p:fltVal val="0"/>
                                          </p:val>
                                        </p:tav>
                                        <p:tav tm="100000">
                                          <p:val>
                                            <p:strVal val="#ppt_h"/>
                                          </p:val>
                                        </p:tav>
                                      </p:tavLst>
                                    </p:anim>
                                    <p:animEffect filter="fade" transition="in">
                                      <p:cBhvr>
                                        <p:cTn dur="1000" id="56"/>
                                        <p:tgtEl>
                                          <p:spTgt spid="58"/>
                                        </p:tgtEl>
                                      </p:cBhvr>
                                    </p:animEffect>
                                  </p:childTnLst>
                                </p:cTn>
                              </p:par>
                              <p:par>
                                <p:cTn accel="50000" decel="50000" fill="hold" id="57" nodeType="withEffect" presetClass="path" presetID="42" presetSubtype="0">
                                  <p:stCondLst>
                                    <p:cond delay="600"/>
                                  </p:stCondLst>
                                  <p:childTnLst>
                                    <p:animMotion origin="layout" path="M -2.77778E-06 3.82716E-06 L 0.00157 -0.53056" pathEditMode="relative" ptsTypes="AA" rAng="0">
                                      <p:cBhvr>
                                        <p:cTn dur="1000" fill="hold" id="58" spd="-100000"/>
                                        <p:tgtEl>
                                          <p:spTgt spid="58"/>
                                        </p:tgtEl>
                                        <p:attrNameLst>
                                          <p:attrName>ppt_x</p:attrName>
                                          <p:attrName>ppt_y</p:attrName>
                                        </p:attrNameLst>
                                      </p:cBhvr>
                                      <p:rCtr x="69" y="-26543"/>
                                    </p:animMotion>
                                  </p:childTnLst>
                                </p:cTn>
                              </p:par>
                              <p:par>
                                <p:cTn fill="hold" id="59" nodeType="withEffect" presetClass="entr" presetID="1" presetSubtype="0">
                                  <p:stCondLst>
                                    <p:cond delay="900"/>
                                  </p:stCondLst>
                                  <p:childTnLst>
                                    <p:set>
                                      <p:cBhvr>
                                        <p:cTn dur="1" fill="hold" id="60">
                                          <p:stCondLst>
                                            <p:cond delay="0"/>
                                          </p:stCondLst>
                                        </p:cTn>
                                        <p:tgtEl>
                                          <p:spTgt spid="55"/>
                                        </p:tgtEl>
                                        <p:attrNameLst>
                                          <p:attrName>style.visibility</p:attrName>
                                        </p:attrNameLst>
                                      </p:cBhvr>
                                      <p:to>
                                        <p:strVal val="visible"/>
                                      </p:to>
                                    </p:set>
                                  </p:childTnLst>
                                </p:cTn>
                              </p:par>
                              <p:par>
                                <p:cTn accel="50000" decel="50000" fill="hold" id="61" nodeType="withEffect" presetClass="path" presetID="42" presetSubtype="0">
                                  <p:stCondLst>
                                    <p:cond delay="900"/>
                                  </p:stCondLst>
                                  <p:childTnLst>
                                    <p:animMotion origin="layout" path="M 4.44444E-06 2.59259E-06 L -0.29844 0.54166" pathEditMode="relative" ptsTypes="AA" rAng="0">
                                      <p:cBhvr>
                                        <p:cTn dur="1000" fill="hold" id="62" spd="-100000"/>
                                        <p:tgtEl>
                                          <p:spTgt spid="55"/>
                                        </p:tgtEl>
                                        <p:attrNameLst>
                                          <p:attrName>ppt_x</p:attrName>
                                          <p:attrName>ppt_y</p:attrName>
                                        </p:attrNameLst>
                                      </p:cBhvr>
                                      <p:rCtr x="-14931" y="27068"/>
                                    </p:animMotion>
                                  </p:childTnLst>
                                </p:cTn>
                              </p:par>
                              <p:par>
                                <p:cTn fill="hold" id="63" nodeType="withEffect" presetClass="entr" presetID="53" presetSubtype="0">
                                  <p:stCondLst>
                                    <p:cond delay="900"/>
                                  </p:stCondLst>
                                  <p:childTnLst>
                                    <p:set>
                                      <p:cBhvr>
                                        <p:cTn dur="1" fill="hold" id="64">
                                          <p:stCondLst>
                                            <p:cond delay="0"/>
                                          </p:stCondLst>
                                        </p:cTn>
                                        <p:tgtEl>
                                          <p:spTgt spid="55"/>
                                        </p:tgtEl>
                                        <p:attrNameLst>
                                          <p:attrName>style.visibility</p:attrName>
                                        </p:attrNameLst>
                                      </p:cBhvr>
                                      <p:to>
                                        <p:strVal val="visible"/>
                                      </p:to>
                                    </p:set>
                                    <p:anim calcmode="lin" valueType="num">
                                      <p:cBhvr>
                                        <p:cTn dur="1000" fill="hold" id="65"/>
                                        <p:tgtEl>
                                          <p:spTgt spid="55"/>
                                        </p:tgtEl>
                                        <p:attrNameLst>
                                          <p:attrName>ppt_w</p:attrName>
                                        </p:attrNameLst>
                                      </p:cBhvr>
                                      <p:tavLst>
                                        <p:tav tm="0">
                                          <p:val>
                                            <p:fltVal val="0"/>
                                          </p:val>
                                        </p:tav>
                                        <p:tav tm="100000">
                                          <p:val>
                                            <p:strVal val="#ppt_w"/>
                                          </p:val>
                                        </p:tav>
                                      </p:tavLst>
                                    </p:anim>
                                    <p:anim calcmode="lin" valueType="num">
                                      <p:cBhvr>
                                        <p:cTn dur="1000" fill="hold" id="66"/>
                                        <p:tgtEl>
                                          <p:spTgt spid="55"/>
                                        </p:tgtEl>
                                        <p:attrNameLst>
                                          <p:attrName>ppt_h</p:attrName>
                                        </p:attrNameLst>
                                      </p:cBhvr>
                                      <p:tavLst>
                                        <p:tav tm="0">
                                          <p:val>
                                            <p:fltVal val="0"/>
                                          </p:val>
                                        </p:tav>
                                        <p:tav tm="100000">
                                          <p:val>
                                            <p:strVal val="#ppt_h"/>
                                          </p:val>
                                        </p:tav>
                                      </p:tavLst>
                                    </p:anim>
                                    <p:animEffect filter="fade" transition="in">
                                      <p:cBhvr>
                                        <p:cTn dur="1000" id="67"/>
                                        <p:tgtEl>
                                          <p:spTgt spid="55"/>
                                        </p:tgtEl>
                                      </p:cBhvr>
                                    </p:animEffect>
                                  </p:childTnLst>
                                </p:cTn>
                              </p:par>
                              <p:par>
                                <p:cTn fill="hold" grpId="0" id="68" nodeType="withEffect" presetClass="entr" presetID="1" presetSubtype="0">
                                  <p:stCondLst>
                                    <p:cond delay="900"/>
                                  </p:stCondLst>
                                  <p:childTnLst>
                                    <p:set>
                                      <p:cBhvr>
                                        <p:cTn dur="1" fill="hold" id="69">
                                          <p:stCondLst>
                                            <p:cond delay="0"/>
                                          </p:stCondLst>
                                        </p:cTn>
                                        <p:tgtEl>
                                          <p:spTgt spid="45"/>
                                        </p:tgtEl>
                                        <p:attrNameLst>
                                          <p:attrName>style.visibility</p:attrName>
                                        </p:attrNameLst>
                                      </p:cBhvr>
                                      <p:to>
                                        <p:strVal val="visible"/>
                                      </p:to>
                                    </p:set>
                                  </p:childTnLst>
                                </p:cTn>
                              </p:par>
                              <p:par>
                                <p:cTn accel="50000" decel="50000" fill="hold" grpId="2" id="70" nodeType="withEffect" presetClass="path" presetID="42" presetSubtype="0">
                                  <p:stCondLst>
                                    <p:cond delay="900"/>
                                  </p:stCondLst>
                                  <p:childTnLst>
                                    <p:animMotion origin="layout" path="M -2.77778E-07 1.97531E-06 L 0.32656 -0.51111" pathEditMode="relative" ptsTypes="AA" rAng="0">
                                      <p:cBhvr>
                                        <p:cTn dur="1000" fill="hold" id="71" spd="-100000"/>
                                        <p:tgtEl>
                                          <p:spTgt spid="45"/>
                                        </p:tgtEl>
                                        <p:attrNameLst>
                                          <p:attrName>ppt_x</p:attrName>
                                          <p:attrName>ppt_y</p:attrName>
                                        </p:attrNameLst>
                                      </p:cBhvr>
                                      <p:rCtr x="16319" y="-25556"/>
                                    </p:animMotion>
                                  </p:childTnLst>
                                </p:cTn>
                              </p:par>
                              <p:par>
                                <p:cTn fill="hold" grpId="1" id="72" nodeType="withEffect" presetClass="entr" presetID="53" presetSubtype="0">
                                  <p:stCondLst>
                                    <p:cond delay="900"/>
                                  </p:stCondLst>
                                  <p:childTnLst>
                                    <p:set>
                                      <p:cBhvr>
                                        <p:cTn dur="1" fill="hold" id="73">
                                          <p:stCondLst>
                                            <p:cond delay="0"/>
                                          </p:stCondLst>
                                        </p:cTn>
                                        <p:tgtEl>
                                          <p:spTgt spid="45"/>
                                        </p:tgtEl>
                                        <p:attrNameLst>
                                          <p:attrName>style.visibility</p:attrName>
                                        </p:attrNameLst>
                                      </p:cBhvr>
                                      <p:to>
                                        <p:strVal val="visible"/>
                                      </p:to>
                                    </p:set>
                                    <p:anim calcmode="lin" valueType="num">
                                      <p:cBhvr>
                                        <p:cTn dur="1000" fill="hold" id="74"/>
                                        <p:tgtEl>
                                          <p:spTgt spid="45"/>
                                        </p:tgtEl>
                                        <p:attrNameLst>
                                          <p:attrName>ppt_w</p:attrName>
                                        </p:attrNameLst>
                                      </p:cBhvr>
                                      <p:tavLst>
                                        <p:tav tm="0">
                                          <p:val>
                                            <p:fltVal val="0"/>
                                          </p:val>
                                        </p:tav>
                                        <p:tav tm="100000">
                                          <p:val>
                                            <p:strVal val="#ppt_w"/>
                                          </p:val>
                                        </p:tav>
                                      </p:tavLst>
                                    </p:anim>
                                    <p:anim calcmode="lin" valueType="num">
                                      <p:cBhvr>
                                        <p:cTn dur="1000" fill="hold" id="75"/>
                                        <p:tgtEl>
                                          <p:spTgt spid="45"/>
                                        </p:tgtEl>
                                        <p:attrNameLst>
                                          <p:attrName>ppt_h</p:attrName>
                                        </p:attrNameLst>
                                      </p:cBhvr>
                                      <p:tavLst>
                                        <p:tav tm="0">
                                          <p:val>
                                            <p:fltVal val="0"/>
                                          </p:val>
                                        </p:tav>
                                        <p:tav tm="100000">
                                          <p:val>
                                            <p:strVal val="#ppt_h"/>
                                          </p:val>
                                        </p:tav>
                                      </p:tavLst>
                                    </p:anim>
                                    <p:animEffect filter="fade" transition="in">
                                      <p:cBhvr>
                                        <p:cTn dur="1000" id="76"/>
                                        <p:tgtEl>
                                          <p:spTgt spid="45"/>
                                        </p:tgtEl>
                                      </p:cBhvr>
                                    </p:animEffect>
                                  </p:childTnLst>
                                </p:cTn>
                              </p:par>
                              <p:par>
                                <p:cTn fill="hold" id="77" nodeType="withEffect" presetClass="entr" presetID="1" presetSubtype="0">
                                  <p:stCondLst>
                                    <p:cond delay="1200"/>
                                  </p:stCondLst>
                                  <p:childTnLst>
                                    <p:set>
                                      <p:cBhvr>
                                        <p:cTn dur="1" fill="hold" id="78">
                                          <p:stCondLst>
                                            <p:cond delay="0"/>
                                          </p:stCondLst>
                                        </p:cTn>
                                        <p:tgtEl>
                                          <p:spTgt spid="52"/>
                                        </p:tgtEl>
                                        <p:attrNameLst>
                                          <p:attrName>style.visibility</p:attrName>
                                        </p:attrNameLst>
                                      </p:cBhvr>
                                      <p:to>
                                        <p:strVal val="visible"/>
                                      </p:to>
                                    </p:set>
                                  </p:childTnLst>
                                </p:cTn>
                              </p:par>
                              <p:par>
                                <p:cTn accel="50000" decel="50000" fill="hold" id="79" nodeType="withEffect" presetClass="path" presetID="42" presetSubtype="0">
                                  <p:stCondLst>
                                    <p:cond delay="1200"/>
                                  </p:stCondLst>
                                  <p:childTnLst>
                                    <p:animMotion origin="layout" path="M 1.11022E-16 1.35802E-06 L 0.1125 0.80278" pathEditMode="relative" ptsTypes="AA" rAng="0">
                                      <p:cBhvr>
                                        <p:cTn dur="1000" fill="hold" id="80" spd="-100000"/>
                                        <p:tgtEl>
                                          <p:spTgt spid="52"/>
                                        </p:tgtEl>
                                        <p:attrNameLst>
                                          <p:attrName>ppt_x</p:attrName>
                                          <p:attrName>ppt_y</p:attrName>
                                        </p:attrNameLst>
                                      </p:cBhvr>
                                      <p:rCtr x="5625" y="40123"/>
                                    </p:animMotion>
                                  </p:childTnLst>
                                </p:cTn>
                              </p:par>
                              <p:par>
                                <p:cTn fill="hold" id="81" nodeType="withEffect" presetClass="entr" presetID="53" presetSubtype="0">
                                  <p:stCondLst>
                                    <p:cond delay="1200"/>
                                  </p:stCondLst>
                                  <p:childTnLst>
                                    <p:set>
                                      <p:cBhvr>
                                        <p:cTn dur="1" fill="hold" id="82">
                                          <p:stCondLst>
                                            <p:cond delay="0"/>
                                          </p:stCondLst>
                                        </p:cTn>
                                        <p:tgtEl>
                                          <p:spTgt spid="52"/>
                                        </p:tgtEl>
                                        <p:attrNameLst>
                                          <p:attrName>style.visibility</p:attrName>
                                        </p:attrNameLst>
                                      </p:cBhvr>
                                      <p:to>
                                        <p:strVal val="visible"/>
                                      </p:to>
                                    </p:set>
                                    <p:anim calcmode="lin" valueType="num">
                                      <p:cBhvr>
                                        <p:cTn dur="1000" fill="hold" id="83"/>
                                        <p:tgtEl>
                                          <p:spTgt spid="52"/>
                                        </p:tgtEl>
                                        <p:attrNameLst>
                                          <p:attrName>ppt_w</p:attrName>
                                        </p:attrNameLst>
                                      </p:cBhvr>
                                      <p:tavLst>
                                        <p:tav tm="0">
                                          <p:val>
                                            <p:fltVal val="0"/>
                                          </p:val>
                                        </p:tav>
                                        <p:tav tm="100000">
                                          <p:val>
                                            <p:strVal val="#ppt_w"/>
                                          </p:val>
                                        </p:tav>
                                      </p:tavLst>
                                    </p:anim>
                                    <p:anim calcmode="lin" valueType="num">
                                      <p:cBhvr>
                                        <p:cTn dur="1000" fill="hold" id="84"/>
                                        <p:tgtEl>
                                          <p:spTgt spid="52"/>
                                        </p:tgtEl>
                                        <p:attrNameLst>
                                          <p:attrName>ppt_h</p:attrName>
                                        </p:attrNameLst>
                                      </p:cBhvr>
                                      <p:tavLst>
                                        <p:tav tm="0">
                                          <p:val>
                                            <p:fltVal val="0"/>
                                          </p:val>
                                        </p:tav>
                                        <p:tav tm="100000">
                                          <p:val>
                                            <p:strVal val="#ppt_h"/>
                                          </p:val>
                                        </p:tav>
                                      </p:tavLst>
                                    </p:anim>
                                    <p:animEffect filter="fade" transition="in">
                                      <p:cBhvr>
                                        <p:cTn dur="1000" id="85"/>
                                        <p:tgtEl>
                                          <p:spTgt spid="52"/>
                                        </p:tgtEl>
                                      </p:cBhvr>
                                    </p:animEffect>
                                  </p:childTnLst>
                                </p:cTn>
                              </p:par>
                              <p:par>
                                <p:cTn fill="hold" grpId="0" id="86" nodeType="withEffect" presetClass="entr" presetID="1" presetSubtype="0">
                                  <p:stCondLst>
                                    <p:cond delay="1200"/>
                                  </p:stCondLst>
                                  <p:childTnLst>
                                    <p:set>
                                      <p:cBhvr>
                                        <p:cTn dur="1" fill="hold" id="87">
                                          <p:stCondLst>
                                            <p:cond delay="0"/>
                                          </p:stCondLst>
                                        </p:cTn>
                                        <p:tgtEl>
                                          <p:spTgt spid="44"/>
                                        </p:tgtEl>
                                        <p:attrNameLst>
                                          <p:attrName>style.visibility</p:attrName>
                                        </p:attrNameLst>
                                      </p:cBhvr>
                                      <p:to>
                                        <p:strVal val="visible"/>
                                      </p:to>
                                    </p:set>
                                  </p:childTnLst>
                                </p:cTn>
                              </p:par>
                              <p:par>
                                <p:cTn fill="hold" grpId="1" id="88" nodeType="withEffect" presetClass="entr" presetID="53" presetSubtype="0">
                                  <p:stCondLst>
                                    <p:cond delay="1200"/>
                                  </p:stCondLst>
                                  <p:childTnLst>
                                    <p:set>
                                      <p:cBhvr>
                                        <p:cTn dur="1" fill="hold" id="89">
                                          <p:stCondLst>
                                            <p:cond delay="0"/>
                                          </p:stCondLst>
                                        </p:cTn>
                                        <p:tgtEl>
                                          <p:spTgt spid="44"/>
                                        </p:tgtEl>
                                        <p:attrNameLst>
                                          <p:attrName>style.visibility</p:attrName>
                                        </p:attrNameLst>
                                      </p:cBhvr>
                                      <p:to>
                                        <p:strVal val="visible"/>
                                      </p:to>
                                    </p:set>
                                    <p:anim calcmode="lin" valueType="num">
                                      <p:cBhvr>
                                        <p:cTn dur="1000" fill="hold" id="90"/>
                                        <p:tgtEl>
                                          <p:spTgt spid="44"/>
                                        </p:tgtEl>
                                        <p:attrNameLst>
                                          <p:attrName>ppt_w</p:attrName>
                                        </p:attrNameLst>
                                      </p:cBhvr>
                                      <p:tavLst>
                                        <p:tav tm="0">
                                          <p:val>
                                            <p:fltVal val="0"/>
                                          </p:val>
                                        </p:tav>
                                        <p:tav tm="100000">
                                          <p:val>
                                            <p:strVal val="#ppt_w"/>
                                          </p:val>
                                        </p:tav>
                                      </p:tavLst>
                                    </p:anim>
                                    <p:anim calcmode="lin" valueType="num">
                                      <p:cBhvr>
                                        <p:cTn dur="1000" fill="hold" id="91"/>
                                        <p:tgtEl>
                                          <p:spTgt spid="44"/>
                                        </p:tgtEl>
                                        <p:attrNameLst>
                                          <p:attrName>ppt_h</p:attrName>
                                        </p:attrNameLst>
                                      </p:cBhvr>
                                      <p:tavLst>
                                        <p:tav tm="0">
                                          <p:val>
                                            <p:fltVal val="0"/>
                                          </p:val>
                                        </p:tav>
                                        <p:tav tm="100000">
                                          <p:val>
                                            <p:strVal val="#ppt_h"/>
                                          </p:val>
                                        </p:tav>
                                      </p:tavLst>
                                    </p:anim>
                                    <p:animEffect filter="fade" transition="in">
                                      <p:cBhvr>
                                        <p:cTn dur="1000" id="92"/>
                                        <p:tgtEl>
                                          <p:spTgt spid="44"/>
                                        </p:tgtEl>
                                      </p:cBhvr>
                                    </p:animEffect>
                                  </p:childTnLst>
                                </p:cTn>
                              </p:par>
                              <p:par>
                                <p:cTn accel="50000" decel="50000" fill="hold" grpId="2" id="93" nodeType="withEffect" presetClass="path" presetID="42" presetSubtype="0">
                                  <p:stCondLst>
                                    <p:cond delay="1200"/>
                                  </p:stCondLst>
                                  <p:childTnLst>
                                    <p:animMotion origin="layout" path="M -2.77778E-07 3.7037E-06 L -0.125 -0.68889" pathEditMode="relative" ptsTypes="AA" rAng="0">
                                      <p:cBhvr>
                                        <p:cTn dur="1000" fill="hold" id="94" spd="-100000"/>
                                        <p:tgtEl>
                                          <p:spTgt spid="44"/>
                                        </p:tgtEl>
                                        <p:attrNameLst>
                                          <p:attrName>ppt_x</p:attrName>
                                          <p:attrName>ppt_y</p:attrName>
                                        </p:attrNameLst>
                                      </p:cBhvr>
                                      <p:rCtr x="-6250" y="-34444"/>
                                    </p:animMotion>
                                  </p:childTnLst>
                                </p:cTn>
                              </p:par>
                              <p:par>
                                <p:cTn fill="hold" id="95" nodeType="withEffect" presetClass="entr" presetID="1" presetSubtype="0">
                                  <p:stCondLst>
                                    <p:cond delay="1500"/>
                                  </p:stCondLst>
                                  <p:childTnLst>
                                    <p:set>
                                      <p:cBhvr>
                                        <p:cTn dur="1" fill="hold" id="96">
                                          <p:stCondLst>
                                            <p:cond delay="0"/>
                                          </p:stCondLst>
                                        </p:cTn>
                                        <p:tgtEl>
                                          <p:spTgt spid="41"/>
                                        </p:tgtEl>
                                        <p:attrNameLst>
                                          <p:attrName>style.visibility</p:attrName>
                                        </p:attrNameLst>
                                      </p:cBhvr>
                                      <p:to>
                                        <p:strVal val="visible"/>
                                      </p:to>
                                    </p:set>
                                  </p:childTnLst>
                                </p:cTn>
                              </p:par>
                              <p:par>
                                <p:cTn accel="50000" decel="50000" fill="hold" id="97" nodeType="withEffect" presetClass="path" presetID="42" presetSubtype="0">
                                  <p:stCondLst>
                                    <p:cond delay="1500"/>
                                  </p:stCondLst>
                                  <p:childTnLst>
                                    <p:animMotion origin="layout" path="M 1.66667E-06 -1.23457E-07 L 0.4875 0.71111" pathEditMode="relative" ptsTypes="AA" rAng="0">
                                      <p:cBhvr>
                                        <p:cTn dur="1000" fill="hold" id="98" spd="-100000"/>
                                        <p:tgtEl>
                                          <p:spTgt spid="41"/>
                                        </p:tgtEl>
                                        <p:attrNameLst>
                                          <p:attrName>ppt_x</p:attrName>
                                          <p:attrName>ppt_y</p:attrName>
                                        </p:attrNameLst>
                                      </p:cBhvr>
                                      <p:rCtr x="24375" y="35556"/>
                                    </p:animMotion>
                                  </p:childTnLst>
                                </p:cTn>
                              </p:par>
                              <p:par>
                                <p:cTn fill="hold" id="99" nodeType="withEffect" presetClass="entr" presetID="53" presetSubtype="0">
                                  <p:stCondLst>
                                    <p:cond delay="1500"/>
                                  </p:stCondLst>
                                  <p:childTnLst>
                                    <p:set>
                                      <p:cBhvr>
                                        <p:cTn dur="1" fill="hold" id="100">
                                          <p:stCondLst>
                                            <p:cond delay="0"/>
                                          </p:stCondLst>
                                        </p:cTn>
                                        <p:tgtEl>
                                          <p:spTgt spid="41"/>
                                        </p:tgtEl>
                                        <p:attrNameLst>
                                          <p:attrName>style.visibility</p:attrName>
                                        </p:attrNameLst>
                                      </p:cBhvr>
                                      <p:to>
                                        <p:strVal val="visible"/>
                                      </p:to>
                                    </p:set>
                                    <p:anim calcmode="lin" valueType="num">
                                      <p:cBhvr>
                                        <p:cTn dur="1000" fill="hold" id="101"/>
                                        <p:tgtEl>
                                          <p:spTgt spid="41"/>
                                        </p:tgtEl>
                                        <p:attrNameLst>
                                          <p:attrName>ppt_w</p:attrName>
                                        </p:attrNameLst>
                                      </p:cBhvr>
                                      <p:tavLst>
                                        <p:tav tm="0">
                                          <p:val>
                                            <p:fltVal val="0"/>
                                          </p:val>
                                        </p:tav>
                                        <p:tav tm="100000">
                                          <p:val>
                                            <p:strVal val="#ppt_w"/>
                                          </p:val>
                                        </p:tav>
                                      </p:tavLst>
                                    </p:anim>
                                    <p:anim calcmode="lin" valueType="num">
                                      <p:cBhvr>
                                        <p:cTn dur="1000" fill="hold" id="102"/>
                                        <p:tgtEl>
                                          <p:spTgt spid="41"/>
                                        </p:tgtEl>
                                        <p:attrNameLst>
                                          <p:attrName>ppt_h</p:attrName>
                                        </p:attrNameLst>
                                      </p:cBhvr>
                                      <p:tavLst>
                                        <p:tav tm="0">
                                          <p:val>
                                            <p:fltVal val="0"/>
                                          </p:val>
                                        </p:tav>
                                        <p:tav tm="100000">
                                          <p:val>
                                            <p:strVal val="#ppt_h"/>
                                          </p:val>
                                        </p:tav>
                                      </p:tavLst>
                                    </p:anim>
                                    <p:animEffect filter="fade" transition="in">
                                      <p:cBhvr>
                                        <p:cTn dur="1000" id="103"/>
                                        <p:tgtEl>
                                          <p:spTgt spid="41"/>
                                        </p:tgtEl>
                                      </p:cBhvr>
                                    </p:animEffect>
                                  </p:childTnLst>
                                </p:cTn>
                              </p:par>
                              <p:par>
                                <p:cTn fill="hold" grpId="0" id="104" nodeType="withEffect" presetClass="entr" presetID="1" presetSubtype="0">
                                  <p:stCondLst>
                                    <p:cond delay="1500"/>
                                  </p:stCondLst>
                                  <p:childTnLst>
                                    <p:set>
                                      <p:cBhvr>
                                        <p:cTn dur="1" fill="hold" id="105">
                                          <p:stCondLst>
                                            <p:cond delay="0"/>
                                          </p:stCondLst>
                                        </p:cTn>
                                        <p:tgtEl>
                                          <p:spTgt spid="40"/>
                                        </p:tgtEl>
                                        <p:attrNameLst>
                                          <p:attrName>style.visibility</p:attrName>
                                        </p:attrNameLst>
                                      </p:cBhvr>
                                      <p:to>
                                        <p:strVal val="visible"/>
                                      </p:to>
                                    </p:set>
                                  </p:childTnLst>
                                </p:cTn>
                              </p:par>
                              <p:par>
                                <p:cTn accel="50000" decel="50000" fill="hold" grpId="2" id="106" nodeType="withEffect" presetClass="path" presetID="42" presetSubtype="0">
                                  <p:stCondLst>
                                    <p:cond delay="1500"/>
                                  </p:stCondLst>
                                  <p:childTnLst>
                                    <p:animMotion origin="layout" path="M -4.72222E-06 4.69136E-06 L -0.51406 -0.62778" pathEditMode="relative" ptsTypes="AA" rAng="0">
                                      <p:cBhvr>
                                        <p:cTn dur="1000" fill="hold" id="107" spd="-100000"/>
                                        <p:tgtEl>
                                          <p:spTgt spid="40"/>
                                        </p:tgtEl>
                                        <p:attrNameLst>
                                          <p:attrName>ppt_x</p:attrName>
                                          <p:attrName>ppt_y</p:attrName>
                                        </p:attrNameLst>
                                      </p:cBhvr>
                                      <p:rCtr x="-25712" y="-31389"/>
                                    </p:animMotion>
                                  </p:childTnLst>
                                </p:cTn>
                              </p:par>
                              <p:par>
                                <p:cTn fill="hold" grpId="1" id="108" nodeType="withEffect" presetClass="entr" presetID="53" presetSubtype="0">
                                  <p:stCondLst>
                                    <p:cond delay="1500"/>
                                  </p:stCondLst>
                                  <p:childTnLst>
                                    <p:set>
                                      <p:cBhvr>
                                        <p:cTn dur="1" fill="hold" id="109">
                                          <p:stCondLst>
                                            <p:cond delay="0"/>
                                          </p:stCondLst>
                                        </p:cTn>
                                        <p:tgtEl>
                                          <p:spTgt spid="40"/>
                                        </p:tgtEl>
                                        <p:attrNameLst>
                                          <p:attrName>style.visibility</p:attrName>
                                        </p:attrNameLst>
                                      </p:cBhvr>
                                      <p:to>
                                        <p:strVal val="visible"/>
                                      </p:to>
                                    </p:set>
                                    <p:anim calcmode="lin" valueType="num">
                                      <p:cBhvr>
                                        <p:cTn dur="1000" fill="hold" id="110"/>
                                        <p:tgtEl>
                                          <p:spTgt spid="40"/>
                                        </p:tgtEl>
                                        <p:attrNameLst>
                                          <p:attrName>ppt_w</p:attrName>
                                        </p:attrNameLst>
                                      </p:cBhvr>
                                      <p:tavLst>
                                        <p:tav tm="0">
                                          <p:val>
                                            <p:fltVal val="0"/>
                                          </p:val>
                                        </p:tav>
                                        <p:tav tm="100000">
                                          <p:val>
                                            <p:strVal val="#ppt_w"/>
                                          </p:val>
                                        </p:tav>
                                      </p:tavLst>
                                    </p:anim>
                                    <p:anim calcmode="lin" valueType="num">
                                      <p:cBhvr>
                                        <p:cTn dur="1000" fill="hold" id="111"/>
                                        <p:tgtEl>
                                          <p:spTgt spid="40"/>
                                        </p:tgtEl>
                                        <p:attrNameLst>
                                          <p:attrName>ppt_h</p:attrName>
                                        </p:attrNameLst>
                                      </p:cBhvr>
                                      <p:tavLst>
                                        <p:tav tm="0">
                                          <p:val>
                                            <p:fltVal val="0"/>
                                          </p:val>
                                        </p:tav>
                                        <p:tav tm="100000">
                                          <p:val>
                                            <p:strVal val="#ppt_h"/>
                                          </p:val>
                                        </p:tav>
                                      </p:tavLst>
                                    </p:anim>
                                    <p:animEffect filter="fade" transition="in">
                                      <p:cBhvr>
                                        <p:cTn dur="1000" id="112"/>
                                        <p:tgtEl>
                                          <p:spTgt spid="40"/>
                                        </p:tgtEl>
                                      </p:cBhvr>
                                    </p:animEffect>
                                  </p:childTnLst>
                                </p:cTn>
                              </p:par>
                              <p:par>
                                <p:cTn fill="hold" grpId="0" id="113" nodeType="withEffect" presetClass="entr" presetID="1" presetSubtype="0">
                                  <p:stCondLst>
                                    <p:cond delay="1800"/>
                                  </p:stCondLst>
                                  <p:childTnLst>
                                    <p:set>
                                      <p:cBhvr>
                                        <p:cTn dur="1" fill="hold" id="114">
                                          <p:stCondLst>
                                            <p:cond delay="0"/>
                                          </p:stCondLst>
                                        </p:cTn>
                                        <p:tgtEl>
                                          <p:spTgt spid="39"/>
                                        </p:tgtEl>
                                        <p:attrNameLst>
                                          <p:attrName>style.visibility</p:attrName>
                                        </p:attrNameLst>
                                      </p:cBhvr>
                                      <p:to>
                                        <p:strVal val="visible"/>
                                      </p:to>
                                    </p:set>
                                  </p:childTnLst>
                                </p:cTn>
                              </p:par>
                              <p:par>
                                <p:cTn fill="hold" grpId="1" id="115" nodeType="withEffect" presetClass="entr" presetID="53" presetSubtype="0">
                                  <p:stCondLst>
                                    <p:cond delay="1800"/>
                                  </p:stCondLst>
                                  <p:childTnLst>
                                    <p:set>
                                      <p:cBhvr>
                                        <p:cTn dur="1" fill="hold" id="116">
                                          <p:stCondLst>
                                            <p:cond delay="0"/>
                                          </p:stCondLst>
                                        </p:cTn>
                                        <p:tgtEl>
                                          <p:spTgt spid="39"/>
                                        </p:tgtEl>
                                        <p:attrNameLst>
                                          <p:attrName>style.visibility</p:attrName>
                                        </p:attrNameLst>
                                      </p:cBhvr>
                                      <p:to>
                                        <p:strVal val="visible"/>
                                      </p:to>
                                    </p:set>
                                    <p:anim calcmode="lin" valueType="num">
                                      <p:cBhvr>
                                        <p:cTn dur="1000" fill="hold" id="117"/>
                                        <p:tgtEl>
                                          <p:spTgt spid="39"/>
                                        </p:tgtEl>
                                        <p:attrNameLst>
                                          <p:attrName>ppt_w</p:attrName>
                                        </p:attrNameLst>
                                      </p:cBhvr>
                                      <p:tavLst>
                                        <p:tav tm="0">
                                          <p:val>
                                            <p:fltVal val="0"/>
                                          </p:val>
                                        </p:tav>
                                        <p:tav tm="100000">
                                          <p:val>
                                            <p:strVal val="#ppt_w"/>
                                          </p:val>
                                        </p:tav>
                                      </p:tavLst>
                                    </p:anim>
                                    <p:anim calcmode="lin" valueType="num">
                                      <p:cBhvr>
                                        <p:cTn dur="1000" fill="hold" id="118"/>
                                        <p:tgtEl>
                                          <p:spTgt spid="39"/>
                                        </p:tgtEl>
                                        <p:attrNameLst>
                                          <p:attrName>ppt_h</p:attrName>
                                        </p:attrNameLst>
                                      </p:cBhvr>
                                      <p:tavLst>
                                        <p:tav tm="0">
                                          <p:val>
                                            <p:fltVal val="0"/>
                                          </p:val>
                                        </p:tav>
                                        <p:tav tm="100000">
                                          <p:val>
                                            <p:strVal val="#ppt_h"/>
                                          </p:val>
                                        </p:tav>
                                      </p:tavLst>
                                    </p:anim>
                                    <p:animEffect filter="fade" transition="in">
                                      <p:cBhvr>
                                        <p:cTn dur="1000" id="119"/>
                                        <p:tgtEl>
                                          <p:spTgt spid="39"/>
                                        </p:tgtEl>
                                      </p:cBhvr>
                                    </p:animEffect>
                                  </p:childTnLst>
                                </p:cTn>
                              </p:par>
                              <p:par>
                                <p:cTn accel="50000" decel="50000" fill="hold" grpId="2" id="120" nodeType="withEffect" presetClass="path" presetID="42" presetSubtype="0">
                                  <p:stCondLst>
                                    <p:cond delay="1800"/>
                                  </p:stCondLst>
                                  <p:childTnLst>
                                    <p:animMotion origin="layout" path="M 3.05556E-06 2.46914E-06 L 0.59531 -0.52222" pathEditMode="relative" ptsTypes="AA" rAng="0">
                                      <p:cBhvr>
                                        <p:cTn dur="1000" fill="hold" id="121" spd="-100000"/>
                                        <p:tgtEl>
                                          <p:spTgt spid="39"/>
                                        </p:tgtEl>
                                        <p:attrNameLst>
                                          <p:attrName>ppt_x</p:attrName>
                                          <p:attrName>ppt_y</p:attrName>
                                        </p:attrNameLst>
                                      </p:cBhvr>
                                      <p:rCtr x="29757" y="-26111"/>
                                    </p:animMotion>
                                  </p:childTnLst>
                                </p:cTn>
                              </p:par>
                              <p:par>
                                <p:cTn fill="hold" id="122" nodeType="withEffect" presetClass="entr" presetID="1" presetSubtype="0">
                                  <p:stCondLst>
                                    <p:cond delay="1800"/>
                                  </p:stCondLst>
                                  <p:childTnLst>
                                    <p:set>
                                      <p:cBhvr>
                                        <p:cTn dur="1" fill="hold" id="123">
                                          <p:stCondLst>
                                            <p:cond delay="0"/>
                                          </p:stCondLst>
                                        </p:cTn>
                                        <p:tgtEl>
                                          <p:spTgt spid="49"/>
                                        </p:tgtEl>
                                        <p:attrNameLst>
                                          <p:attrName>style.visibility</p:attrName>
                                        </p:attrNameLst>
                                      </p:cBhvr>
                                      <p:to>
                                        <p:strVal val="visible"/>
                                      </p:to>
                                    </p:set>
                                  </p:childTnLst>
                                </p:cTn>
                              </p:par>
                              <p:par>
                                <p:cTn fill="hold" id="124" nodeType="withEffect" presetClass="entr" presetID="53" presetSubtype="0">
                                  <p:stCondLst>
                                    <p:cond delay="1800"/>
                                  </p:stCondLst>
                                  <p:childTnLst>
                                    <p:set>
                                      <p:cBhvr>
                                        <p:cTn dur="1" fill="hold" id="125">
                                          <p:stCondLst>
                                            <p:cond delay="0"/>
                                          </p:stCondLst>
                                        </p:cTn>
                                        <p:tgtEl>
                                          <p:spTgt spid="49"/>
                                        </p:tgtEl>
                                        <p:attrNameLst>
                                          <p:attrName>style.visibility</p:attrName>
                                        </p:attrNameLst>
                                      </p:cBhvr>
                                      <p:to>
                                        <p:strVal val="visible"/>
                                      </p:to>
                                    </p:set>
                                    <p:anim calcmode="lin" valueType="num">
                                      <p:cBhvr>
                                        <p:cTn dur="1000" fill="hold" id="126"/>
                                        <p:tgtEl>
                                          <p:spTgt spid="49"/>
                                        </p:tgtEl>
                                        <p:attrNameLst>
                                          <p:attrName>ppt_w</p:attrName>
                                        </p:attrNameLst>
                                      </p:cBhvr>
                                      <p:tavLst>
                                        <p:tav tm="0">
                                          <p:val>
                                            <p:fltVal val="0"/>
                                          </p:val>
                                        </p:tav>
                                        <p:tav tm="100000">
                                          <p:val>
                                            <p:strVal val="#ppt_w"/>
                                          </p:val>
                                        </p:tav>
                                      </p:tavLst>
                                    </p:anim>
                                    <p:anim calcmode="lin" valueType="num">
                                      <p:cBhvr>
                                        <p:cTn dur="1000" fill="hold" id="127"/>
                                        <p:tgtEl>
                                          <p:spTgt spid="49"/>
                                        </p:tgtEl>
                                        <p:attrNameLst>
                                          <p:attrName>ppt_h</p:attrName>
                                        </p:attrNameLst>
                                      </p:cBhvr>
                                      <p:tavLst>
                                        <p:tav tm="0">
                                          <p:val>
                                            <p:fltVal val="0"/>
                                          </p:val>
                                        </p:tav>
                                        <p:tav tm="100000">
                                          <p:val>
                                            <p:strVal val="#ppt_h"/>
                                          </p:val>
                                        </p:tav>
                                      </p:tavLst>
                                    </p:anim>
                                    <p:animEffect filter="fade" transition="in">
                                      <p:cBhvr>
                                        <p:cTn dur="1000" id="128"/>
                                        <p:tgtEl>
                                          <p:spTgt spid="49"/>
                                        </p:tgtEl>
                                      </p:cBhvr>
                                    </p:animEffect>
                                  </p:childTnLst>
                                </p:cTn>
                              </p:par>
                              <p:par>
                                <p:cTn accel="50000" decel="50000" fill="hold" id="129" nodeType="withEffect" presetClass="path" presetID="42" presetSubtype="0">
                                  <p:stCondLst>
                                    <p:cond delay="1800"/>
                                  </p:stCondLst>
                                  <p:childTnLst>
                                    <p:animMotion origin="layout" path="M -8.33333E-07 4.93827E-06 L -0.69375 0.72777" pathEditMode="relative" ptsTypes="AA" rAng="0">
                                      <p:cBhvr>
                                        <p:cTn dur="1000" fill="hold" id="130" spd="-100000"/>
                                        <p:tgtEl>
                                          <p:spTgt spid="49"/>
                                        </p:tgtEl>
                                        <p:attrNameLst>
                                          <p:attrName>ppt_x</p:attrName>
                                          <p:attrName>ppt_y</p:attrName>
                                        </p:attrNameLst>
                                      </p:cBhvr>
                                      <p:rCtr x="-34688" y="36389"/>
                                    </p:animMotion>
                                  </p:childTnLst>
                                </p:cTn>
                              </p:par>
                            </p:childTnLst>
                          </p:cTn>
                        </p:par>
                        <p:par>
                          <p:cTn fill="hold" id="131" nodeType="afterGroup">
                            <p:stCondLst>
                              <p:cond delay="2800"/>
                            </p:stCondLst>
                            <p:childTnLst>
                              <p:par>
                                <p:cTn fill="hold" grpId="0" id="132" nodeType="afterEffect" presetClass="entr" presetID="12" presetSubtype="8">
                                  <p:stCondLst>
                                    <p:cond delay="0"/>
                                  </p:stCondLst>
                                  <p:childTnLst>
                                    <p:set>
                                      <p:cBhvr>
                                        <p:cTn dur="1" fill="hold" id="133">
                                          <p:stCondLst>
                                            <p:cond delay="0"/>
                                          </p:stCondLst>
                                        </p:cTn>
                                        <p:tgtEl>
                                          <p:spTgt spid="35"/>
                                        </p:tgtEl>
                                        <p:attrNameLst>
                                          <p:attrName>style.visibility</p:attrName>
                                        </p:attrNameLst>
                                      </p:cBhvr>
                                      <p:to>
                                        <p:strVal val="visible"/>
                                      </p:to>
                                    </p:set>
                                    <p:anim calcmode="lin" valueType="num">
                                      <p:cBhvr additive="base">
                                        <p:cTn dur="500" id="134"/>
                                        <p:tgtEl>
                                          <p:spTgt spid="35"/>
                                        </p:tgtEl>
                                        <p:attrNameLst>
                                          <p:attrName>ppt_x</p:attrName>
                                        </p:attrNameLst>
                                      </p:cBhvr>
                                      <p:tavLst>
                                        <p:tav tm="0">
                                          <p:val>
                                            <p:strVal val="#ppt_x-#ppt_w*1.125000"/>
                                          </p:val>
                                        </p:tav>
                                        <p:tav tm="100000">
                                          <p:val>
                                            <p:strVal val="#ppt_x"/>
                                          </p:val>
                                        </p:tav>
                                      </p:tavLst>
                                    </p:anim>
                                    <p:animEffect filter="wipe(right)" transition="in">
                                      <p:cBhvr>
                                        <p:cTn dur="500" id="135"/>
                                        <p:tgtEl>
                                          <p:spTgt spid="35"/>
                                        </p:tgtEl>
                                      </p:cBhvr>
                                    </p:animEffect>
                                  </p:childTnLst>
                                </p:cTn>
                              </p:par>
                              <p:par>
                                <p:cTn fill="hold" grpId="0" id="136" nodeType="withEffect" presetClass="entr" presetID="12" presetSubtype="8">
                                  <p:stCondLst>
                                    <p:cond delay="0"/>
                                  </p:stCondLst>
                                  <p:childTnLst>
                                    <p:set>
                                      <p:cBhvr>
                                        <p:cTn dur="1" fill="hold" id="137">
                                          <p:stCondLst>
                                            <p:cond delay="0"/>
                                          </p:stCondLst>
                                        </p:cTn>
                                        <p:tgtEl>
                                          <p:spTgt spid="36"/>
                                        </p:tgtEl>
                                        <p:attrNameLst>
                                          <p:attrName>style.visibility</p:attrName>
                                        </p:attrNameLst>
                                      </p:cBhvr>
                                      <p:to>
                                        <p:strVal val="visible"/>
                                      </p:to>
                                    </p:set>
                                    <p:anim calcmode="lin" valueType="num">
                                      <p:cBhvr additive="base">
                                        <p:cTn dur="500" id="138"/>
                                        <p:tgtEl>
                                          <p:spTgt spid="36"/>
                                        </p:tgtEl>
                                        <p:attrNameLst>
                                          <p:attrName>ppt_x</p:attrName>
                                        </p:attrNameLst>
                                      </p:cBhvr>
                                      <p:tavLst>
                                        <p:tav tm="0">
                                          <p:val>
                                            <p:strVal val="#ppt_x-#ppt_w*1.125000"/>
                                          </p:val>
                                        </p:tav>
                                        <p:tav tm="100000">
                                          <p:val>
                                            <p:strVal val="#ppt_x"/>
                                          </p:val>
                                        </p:tav>
                                      </p:tavLst>
                                    </p:anim>
                                    <p:animEffect filter="wipe(right)" transition="in">
                                      <p:cBhvr>
                                        <p:cTn dur="500" id="139"/>
                                        <p:tgtEl>
                                          <p:spTgt spid="36"/>
                                        </p:tgtEl>
                                      </p:cBhvr>
                                    </p:animEffect>
                                  </p:childTnLst>
                                </p:cTn>
                              </p:par>
                              <p:par>
                                <p:cTn fill="hold" grpId="0" id="140" nodeType="withEffect" presetClass="entr" presetID="12" presetSubtype="8">
                                  <p:stCondLst>
                                    <p:cond delay="0"/>
                                  </p:stCondLst>
                                  <p:childTnLst>
                                    <p:set>
                                      <p:cBhvr>
                                        <p:cTn dur="1" fill="hold" id="141">
                                          <p:stCondLst>
                                            <p:cond delay="0"/>
                                          </p:stCondLst>
                                        </p:cTn>
                                        <p:tgtEl>
                                          <p:spTgt spid="37"/>
                                        </p:tgtEl>
                                        <p:attrNameLst>
                                          <p:attrName>style.visibility</p:attrName>
                                        </p:attrNameLst>
                                      </p:cBhvr>
                                      <p:to>
                                        <p:strVal val="visible"/>
                                      </p:to>
                                    </p:set>
                                    <p:anim calcmode="lin" valueType="num">
                                      <p:cBhvr additive="base">
                                        <p:cTn dur="500" id="142"/>
                                        <p:tgtEl>
                                          <p:spTgt spid="37"/>
                                        </p:tgtEl>
                                        <p:attrNameLst>
                                          <p:attrName>ppt_x</p:attrName>
                                        </p:attrNameLst>
                                      </p:cBhvr>
                                      <p:tavLst>
                                        <p:tav tm="0">
                                          <p:val>
                                            <p:strVal val="#ppt_x-#ppt_w*1.125000"/>
                                          </p:val>
                                        </p:tav>
                                        <p:tav tm="100000">
                                          <p:val>
                                            <p:strVal val="#ppt_x"/>
                                          </p:val>
                                        </p:tav>
                                      </p:tavLst>
                                    </p:anim>
                                    <p:animEffect filter="wipe(right)" transition="in">
                                      <p:cBhvr>
                                        <p:cTn dur="500" id="143"/>
                                        <p:tgtEl>
                                          <p:spTgt spid="37"/>
                                        </p:tgtEl>
                                      </p:cBhvr>
                                    </p:animEffect>
                                  </p:childTnLst>
                                </p:cTn>
                              </p:par>
                              <p:par>
                                <p:cTn fill="hold" grpId="0" id="144" nodeType="withEffect" presetClass="entr" presetID="12" presetSubtype="2">
                                  <p:stCondLst>
                                    <p:cond delay="0"/>
                                  </p:stCondLst>
                                  <p:childTnLst>
                                    <p:set>
                                      <p:cBhvr>
                                        <p:cTn dur="1" fill="hold" id="145">
                                          <p:stCondLst>
                                            <p:cond delay="0"/>
                                          </p:stCondLst>
                                        </p:cTn>
                                        <p:tgtEl>
                                          <p:spTgt spid="34"/>
                                        </p:tgtEl>
                                        <p:attrNameLst>
                                          <p:attrName>style.visibility</p:attrName>
                                        </p:attrNameLst>
                                      </p:cBhvr>
                                      <p:to>
                                        <p:strVal val="visible"/>
                                      </p:to>
                                    </p:set>
                                    <p:anim calcmode="lin" valueType="num">
                                      <p:cBhvr additive="base">
                                        <p:cTn dur="500" id="146"/>
                                        <p:tgtEl>
                                          <p:spTgt spid="34"/>
                                        </p:tgtEl>
                                        <p:attrNameLst>
                                          <p:attrName>ppt_x</p:attrName>
                                        </p:attrNameLst>
                                      </p:cBhvr>
                                      <p:tavLst>
                                        <p:tav tm="0">
                                          <p:val>
                                            <p:strVal val="#ppt_x+#ppt_w*1.125000"/>
                                          </p:val>
                                        </p:tav>
                                        <p:tav tm="100000">
                                          <p:val>
                                            <p:strVal val="#ppt_x"/>
                                          </p:val>
                                        </p:tav>
                                      </p:tavLst>
                                    </p:anim>
                                    <p:animEffect filter="wipe(left)" transition="in">
                                      <p:cBhvr>
                                        <p:cTn dur="500" id="147"/>
                                        <p:tgtEl>
                                          <p:spTgt spid="34"/>
                                        </p:tgtEl>
                                      </p:cBhvr>
                                    </p:animEffect>
                                  </p:childTnLst>
                                </p:cTn>
                              </p:par>
                              <p:par>
                                <p:cTn fill="hold" grpId="0" id="148" nodeType="withEffect" presetClass="entr" presetID="12" presetSubtype="2">
                                  <p:stCondLst>
                                    <p:cond delay="0"/>
                                  </p:stCondLst>
                                  <p:childTnLst>
                                    <p:set>
                                      <p:cBhvr>
                                        <p:cTn dur="1" fill="hold" id="149">
                                          <p:stCondLst>
                                            <p:cond delay="0"/>
                                          </p:stCondLst>
                                        </p:cTn>
                                        <p:tgtEl>
                                          <p:spTgt spid="33"/>
                                        </p:tgtEl>
                                        <p:attrNameLst>
                                          <p:attrName>style.visibility</p:attrName>
                                        </p:attrNameLst>
                                      </p:cBhvr>
                                      <p:to>
                                        <p:strVal val="visible"/>
                                      </p:to>
                                    </p:set>
                                    <p:anim calcmode="lin" valueType="num">
                                      <p:cBhvr additive="base">
                                        <p:cTn dur="500" id="150"/>
                                        <p:tgtEl>
                                          <p:spTgt spid="33"/>
                                        </p:tgtEl>
                                        <p:attrNameLst>
                                          <p:attrName>ppt_x</p:attrName>
                                        </p:attrNameLst>
                                      </p:cBhvr>
                                      <p:tavLst>
                                        <p:tav tm="0">
                                          <p:val>
                                            <p:strVal val="#ppt_x+#ppt_w*1.125000"/>
                                          </p:val>
                                        </p:tav>
                                        <p:tav tm="100000">
                                          <p:val>
                                            <p:strVal val="#ppt_x"/>
                                          </p:val>
                                        </p:tav>
                                      </p:tavLst>
                                    </p:anim>
                                    <p:animEffect filter="wipe(left)" transition="in">
                                      <p:cBhvr>
                                        <p:cTn dur="500" id="151"/>
                                        <p:tgtEl>
                                          <p:spTgt spid="33"/>
                                        </p:tgtEl>
                                      </p:cBhvr>
                                    </p:animEffect>
                                  </p:childTnLst>
                                </p:cTn>
                              </p:par>
                              <p:par>
                                <p:cTn fill="hold" grpId="0" id="152" nodeType="withEffect" presetClass="entr" presetID="12" presetSubtype="2">
                                  <p:stCondLst>
                                    <p:cond delay="0"/>
                                  </p:stCondLst>
                                  <p:childTnLst>
                                    <p:set>
                                      <p:cBhvr>
                                        <p:cTn dur="1" fill="hold" id="153">
                                          <p:stCondLst>
                                            <p:cond delay="0"/>
                                          </p:stCondLst>
                                        </p:cTn>
                                        <p:tgtEl>
                                          <p:spTgt spid="32"/>
                                        </p:tgtEl>
                                        <p:attrNameLst>
                                          <p:attrName>style.visibility</p:attrName>
                                        </p:attrNameLst>
                                      </p:cBhvr>
                                      <p:to>
                                        <p:strVal val="visible"/>
                                      </p:to>
                                    </p:set>
                                    <p:anim calcmode="lin" valueType="num">
                                      <p:cBhvr additive="base">
                                        <p:cTn dur="500" id="154"/>
                                        <p:tgtEl>
                                          <p:spTgt spid="32"/>
                                        </p:tgtEl>
                                        <p:attrNameLst>
                                          <p:attrName>ppt_x</p:attrName>
                                        </p:attrNameLst>
                                      </p:cBhvr>
                                      <p:tavLst>
                                        <p:tav tm="0">
                                          <p:val>
                                            <p:strVal val="#ppt_x+#ppt_w*1.125000"/>
                                          </p:val>
                                        </p:tav>
                                        <p:tav tm="100000">
                                          <p:val>
                                            <p:strVal val="#ppt_x"/>
                                          </p:val>
                                        </p:tav>
                                      </p:tavLst>
                                    </p:anim>
                                    <p:animEffect filter="wipe(left)" transition="in">
                                      <p:cBhvr>
                                        <p:cTn dur="500" id="155"/>
                                        <p:tgtEl>
                                          <p:spTgt spid="32"/>
                                        </p:tgtEl>
                                      </p:cBhvr>
                                    </p:animEffect>
                                  </p:childTnLst>
                                </p:cTn>
                              </p:par>
                              <p:par>
                                <p:cTn fill="hold" grpId="0" id="156" nodeType="withEffect" presetClass="entr" presetID="12" presetSubtype="4">
                                  <p:stCondLst>
                                    <p:cond delay="0"/>
                                  </p:stCondLst>
                                  <p:childTnLst>
                                    <p:set>
                                      <p:cBhvr>
                                        <p:cTn dur="1" fill="hold" id="157">
                                          <p:stCondLst>
                                            <p:cond delay="0"/>
                                          </p:stCondLst>
                                        </p:cTn>
                                        <p:tgtEl>
                                          <p:spTgt spid="31"/>
                                        </p:tgtEl>
                                        <p:attrNameLst>
                                          <p:attrName>style.visibility</p:attrName>
                                        </p:attrNameLst>
                                      </p:cBhvr>
                                      <p:to>
                                        <p:strVal val="visible"/>
                                      </p:to>
                                    </p:set>
                                    <p:anim calcmode="lin" valueType="num">
                                      <p:cBhvr additive="base">
                                        <p:cTn dur="500" id="158"/>
                                        <p:tgtEl>
                                          <p:spTgt spid="31"/>
                                        </p:tgtEl>
                                        <p:attrNameLst>
                                          <p:attrName>ppt_y</p:attrName>
                                        </p:attrNameLst>
                                      </p:cBhvr>
                                      <p:tavLst>
                                        <p:tav tm="0">
                                          <p:val>
                                            <p:strVal val="#ppt_y+#ppt_h*1.125000"/>
                                          </p:val>
                                        </p:tav>
                                        <p:tav tm="100000">
                                          <p:val>
                                            <p:strVal val="#ppt_y"/>
                                          </p:val>
                                        </p:tav>
                                      </p:tavLst>
                                    </p:anim>
                                    <p:animEffect filter="wipe(up)" transition="in">
                                      <p:cBhvr>
                                        <p:cTn dur="500" id="159"/>
                                        <p:tgtEl>
                                          <p:spTgt spid="31"/>
                                        </p:tgtEl>
                                      </p:cBhvr>
                                    </p:animEffect>
                                  </p:childTnLst>
                                </p:cTn>
                              </p:par>
                              <p:par>
                                <p:cTn fill="hold" grpId="0" id="160" nodeType="withEffect" presetClass="entr" presetID="12" presetSubtype="1">
                                  <p:stCondLst>
                                    <p:cond delay="0"/>
                                  </p:stCondLst>
                                  <p:childTnLst>
                                    <p:set>
                                      <p:cBhvr>
                                        <p:cTn dur="1" fill="hold" id="161">
                                          <p:stCondLst>
                                            <p:cond delay="0"/>
                                          </p:stCondLst>
                                        </p:cTn>
                                        <p:tgtEl>
                                          <p:spTgt spid="27"/>
                                        </p:tgtEl>
                                        <p:attrNameLst>
                                          <p:attrName>style.visibility</p:attrName>
                                        </p:attrNameLst>
                                      </p:cBhvr>
                                      <p:to>
                                        <p:strVal val="visible"/>
                                      </p:to>
                                    </p:set>
                                    <p:anim calcmode="lin" valueType="num">
                                      <p:cBhvr additive="base">
                                        <p:cTn dur="500" id="162"/>
                                        <p:tgtEl>
                                          <p:spTgt spid="27"/>
                                        </p:tgtEl>
                                        <p:attrNameLst>
                                          <p:attrName>ppt_y</p:attrName>
                                        </p:attrNameLst>
                                      </p:cBhvr>
                                      <p:tavLst>
                                        <p:tav tm="0">
                                          <p:val>
                                            <p:strVal val="#ppt_y-#ppt_h*1.125000"/>
                                          </p:val>
                                        </p:tav>
                                        <p:tav tm="100000">
                                          <p:val>
                                            <p:strVal val="#ppt_y"/>
                                          </p:val>
                                        </p:tav>
                                      </p:tavLst>
                                    </p:anim>
                                    <p:animEffect filter="wipe(down)" transition="in">
                                      <p:cBhvr>
                                        <p:cTn dur="500" id="163"/>
                                        <p:tgtEl>
                                          <p:spTgt spid="27"/>
                                        </p:tgtEl>
                                      </p:cBhvr>
                                    </p:animEffect>
                                  </p:childTnLst>
                                </p:cTn>
                              </p:par>
                              <p:par>
                                <p:cTn fill="hold" grpId="0" id="164" nodeType="withEffect" presetClass="entr" presetID="12" presetSubtype="2">
                                  <p:stCondLst>
                                    <p:cond delay="0"/>
                                  </p:stCondLst>
                                  <p:childTnLst>
                                    <p:set>
                                      <p:cBhvr>
                                        <p:cTn dur="1" fill="hold" id="165">
                                          <p:stCondLst>
                                            <p:cond delay="0"/>
                                          </p:stCondLst>
                                        </p:cTn>
                                        <p:tgtEl>
                                          <p:spTgt spid="26"/>
                                        </p:tgtEl>
                                        <p:attrNameLst>
                                          <p:attrName>style.visibility</p:attrName>
                                        </p:attrNameLst>
                                      </p:cBhvr>
                                      <p:to>
                                        <p:strVal val="visible"/>
                                      </p:to>
                                    </p:set>
                                    <p:anim calcmode="lin" valueType="num">
                                      <p:cBhvr additive="base">
                                        <p:cTn dur="500" id="166"/>
                                        <p:tgtEl>
                                          <p:spTgt spid="26"/>
                                        </p:tgtEl>
                                        <p:attrNameLst>
                                          <p:attrName>ppt_x</p:attrName>
                                        </p:attrNameLst>
                                      </p:cBhvr>
                                      <p:tavLst>
                                        <p:tav tm="0">
                                          <p:val>
                                            <p:strVal val="#ppt_x+#ppt_w*1.125000"/>
                                          </p:val>
                                        </p:tav>
                                        <p:tav tm="100000">
                                          <p:val>
                                            <p:strVal val="#ppt_x"/>
                                          </p:val>
                                        </p:tav>
                                      </p:tavLst>
                                    </p:anim>
                                    <p:animEffect filter="wipe(left)" transition="in">
                                      <p:cBhvr>
                                        <p:cTn dur="500" id="167"/>
                                        <p:tgtEl>
                                          <p:spTgt spid="26"/>
                                        </p:tgtEl>
                                      </p:cBhvr>
                                    </p:animEffect>
                                  </p:childTnLst>
                                </p:cTn>
                              </p:par>
                              <p:par>
                                <p:cTn fill="hold" grpId="0" id="168" nodeType="withEffect" presetClass="entr" presetID="12" presetSubtype="8">
                                  <p:stCondLst>
                                    <p:cond delay="0"/>
                                  </p:stCondLst>
                                  <p:childTnLst>
                                    <p:set>
                                      <p:cBhvr>
                                        <p:cTn dur="1" fill="hold" id="169">
                                          <p:stCondLst>
                                            <p:cond delay="0"/>
                                          </p:stCondLst>
                                        </p:cTn>
                                        <p:tgtEl>
                                          <p:spTgt spid="30"/>
                                        </p:tgtEl>
                                        <p:attrNameLst>
                                          <p:attrName>style.visibility</p:attrName>
                                        </p:attrNameLst>
                                      </p:cBhvr>
                                      <p:to>
                                        <p:strVal val="visible"/>
                                      </p:to>
                                    </p:set>
                                    <p:anim calcmode="lin" valueType="num">
                                      <p:cBhvr additive="base">
                                        <p:cTn dur="500" id="170"/>
                                        <p:tgtEl>
                                          <p:spTgt spid="30"/>
                                        </p:tgtEl>
                                        <p:attrNameLst>
                                          <p:attrName>ppt_x</p:attrName>
                                        </p:attrNameLst>
                                      </p:cBhvr>
                                      <p:tavLst>
                                        <p:tav tm="0">
                                          <p:val>
                                            <p:strVal val="#ppt_x-#ppt_w*1.125000"/>
                                          </p:val>
                                        </p:tav>
                                        <p:tav tm="100000">
                                          <p:val>
                                            <p:strVal val="#ppt_x"/>
                                          </p:val>
                                        </p:tav>
                                      </p:tavLst>
                                    </p:anim>
                                    <p:animEffect filter="wipe(right)" transition="in">
                                      <p:cBhvr>
                                        <p:cTn dur="500" id="171"/>
                                        <p:tgtEl>
                                          <p:spTgt spid="30"/>
                                        </p:tgtEl>
                                      </p:cBhvr>
                                    </p:animEffect>
                                  </p:childTnLst>
                                </p:cTn>
                              </p:par>
                              <p:par>
                                <p:cTn fill="hold" grpId="0" id="172" nodeType="withEffect" presetClass="entr" presetID="12" presetSubtype="8">
                                  <p:stCondLst>
                                    <p:cond delay="0"/>
                                  </p:stCondLst>
                                  <p:childTnLst>
                                    <p:set>
                                      <p:cBhvr>
                                        <p:cTn dur="1" fill="hold" id="173">
                                          <p:stCondLst>
                                            <p:cond delay="0"/>
                                          </p:stCondLst>
                                        </p:cTn>
                                        <p:tgtEl>
                                          <p:spTgt spid="29"/>
                                        </p:tgtEl>
                                        <p:attrNameLst>
                                          <p:attrName>style.visibility</p:attrName>
                                        </p:attrNameLst>
                                      </p:cBhvr>
                                      <p:to>
                                        <p:strVal val="visible"/>
                                      </p:to>
                                    </p:set>
                                    <p:anim calcmode="lin" valueType="num">
                                      <p:cBhvr additive="base">
                                        <p:cTn dur="500" id="174"/>
                                        <p:tgtEl>
                                          <p:spTgt spid="29"/>
                                        </p:tgtEl>
                                        <p:attrNameLst>
                                          <p:attrName>ppt_x</p:attrName>
                                        </p:attrNameLst>
                                      </p:cBhvr>
                                      <p:tavLst>
                                        <p:tav tm="0">
                                          <p:val>
                                            <p:strVal val="#ppt_x-#ppt_w*1.125000"/>
                                          </p:val>
                                        </p:tav>
                                        <p:tav tm="100000">
                                          <p:val>
                                            <p:strVal val="#ppt_x"/>
                                          </p:val>
                                        </p:tav>
                                      </p:tavLst>
                                    </p:anim>
                                    <p:animEffect filter="wipe(right)" transition="in">
                                      <p:cBhvr>
                                        <p:cTn dur="500" id="175"/>
                                        <p:tgtEl>
                                          <p:spTgt spid="29"/>
                                        </p:tgtEl>
                                      </p:cBhvr>
                                    </p:animEffect>
                                  </p:childTnLst>
                                </p:cTn>
                              </p:par>
                              <p:par>
                                <p:cTn fill="hold" grpId="0" id="176" nodeType="withEffect" presetClass="entr" presetID="12" presetSubtype="8">
                                  <p:stCondLst>
                                    <p:cond delay="0"/>
                                  </p:stCondLst>
                                  <p:childTnLst>
                                    <p:set>
                                      <p:cBhvr>
                                        <p:cTn dur="1" fill="hold" id="177">
                                          <p:stCondLst>
                                            <p:cond delay="0"/>
                                          </p:stCondLst>
                                        </p:cTn>
                                        <p:tgtEl>
                                          <p:spTgt spid="28"/>
                                        </p:tgtEl>
                                        <p:attrNameLst>
                                          <p:attrName>style.visibility</p:attrName>
                                        </p:attrNameLst>
                                      </p:cBhvr>
                                      <p:to>
                                        <p:strVal val="visible"/>
                                      </p:to>
                                    </p:set>
                                    <p:anim calcmode="lin" valueType="num">
                                      <p:cBhvr additive="base">
                                        <p:cTn dur="500" id="178"/>
                                        <p:tgtEl>
                                          <p:spTgt spid="28"/>
                                        </p:tgtEl>
                                        <p:attrNameLst>
                                          <p:attrName>ppt_x</p:attrName>
                                        </p:attrNameLst>
                                      </p:cBhvr>
                                      <p:tavLst>
                                        <p:tav tm="0">
                                          <p:val>
                                            <p:strVal val="#ppt_x-#ppt_w*1.125000"/>
                                          </p:val>
                                        </p:tav>
                                        <p:tav tm="100000">
                                          <p:val>
                                            <p:strVal val="#ppt_x"/>
                                          </p:val>
                                        </p:tav>
                                      </p:tavLst>
                                    </p:anim>
                                    <p:animEffect filter="wipe(right)" transition="in">
                                      <p:cBhvr>
                                        <p:cTn dur="500" id="179"/>
                                        <p:tgtEl>
                                          <p:spTgt spid="28"/>
                                        </p:tgtEl>
                                      </p:cBhvr>
                                    </p:animEffect>
                                  </p:childTnLst>
                                </p:cTn>
                              </p:par>
                              <p:par>
                                <p:cTn fill="hold" grpId="0" id="180" nodeType="withEffect" presetClass="entr" presetID="12" presetSubtype="2">
                                  <p:stCondLst>
                                    <p:cond delay="0"/>
                                  </p:stCondLst>
                                  <p:childTnLst>
                                    <p:set>
                                      <p:cBhvr>
                                        <p:cTn dur="1" fill="hold" id="181">
                                          <p:stCondLst>
                                            <p:cond delay="0"/>
                                          </p:stCondLst>
                                        </p:cTn>
                                        <p:tgtEl>
                                          <p:spTgt spid="25"/>
                                        </p:tgtEl>
                                        <p:attrNameLst>
                                          <p:attrName>style.visibility</p:attrName>
                                        </p:attrNameLst>
                                      </p:cBhvr>
                                      <p:to>
                                        <p:strVal val="visible"/>
                                      </p:to>
                                    </p:set>
                                    <p:anim calcmode="lin" valueType="num">
                                      <p:cBhvr additive="base">
                                        <p:cTn dur="500" id="182"/>
                                        <p:tgtEl>
                                          <p:spTgt spid="25"/>
                                        </p:tgtEl>
                                        <p:attrNameLst>
                                          <p:attrName>ppt_x</p:attrName>
                                        </p:attrNameLst>
                                      </p:cBhvr>
                                      <p:tavLst>
                                        <p:tav tm="0">
                                          <p:val>
                                            <p:strVal val="#ppt_x+#ppt_w*1.125000"/>
                                          </p:val>
                                        </p:tav>
                                        <p:tav tm="100000">
                                          <p:val>
                                            <p:strVal val="#ppt_x"/>
                                          </p:val>
                                        </p:tav>
                                      </p:tavLst>
                                    </p:anim>
                                    <p:animEffect filter="wipe(left)" transition="in">
                                      <p:cBhvr>
                                        <p:cTn dur="500" id="183"/>
                                        <p:tgtEl>
                                          <p:spTgt spid="25"/>
                                        </p:tgtEl>
                                      </p:cBhvr>
                                    </p:animEffect>
                                  </p:childTnLst>
                                </p:cTn>
                              </p:par>
                              <p:par>
                                <p:cTn fill="hold" grpId="0" id="184" nodeType="withEffect" presetClass="entr" presetID="12" presetSubtype="2">
                                  <p:stCondLst>
                                    <p:cond delay="0"/>
                                  </p:stCondLst>
                                  <p:childTnLst>
                                    <p:set>
                                      <p:cBhvr>
                                        <p:cTn dur="1" fill="hold" id="185">
                                          <p:stCondLst>
                                            <p:cond delay="0"/>
                                          </p:stCondLst>
                                        </p:cTn>
                                        <p:tgtEl>
                                          <p:spTgt spid="24"/>
                                        </p:tgtEl>
                                        <p:attrNameLst>
                                          <p:attrName>style.visibility</p:attrName>
                                        </p:attrNameLst>
                                      </p:cBhvr>
                                      <p:to>
                                        <p:strVal val="visible"/>
                                      </p:to>
                                    </p:set>
                                    <p:anim calcmode="lin" valueType="num">
                                      <p:cBhvr additive="base">
                                        <p:cTn dur="500" id="186"/>
                                        <p:tgtEl>
                                          <p:spTgt spid="24"/>
                                        </p:tgtEl>
                                        <p:attrNameLst>
                                          <p:attrName>ppt_x</p:attrName>
                                        </p:attrNameLst>
                                      </p:cBhvr>
                                      <p:tavLst>
                                        <p:tav tm="0">
                                          <p:val>
                                            <p:strVal val="#ppt_x+#ppt_w*1.125000"/>
                                          </p:val>
                                        </p:tav>
                                        <p:tav tm="100000">
                                          <p:val>
                                            <p:strVal val="#ppt_x"/>
                                          </p:val>
                                        </p:tav>
                                      </p:tavLst>
                                    </p:anim>
                                    <p:animEffect filter="wipe(left)" transition="in">
                                      <p:cBhvr>
                                        <p:cTn dur="500" id="187"/>
                                        <p:tgtEl>
                                          <p:spTgt spid="24"/>
                                        </p:tgtEl>
                                      </p:cBhvr>
                                    </p:animEffect>
                                  </p:childTnLst>
                                </p:cTn>
                              </p:par>
                            </p:childTnLst>
                          </p:cTn>
                        </p:par>
                        <p:par>
                          <p:cTn fill="hold" id="188" nodeType="afterGroup">
                            <p:stCondLst>
                              <p:cond delay="3300"/>
                            </p:stCondLst>
                            <p:childTnLst>
                              <p:par>
                                <p:cTn fill="hold" grpId="0" id="189" nodeType="afterEffect" presetClass="entr" presetID="18" presetSubtype="12">
                                  <p:stCondLst>
                                    <p:cond delay="0"/>
                                  </p:stCondLst>
                                  <p:childTnLst>
                                    <p:set>
                                      <p:cBhvr>
                                        <p:cTn dur="1" fill="hold" id="190">
                                          <p:stCondLst>
                                            <p:cond delay="0"/>
                                          </p:stCondLst>
                                        </p:cTn>
                                        <p:tgtEl>
                                          <p:spTgt spid="38"/>
                                        </p:tgtEl>
                                        <p:attrNameLst>
                                          <p:attrName>style.visibility</p:attrName>
                                        </p:attrNameLst>
                                      </p:cBhvr>
                                      <p:to>
                                        <p:strVal val="visible"/>
                                      </p:to>
                                    </p:set>
                                    <p:animEffect filter="strips(downLeft)" transition="in">
                                      <p:cBhvr>
                                        <p:cTn dur="500" id="191"/>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1" spid="39"/>
      <p:bldP grpId="2" spid="39"/>
      <p:bldP grpId="0" spid="40"/>
      <p:bldP grpId="1" spid="40"/>
      <p:bldP grpId="2" spid="40"/>
      <p:bldP grpId="0" spid="44"/>
      <p:bldP grpId="1" spid="44"/>
      <p:bldP grpId="2" spid="44"/>
      <p:bldP grpId="0" spid="45"/>
      <p:bldP grpId="1" spid="45"/>
      <p:bldP grpId="2" spid="45"/>
      <p:bldP grpId="0" spid="46"/>
      <p:bldP grpId="1" spid="46"/>
      <p:bldP grpId="2" spid="46"/>
      <p:bldP grpId="0" spid="47"/>
      <p:bldP grpId="1" spid="47"/>
      <p:bldP grpId="2" spid="47"/>
      <p:bldP grpId="0" spid="48"/>
      <p:bldP grpId="1" spid="48"/>
      <p:bldP grpId="2" spid="4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a:off x="4572000" y="1870122"/>
            <a:ext cx="4590510" cy="3309494"/>
          </a:xfrm>
          <a:prstGeom prst="rect">
            <a:avLst/>
          </a:prstGeom>
          <a:blipFill dpi="0" rotWithShape="1">
            <a:blip r:embed="rId3">
              <a:alphaModFix amt="1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p>
        </p:txBody>
      </p:sp>
      <p:pic>
        <p:nvPicPr>
          <p:cNvPr id="7" name="图片 6"/>
          <p:cNvPicPr>
            <a:picLocks noChangeAspect="1"/>
          </p:cNvPicPr>
          <p:nvPr/>
        </p:nvPicPr>
        <p:blipFill>
          <a:blip r:embed="rId4">
            <a:extLst>
              <a:ext uri="{28A0092B-C50C-407E-A947-70E740481C1C}">
                <a14:useLocalDpi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a:extLst>
              <a:ext uri="{28A0092B-C50C-407E-A947-70E740481C1C}">
                <a14:useLocalDpi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a:extLst>
              <a:ext uri="{28A0092B-C50C-407E-A947-70E740481C1C}">
                <a14:useLocalDpi val="0"/>
              </a:ext>
            </a:extLst>
          </a:blip>
          <a:stretch>
            <a:fillRect/>
          </a:stretch>
        </p:blipFill>
        <p:spPr>
          <a:xfrm>
            <a:off x="6536055" y="2675890"/>
            <a:ext cx="1524635" cy="456565"/>
          </a:xfrm>
          <a:prstGeom prst="rect">
            <a:avLst/>
          </a:prstGeom>
        </p:spPr>
      </p:pic>
      <p:pic>
        <p:nvPicPr>
          <p:cNvPr descr="红鸟" id="30" name="Picture 73"/>
          <p:cNvPicPr>
            <a:picLocks noChangeArrowheads="1" noChangeAspect="1"/>
          </p:cNvPicPr>
          <p:nvPr/>
        </p:nvPicPr>
        <p:blipFill>
          <a:blip r:embed="rId8">
            <a:extLst>
              <a:ext uri="{BEBA8EAE-BF5A-486C-A8C5-ECC9F3942E4B}">
                <a14:imgProps>
                  <a14:imgLayer xmlns:d3p1="http://schemas.openxmlformats.org/officeDocument/2006/relationships" d3p1:embed="">
                    <a14:imgEffect>
                      <a14:brightnessContrast contrast="50000"/>
                    </a14:imgEffect>
                  </a14:imgLayer>
                </a14:imgProps>
              </a:ext>
              <a:ext uri="{28A0092B-C50C-407E-A947-70E740481C1C}">
                <a14:useLocalDpi val="0"/>
              </a:ext>
            </a:extLst>
          </a:blip>
          <a:srcRect b="-8168" t="9838"/>
          <a:stretch>
            <a:fillRect/>
          </a:stretch>
        </p:blipFill>
        <p:spPr bwMode="auto">
          <a:xfrm>
            <a:off x="2265674" y="2163135"/>
            <a:ext cx="864394" cy="471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红鸟" id="31" name="Picture 72"/>
          <p:cNvPicPr>
            <a:picLocks noChangeArrowheads="1" noChangeAspect="1"/>
          </p:cNvPicPr>
          <p:nvPr/>
        </p:nvPicPr>
        <p:blipFill>
          <a:blip r:embed="rId9">
            <a:extLst>
              <a:ext uri="{BEBA8EAE-BF5A-486C-A8C5-ECC9F3942E4B}">
                <a14:imgProps>
                  <a14:imgLayer xmlns:d3p1="http://schemas.openxmlformats.org/officeDocument/2006/relationships" d3p1:embed="">
                    <a14:imgEffect>
                      <a14:brightnessContrast contrast="50000"/>
                    </a14:imgEffect>
                  </a14:imgLayer>
                </a14:imgProps>
              </a:ext>
              <a:ext uri="{28A0092B-C50C-407E-A947-70E740481C1C}">
                <a14:useLocalDpi val="0"/>
              </a:ext>
            </a:extLst>
          </a:blip>
          <a:stretch>
            <a:fillRect/>
          </a:stretch>
        </p:blipFill>
        <p:spPr bwMode="auto">
          <a:xfrm>
            <a:off x="3031484" y="1947809"/>
            <a:ext cx="658178" cy="4200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p:cNvSpPr txBox="1"/>
          <p:nvPr/>
        </p:nvSpPr>
        <p:spPr>
          <a:xfrm>
            <a:off x="3589974" y="2122805"/>
            <a:ext cx="4098290" cy="548640"/>
          </a:xfrm>
          <a:prstGeom prst="rect">
            <a:avLst/>
          </a:prstGeom>
          <a:noFill/>
        </p:spPr>
        <p:txBody>
          <a:bodyPr rtlCol="0" vert="horz" wrap="square">
            <a:spAutoFit/>
          </a:bodyPr>
          <a:lstStyle/>
          <a:p>
            <a:pPr algn="ctr">
              <a:lnSpc>
                <a:spcPct val="100000"/>
              </a:lnSpc>
            </a:pPr>
            <a:r>
              <a:rPr sz="1000">
                <a:solidFill>
                  <a:srgbClr val="C00000"/>
                </a:solidFill>
                <a:latin charset="-122" panose="020b0503020204020204" typeface="微软雅黑"/>
                <a:ea charset="-122" panose="020b0503020204020204" typeface="微软雅黑"/>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4480560"/>
          </a:xfrm>
          <a:prstGeom prst="rect">
            <a:avLst/>
          </a:prstGeom>
          <a:noFill/>
          <a:effectLst/>
        </p:spPr>
        <p:txBody>
          <a:bodyPr rtlCol="0" vert="horz" wrap="square">
            <a:spAutoFit/>
          </a:bodyPr>
          <a:lstStyle/>
          <a:p>
            <a:pPr algn="ctr">
              <a:lnSpc>
                <a:spcPct val="90000"/>
              </a:lnSpc>
            </a:pPr>
            <a:r>
              <a:rPr b="1" lang="en-US" sz="8000">
                <a:solidFill>
                  <a:srgbClr val="C00000"/>
                </a:solidFill>
                <a:latin charset="-122" panose="020b0503020204020204" typeface="微软雅黑"/>
                <a:ea charset="-122" panose="020b0503020204020204" typeface="微软雅黑"/>
              </a:rPr>
              <a:t>03</a:t>
            </a:r>
          </a:p>
          <a:p>
            <a:pPr algn="ctr">
              <a:lnSpc>
                <a:spcPct val="90000"/>
              </a:lnSpc>
            </a:pPr>
            <a:r>
              <a:rPr b="1" lang="en-US" sz="8000">
                <a:solidFill>
                  <a:srgbClr val="C00000"/>
                </a:solidFill>
                <a:latin charset="-122" panose="020b0503020204020204" typeface="微软雅黑"/>
                <a:ea charset="-122" panose="020b0503020204020204" typeface="微软雅黑"/>
              </a:rPr>
              <a:t>党支部相关知识概述</a:t>
            </a:r>
          </a:p>
        </p:txBody>
      </p:sp>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1000" id="16"/>
                                        <p:tgtEl>
                                          <p:spTgt spid="26"/>
                                        </p:tgtEl>
                                      </p:cBhvr>
                                    </p:animEffect>
                                    <p:anim calcmode="lin" valueType="num">
                                      <p:cBhvr>
                                        <p:cTn dur="1000" fill="hold" id="17"/>
                                        <p:tgtEl>
                                          <p:spTgt spid="26"/>
                                        </p:tgtEl>
                                        <p:attrNameLst>
                                          <p:attrName>ppt_x</p:attrName>
                                        </p:attrNameLst>
                                      </p:cBhvr>
                                      <p:tavLst>
                                        <p:tav tm="0">
                                          <p:val>
                                            <p:strVal val="#ppt_x"/>
                                          </p:val>
                                        </p:tav>
                                        <p:tav tm="100000">
                                          <p:val>
                                            <p:strVal val="#ppt_x"/>
                                          </p:val>
                                        </p:tav>
                                      </p:tavLst>
                                    </p:anim>
                                    <p:anim calcmode="lin" valueType="num">
                                      <p:cBhvr>
                                        <p:cTn dur="1000" fill="hold" id="18"/>
                                        <p:tgtEl>
                                          <p:spTgt spid="26"/>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1000" id="21"/>
                                        <p:tgtEl>
                                          <p:spTgt spid="31"/>
                                        </p:tgtEl>
                                      </p:cBhvr>
                                    </p:animEffect>
                                    <p:anim calcmode="lin" valueType="num">
                                      <p:cBhvr>
                                        <p:cTn dur="1000" fill="hold" id="22"/>
                                        <p:tgtEl>
                                          <p:spTgt spid="31"/>
                                        </p:tgtEl>
                                        <p:attrNameLst>
                                          <p:attrName>ppt_x</p:attrName>
                                        </p:attrNameLst>
                                      </p:cBhvr>
                                      <p:tavLst>
                                        <p:tav tm="0">
                                          <p:val>
                                            <p:strVal val="#ppt_x"/>
                                          </p:val>
                                        </p:tav>
                                        <p:tav tm="100000">
                                          <p:val>
                                            <p:strVal val="#ppt_x"/>
                                          </p:val>
                                        </p:tav>
                                      </p:tavLst>
                                    </p:anim>
                                    <p:anim calcmode="lin" valueType="num">
                                      <p:cBhvr>
                                        <p:cTn dur="1000" fill="hold" id="23"/>
                                        <p:tgtEl>
                                          <p:spTgt spid="31"/>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30"/>
                                        </p:tgtEl>
                                        <p:attrNameLst>
                                          <p:attrName>style.visibility</p:attrName>
                                        </p:attrNameLst>
                                      </p:cBhvr>
                                      <p:to>
                                        <p:strVal val="visible"/>
                                      </p:to>
                                    </p:set>
                                    <p:animEffect filter="fade" transition="in">
                                      <p:cBhvr>
                                        <p:cTn dur="1000" id="26"/>
                                        <p:tgtEl>
                                          <p:spTgt spid="30"/>
                                        </p:tgtEl>
                                      </p:cBhvr>
                                    </p:animEffect>
                                    <p:anim calcmode="lin" valueType="num">
                                      <p:cBhvr>
                                        <p:cTn dur="1000" fill="hold" id="27"/>
                                        <p:tgtEl>
                                          <p:spTgt spid="30"/>
                                        </p:tgtEl>
                                        <p:attrNameLst>
                                          <p:attrName>ppt_x</p:attrName>
                                        </p:attrNameLst>
                                      </p:cBhvr>
                                      <p:tavLst>
                                        <p:tav tm="0">
                                          <p:val>
                                            <p:strVal val="#ppt_x"/>
                                          </p:val>
                                        </p:tav>
                                        <p:tav tm="100000">
                                          <p:val>
                                            <p:strVal val="#ppt_x"/>
                                          </p:val>
                                        </p:tav>
                                      </p:tavLst>
                                    </p:anim>
                                    <p:anim calcmode="lin" valueType="num">
                                      <p:cBhvr>
                                        <p:cTn dur="1000" fill="hold" id="28"/>
                                        <p:tgtEl>
                                          <p:spTgt spid="30"/>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500"/>
                            </p:stCondLst>
                            <p:childTnLst>
                              <p:par>
                                <p:cTn fill="hold" id="30" nodeType="afterEffect" presetClass="entr" presetID="12" presetSubtype="2">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additive="base">
                                        <p:cTn dur="1000" id="32"/>
                                        <p:tgtEl>
                                          <p:spTgt spid="27"/>
                                        </p:tgtEl>
                                        <p:attrNameLst>
                                          <p:attrName>ppt_x</p:attrName>
                                        </p:attrNameLst>
                                      </p:cBhvr>
                                      <p:tavLst>
                                        <p:tav tm="0">
                                          <p:val>
                                            <p:strVal val="#ppt_x+#ppt_w*1.125000"/>
                                          </p:val>
                                        </p:tav>
                                        <p:tav tm="100000">
                                          <p:val>
                                            <p:strVal val="#ppt_x"/>
                                          </p:val>
                                        </p:tav>
                                      </p:tavLst>
                                    </p:anim>
                                    <p:animEffect filter="wipe(left)" transition="in">
                                      <p:cBhvr>
                                        <p:cTn dur="1000" id="33"/>
                                        <p:tgtEl>
                                          <p:spTgt spid="27"/>
                                        </p:tgtEl>
                                      </p:cBhvr>
                                    </p:animEffect>
                                  </p:childTnLst>
                                </p:cTn>
                              </p:par>
                              <p:par>
                                <p:cTn fill="hold" id="34" nodeType="withEffect" presetClass="entr" presetID="12" presetSubtype="2">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1000" id="36"/>
                                        <p:tgtEl>
                                          <p:spTgt spid="10"/>
                                        </p:tgtEl>
                                        <p:attrNameLst>
                                          <p:attrName>ppt_x</p:attrName>
                                        </p:attrNameLst>
                                      </p:cBhvr>
                                      <p:tavLst>
                                        <p:tav tm="0">
                                          <p:val>
                                            <p:strVal val="#ppt_x+#ppt_w*1.125000"/>
                                          </p:val>
                                        </p:tav>
                                        <p:tav tm="100000">
                                          <p:val>
                                            <p:strVal val="#ppt_x"/>
                                          </p:val>
                                        </p:tav>
                                      </p:tavLst>
                                    </p:anim>
                                    <p:animEffect filter="wipe(left)" transition="in">
                                      <p:cBhvr>
                                        <p:cTn dur="1000" id="37"/>
                                        <p:tgtEl>
                                          <p:spTgt spid="10"/>
                                        </p:tgtEl>
                                      </p:cBhvr>
                                    </p:animEffect>
                                  </p:childTnLst>
                                </p:cTn>
                              </p:par>
                              <p:par>
                                <p:cTn fill="hold" grpId="0" id="38" nodeType="withEffect" presetClass="entr" presetID="42" presetSubtype="0">
                                  <p:stCondLst>
                                    <p:cond delay="0"/>
                                  </p:stCondLst>
                                  <p:childTnLst>
                                    <p:set>
                                      <p:cBhvr>
                                        <p:cTn dur="1" fill="hold" id="39">
                                          <p:stCondLst>
                                            <p:cond delay="0"/>
                                          </p:stCondLst>
                                        </p:cTn>
                                        <p:tgtEl>
                                          <p:spTgt spid="11"/>
                                        </p:tgtEl>
                                        <p:attrNameLst>
                                          <p:attrName>style.visibility</p:attrName>
                                        </p:attrNameLst>
                                      </p:cBhvr>
                                      <p:to>
                                        <p:strVal val="visible"/>
                                      </p:to>
                                    </p:set>
                                    <p:animEffect filter="fade" transition="in">
                                      <p:cBhvr>
                                        <p:cTn dur="1000" id="40"/>
                                        <p:tgtEl>
                                          <p:spTgt spid="11"/>
                                        </p:tgtEl>
                                      </p:cBhvr>
                                    </p:animEffect>
                                    <p:anim calcmode="lin" valueType="num">
                                      <p:cBhvr>
                                        <p:cTn dur="1000" fill="hold" id="41"/>
                                        <p:tgtEl>
                                          <p:spTgt spid="11"/>
                                        </p:tgtEl>
                                        <p:attrNameLst>
                                          <p:attrName>ppt_x</p:attrName>
                                        </p:attrNameLst>
                                      </p:cBhvr>
                                      <p:tavLst>
                                        <p:tav tm="0">
                                          <p:val>
                                            <p:strVal val="#ppt_x"/>
                                          </p:val>
                                        </p:tav>
                                        <p:tav tm="100000">
                                          <p:val>
                                            <p:strVal val="#ppt_x"/>
                                          </p:val>
                                        </p:tav>
                                      </p:tavLst>
                                    </p:anim>
                                    <p:anim calcmode="lin" valueType="num">
                                      <p:cBhvr>
                                        <p:cTn dur="1000" fill="hold" id="42"/>
                                        <p:tgtEl>
                                          <p:spTgt spid="11"/>
                                        </p:tgtEl>
                                        <p:attrNameLst>
                                          <p:attrName>ppt_y</p:attrName>
                                        </p:attrNameLst>
                                      </p:cBhvr>
                                      <p:tavLst>
                                        <p:tav tm="0">
                                          <p:val>
                                            <p:strVal val="#ppt_y+.1"/>
                                          </p:val>
                                        </p:tav>
                                        <p:tav tm="100000">
                                          <p:val>
                                            <p:strVal val="#ppt_y"/>
                                          </p:val>
                                        </p:tav>
                                      </p:tavLst>
                                    </p:anim>
                                  </p:childTnLst>
                                </p:cTn>
                              </p:par>
                              <p:par>
                                <p:cTn fill="hold" grpId="0" id="43" nodeType="withEffect" presetClass="entr" presetID="10" presetSubtype="0">
                                  <p:stCondLst>
                                    <p:cond delay="0"/>
                                  </p:stCondLst>
                                  <p:iterate type="wd">
                                    <p:tmPct val="10000"/>
                                  </p:iterate>
                                  <p:childTnLst>
                                    <p:set>
                                      <p:cBhvr>
                                        <p:cTn dur="1" fill="hold" id="44">
                                          <p:stCondLst>
                                            <p:cond delay="0"/>
                                          </p:stCondLst>
                                        </p:cTn>
                                        <p:tgtEl>
                                          <p:spTgt spid="9"/>
                                        </p:tgtEl>
                                        <p:attrNameLst>
                                          <p:attrName>style.visibility</p:attrName>
                                        </p:attrNameLst>
                                      </p:cBhvr>
                                      <p:to>
                                        <p:strVal val="visible"/>
                                      </p:to>
                                    </p:set>
                                    <p:animEffect filter="fade" transition="in">
                                      <p:cBhvr>
                                        <p:cTn dur="500" id="4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9"/>
      <p:bldP grpId="0" spid="1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sp>
        <p:nvSpPr>
          <p:cNvPr id="77" name="Freeform 7"/>
          <p:cNvSpPr/>
          <p:nvPr/>
        </p:nvSpPr>
        <p:spPr bwMode="auto">
          <a:xfrm>
            <a:off x="3772018" y="1493537"/>
            <a:ext cx="665163" cy="649287"/>
          </a:xfrm>
          <a:custGeom>
            <a:gdLst>
              <a:gd fmla="*/ 158 w 524" name="T0"/>
              <a:gd fmla="*/ 0 h 423" name="T1"/>
              <a:gd fmla="*/ 365 w 524" name="T2"/>
              <a:gd fmla="*/ 0 h 423" name="T3"/>
              <a:gd fmla="*/ 366 w 524" name="T4"/>
              <a:gd fmla="*/ 0 h 423" name="T5"/>
              <a:gd fmla="*/ 366 w 524" name="T6"/>
              <a:gd fmla="*/ 0 h 423" name="T7"/>
              <a:gd fmla="*/ 523 w 524" name="T8"/>
              <a:gd fmla="*/ 157 h 423" name="T9"/>
              <a:gd fmla="*/ 524 w 524" name="T10"/>
              <a:gd fmla="*/ 423 h 423" name="T11"/>
              <a:gd fmla="*/ 388 w 524" name="T12"/>
              <a:gd fmla="*/ 321 h 423" name="T13"/>
              <a:gd fmla="*/ 158 w 524" name="T14"/>
              <a:gd fmla="*/ 316 h 423" name="T15"/>
              <a:gd fmla="*/ 0 w 524" name="T16"/>
              <a:gd fmla="*/ 158 h 423" name="T17"/>
              <a:gd fmla="*/ 158 w 524" name="T18"/>
              <a:gd fmla="*/ 0 h 4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2" w="524">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solidFill>
            <a:srgbClr val="C00000"/>
          </a:solidFill>
          <a:ln>
            <a:solidFill>
              <a:schemeClr val="bg1"/>
            </a:solidFill>
          </a:ln>
          <a:effectLst/>
        </p:spPr>
        <p:txBody>
          <a:bodyPr anchor="ctr" bIns="34290" lIns="68580" rIns="68580" tIns="34290"/>
          <a:lstStyle/>
          <a:p>
            <a:pPr algn="ctr">
              <a:defRPr/>
            </a:pPr>
            <a:r>
              <a:rPr kern="0" lang="en-AU" sz="1100">
                <a:solidFill>
                  <a:schemeClr val="bg1"/>
                </a:solidFill>
                <a:latin charset="-122" panose="020b0503020204020204" typeface="微软雅黑"/>
                <a:ea charset="-122" panose="020b0503020204020204" typeface="微软雅黑"/>
              </a:rPr>
              <a:t>05</a:t>
            </a:r>
          </a:p>
        </p:txBody>
      </p:sp>
      <p:sp>
        <p:nvSpPr>
          <p:cNvPr id="78" name="Freeform 8"/>
          <p:cNvSpPr/>
          <p:nvPr/>
        </p:nvSpPr>
        <p:spPr bwMode="auto">
          <a:xfrm>
            <a:off x="3278303" y="2061862"/>
            <a:ext cx="1158875" cy="1128712"/>
          </a:xfrm>
          <a:custGeom>
            <a:gdLst>
              <a:gd fmla="*/ 275 w 913" name="T0"/>
              <a:gd fmla="*/ 0 h 735" name="T1"/>
              <a:gd fmla="*/ 636 w 913" name="T2"/>
              <a:gd fmla="*/ 0 h 735" name="T3"/>
              <a:gd fmla="*/ 637 w 913" name="T4"/>
              <a:gd fmla="*/ 0 h 735" name="T5"/>
              <a:gd fmla="*/ 638 w 913" name="T6"/>
              <a:gd fmla="*/ 0 h 735" name="T7"/>
              <a:gd fmla="*/ 911 w 913" name="T8"/>
              <a:gd fmla="*/ 273 h 735" name="T9"/>
              <a:gd fmla="*/ 913 w 913" name="T10"/>
              <a:gd fmla="*/ 735 h 735" name="T11"/>
              <a:gd fmla="*/ 677 w 913" name="T12"/>
              <a:gd fmla="*/ 557 h 735" name="T13"/>
              <a:gd fmla="*/ 275 w 913" name="T14"/>
              <a:gd fmla="*/ 550 h 735" name="T15"/>
              <a:gd fmla="*/ 0 w 913" name="T16"/>
              <a:gd fmla="*/ 275 h 735" name="T17"/>
              <a:gd fmla="*/ 275 w 913" name="T18"/>
              <a:gd fmla="*/ 0 h 7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35" w="913">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tx1">
              <a:lumMod val="75000"/>
              <a:lumOff val="25000"/>
            </a:schemeClr>
          </a:solidFill>
          <a:ln>
            <a:solidFill>
              <a:schemeClr val="bg1"/>
            </a:solidFill>
          </a:ln>
          <a:effectLst/>
        </p:spPr>
        <p:txBody>
          <a:bodyPr anchor="ctr" bIns="34290" lIns="68580" rIns="68580" tIns="34290"/>
          <a:lstStyle/>
          <a:p>
            <a:pPr algn="ctr">
              <a:defRPr/>
            </a:pPr>
            <a:r>
              <a:rPr kern="0" lang="en-AU" sz="2200">
                <a:solidFill>
                  <a:schemeClr val="bg1"/>
                </a:solidFill>
                <a:latin charset="-122" panose="020b0503020204020204" typeface="微软雅黑"/>
                <a:ea charset="-122" panose="020b0503020204020204" typeface="微软雅黑"/>
              </a:rPr>
              <a:t>03</a:t>
            </a:r>
          </a:p>
        </p:txBody>
      </p:sp>
      <p:sp>
        <p:nvSpPr>
          <p:cNvPr id="79" name="Freeform 9"/>
          <p:cNvSpPr/>
          <p:nvPr/>
        </p:nvSpPr>
        <p:spPr bwMode="auto">
          <a:xfrm>
            <a:off x="3278303" y="3019124"/>
            <a:ext cx="1158875" cy="1128713"/>
          </a:xfrm>
          <a:custGeom>
            <a:gdLst>
              <a:gd fmla="*/ 275 w 913" name="T0"/>
              <a:gd fmla="*/ 0 h 735" name="T1"/>
              <a:gd fmla="*/ 636 w 913" name="T2"/>
              <a:gd fmla="*/ 0 h 735" name="T3"/>
              <a:gd fmla="*/ 637 w 913" name="T4"/>
              <a:gd fmla="*/ 0 h 735" name="T5"/>
              <a:gd fmla="*/ 638 w 913" name="T6"/>
              <a:gd fmla="*/ 0 h 735" name="T7"/>
              <a:gd fmla="*/ 911 w 913" name="T8"/>
              <a:gd fmla="*/ 273 h 735" name="T9"/>
              <a:gd fmla="*/ 913 w 913" name="T10"/>
              <a:gd fmla="*/ 735 h 735" name="T11"/>
              <a:gd fmla="*/ 677 w 913" name="T12"/>
              <a:gd fmla="*/ 557 h 735" name="T13"/>
              <a:gd fmla="*/ 275 w 913" name="T14"/>
              <a:gd fmla="*/ 550 h 735" name="T15"/>
              <a:gd fmla="*/ 0 w 913" name="T16"/>
              <a:gd fmla="*/ 275 h 735" name="T17"/>
              <a:gd fmla="*/ 275 w 913" name="T18"/>
              <a:gd fmla="*/ 0 h 7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35" w="913">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C00000"/>
          </a:solidFill>
          <a:ln>
            <a:noFill/>
          </a:ln>
          <a:effectLst/>
        </p:spPr>
        <p:txBody>
          <a:bodyPr anchor="ctr" bIns="34290" lIns="68580" rIns="68580" tIns="34290"/>
          <a:lstStyle/>
          <a:p>
            <a:pPr algn="ctr">
              <a:defRPr/>
            </a:pPr>
            <a:r>
              <a:rPr kern="0" lang="en-AU" sz="2600">
                <a:solidFill>
                  <a:schemeClr val="bg1"/>
                </a:solidFill>
                <a:latin charset="-122" panose="020b0503020204020204" typeface="微软雅黑"/>
                <a:ea charset="-122" panose="020b0503020204020204" typeface="微软雅黑"/>
              </a:rPr>
              <a:t>01</a:t>
            </a:r>
          </a:p>
        </p:txBody>
      </p:sp>
      <p:sp>
        <p:nvSpPr>
          <p:cNvPr id="80" name="Freeform 10"/>
          <p:cNvSpPr/>
          <p:nvPr/>
        </p:nvSpPr>
        <p:spPr bwMode="auto">
          <a:xfrm>
            <a:off x="4459403" y="3020712"/>
            <a:ext cx="1460500" cy="1420812"/>
          </a:xfrm>
          <a:custGeom>
            <a:gdLst>
              <a:gd fmla="*/ 1020384 w 1151" name="T0"/>
              <a:gd fmla="*/ 0 h 926" name="T1"/>
              <a:gd fmla="*/ 442928 w 1151" name="T2"/>
              <a:gd fmla="*/ 0 h 926" name="T3"/>
              <a:gd fmla="*/ 441659 w 1151" name="T4"/>
              <a:gd fmla="*/ 0 h 926" name="T5"/>
              <a:gd fmla="*/ 440390 w 1151" name="T6"/>
              <a:gd fmla="*/ 0 h 926" name="T7"/>
              <a:gd fmla="*/ 3807 w 1151" name="T8"/>
              <a:gd fmla="*/ 529890 h 926" name="T9"/>
              <a:gd fmla="*/ 0 w 1151" name="T10"/>
              <a:gd fmla="*/ 1422256 h 926" name="T11"/>
              <a:gd fmla="*/ 378202 w 1151" name="T12"/>
              <a:gd fmla="*/ 1079747 h 926" name="T13"/>
              <a:gd fmla="*/ 1020384 w 1151" name="T14"/>
              <a:gd fmla="*/ 1064388 h 926" name="T15"/>
              <a:gd fmla="*/ 1460774 w 1151" name="T16"/>
              <a:gd fmla="*/ 532962 h 926" name="T17"/>
              <a:gd fmla="*/ 1020384 w 1151" name="T18"/>
              <a:gd fmla="*/ 0 h 9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51" name="T30"/>
              <a:gd fmla="*/ 0 h 926" name="T31"/>
              <a:gd fmla="*/ 1151 w 1151" name="T32"/>
              <a:gd fmla="*/ 926 h 9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924" w="1151">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chemeClr val="tx1">
              <a:lumMod val="75000"/>
              <a:lumOff val="25000"/>
            </a:schemeClr>
          </a:solidFill>
          <a:ln>
            <a:solidFill>
              <a:schemeClr val="bg1"/>
            </a:solidFill>
          </a:ln>
          <a:effectLst/>
        </p:spPr>
        <p:txBody>
          <a:bodyPr anchor="ctr" bIns="34290" lIns="68580" rIns="68580" tIns="34290"/>
          <a:lstStyle/>
          <a:p>
            <a:pPr algn="ctr">
              <a:defRPr/>
            </a:pPr>
            <a:r>
              <a:rPr kern="0" lang="en-AU" sz="3000">
                <a:solidFill>
                  <a:schemeClr val="bg1"/>
                </a:solidFill>
                <a:latin charset="-122" panose="020b0503020204020204" typeface="微软雅黑"/>
                <a:ea charset="-122" panose="020b0503020204020204" typeface="微软雅黑"/>
              </a:rPr>
              <a:t>02</a:t>
            </a:r>
          </a:p>
        </p:txBody>
      </p:sp>
      <p:sp>
        <p:nvSpPr>
          <p:cNvPr id="81" name="Freeform 6"/>
          <p:cNvSpPr/>
          <p:nvPr/>
        </p:nvSpPr>
        <p:spPr bwMode="auto">
          <a:xfrm>
            <a:off x="4459403" y="1250650"/>
            <a:ext cx="969962" cy="944563"/>
          </a:xfrm>
          <a:custGeom>
            <a:gdLst>
              <a:gd fmla="*/ 534 w 764" name="T0"/>
              <a:gd fmla="*/ 0 h 615" name="T1"/>
              <a:gd fmla="*/ 232 w 764" name="T2"/>
              <a:gd fmla="*/ 0 h 615" name="T3"/>
              <a:gd fmla="*/ 231 w 764" name="T4"/>
              <a:gd fmla="*/ 0 h 615" name="T5"/>
              <a:gd fmla="*/ 230 w 764" name="T6"/>
              <a:gd fmla="*/ 0 h 615" name="T7"/>
              <a:gd fmla="*/ 2 w 764" name="T8"/>
              <a:gd fmla="*/ 229 h 615" name="T9"/>
              <a:gd fmla="*/ 0 w 764" name="T10"/>
              <a:gd fmla="*/ 615 h 615" name="T11"/>
              <a:gd fmla="*/ 198 w 764" name="T12"/>
              <a:gd fmla="*/ 466 h 615" name="T13"/>
              <a:gd fmla="*/ 534 w 764" name="T14"/>
              <a:gd fmla="*/ 460 h 615" name="T15"/>
              <a:gd fmla="*/ 764 w 764" name="T16"/>
              <a:gd fmla="*/ 230 h 615" name="T17"/>
              <a:gd fmla="*/ 534 w 764" name="T18"/>
              <a:gd fmla="*/ 0 h 6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15" w="764">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chemeClr val="tx1">
              <a:lumMod val="75000"/>
              <a:lumOff val="25000"/>
            </a:schemeClr>
          </a:solidFill>
          <a:ln>
            <a:solidFill>
              <a:schemeClr val="bg1"/>
            </a:solidFill>
          </a:ln>
          <a:effectLst/>
        </p:spPr>
        <p:txBody>
          <a:bodyPr anchor="ctr" bIns="34290" lIns="68580" rIns="68580" tIns="34290"/>
          <a:lstStyle/>
          <a:p>
            <a:pPr algn="ctr">
              <a:defRPr/>
            </a:pPr>
            <a:r>
              <a:rPr kern="0" lang="en-AU" sz="1500">
                <a:solidFill>
                  <a:schemeClr val="bg1"/>
                </a:solidFill>
                <a:latin charset="-122" panose="020b0503020204020204" typeface="微软雅黑"/>
                <a:ea charset="-122" panose="020b0503020204020204" typeface="微软雅黑"/>
              </a:rPr>
              <a:t>06</a:t>
            </a:r>
          </a:p>
        </p:txBody>
      </p:sp>
      <p:sp>
        <p:nvSpPr>
          <p:cNvPr id="82" name="Freeform 5"/>
          <p:cNvSpPr/>
          <p:nvPr/>
        </p:nvSpPr>
        <p:spPr bwMode="auto">
          <a:xfrm>
            <a:off x="4459403" y="2061862"/>
            <a:ext cx="1160462" cy="1128712"/>
          </a:xfrm>
          <a:custGeom>
            <a:gdLst>
              <a:gd fmla="*/ 639 w 914" name="T0"/>
              <a:gd fmla="*/ 0 h 735" name="T1"/>
              <a:gd fmla="*/ 277 w 914" name="T2"/>
              <a:gd fmla="*/ 0 h 735" name="T3"/>
              <a:gd fmla="*/ 276 w 914" name="T4"/>
              <a:gd fmla="*/ 0 h 735" name="T5"/>
              <a:gd fmla="*/ 275 w 914" name="T6"/>
              <a:gd fmla="*/ 0 h 735" name="T7"/>
              <a:gd fmla="*/ 2 w 914" name="T8"/>
              <a:gd fmla="*/ 273 h 735" name="T9"/>
              <a:gd fmla="*/ 0 w 914" name="T10"/>
              <a:gd fmla="*/ 735 h 735" name="T11"/>
              <a:gd fmla="*/ 237 w 914" name="T12"/>
              <a:gd fmla="*/ 557 h 735" name="T13"/>
              <a:gd fmla="*/ 639 w 914" name="T14"/>
              <a:gd fmla="*/ 550 h 735" name="T15"/>
              <a:gd fmla="*/ 914 w 914" name="T16"/>
              <a:gd fmla="*/ 275 h 735" name="T17"/>
              <a:gd fmla="*/ 639 w 914" name="T18"/>
              <a:gd fmla="*/ 0 h 7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35" w="914">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solidFill>
            <a:srgbClr val="C00000"/>
          </a:solidFill>
          <a:ln>
            <a:solidFill>
              <a:schemeClr val="bg1"/>
            </a:solidFill>
          </a:ln>
          <a:effectLst/>
        </p:spPr>
        <p:txBody>
          <a:bodyPr anchor="ctr" bIns="34290" lIns="68580" rIns="68580" tIns="34290"/>
          <a:lstStyle/>
          <a:p>
            <a:pPr algn="ctr">
              <a:defRPr/>
            </a:pPr>
            <a:r>
              <a:rPr kern="0" lang="en-AU" sz="2200">
                <a:solidFill>
                  <a:schemeClr val="bg1"/>
                </a:solidFill>
                <a:latin charset="-122" panose="020b0503020204020204" typeface="微软雅黑"/>
                <a:ea charset="-122" panose="020b0503020204020204" typeface="微软雅黑"/>
              </a:rPr>
              <a:t>04</a:t>
            </a:r>
          </a:p>
        </p:txBody>
      </p:sp>
      <p:grpSp>
        <p:nvGrpSpPr>
          <p:cNvPr id="83" name="Group 121"/>
          <p:cNvGrpSpPr/>
          <p:nvPr/>
        </p:nvGrpSpPr>
        <p:grpSpPr>
          <a:xfrm>
            <a:off x="390640" y="3382290"/>
            <a:ext cx="2635250" cy="712787"/>
            <a:chOff x="551384" y="5373216"/>
            <a:chExt cx="3512719" cy="950506"/>
          </a:xfrm>
        </p:grpSpPr>
        <p:sp>
          <p:nvSpPr>
            <p:cNvPr id="84" name="Text Placeholder 2"/>
            <p:cNvSpPr txBox="1"/>
            <p:nvPr/>
          </p:nvSpPr>
          <p:spPr>
            <a:xfrm>
              <a:off x="551384" y="5373216"/>
              <a:ext cx="2846149" cy="950506"/>
            </a:xfrm>
            <a:prstGeom prst="rect">
              <a:avLst/>
            </a:prstGeom>
          </p:spPr>
          <p:txBody>
            <a:bodyPr bIns="34290" lIns="68580" rIns="68580" tIns="34290">
              <a:normAutofit fontScale="82500" lnSpcReduction="20000"/>
            </a:bodyPr>
            <a:lstStyle>
              <a:lvl1pPr algn="l" defTabSz="914400" eaLnBrk="1" hangingPunct="1" indent="0" latinLnBrk="0" marL="0" rtl="0">
                <a:lnSpc>
                  <a:spcPct val="100000"/>
                </a:lnSpc>
                <a:spcBef>
                  <a:spcPts val="1000"/>
                </a:spcBef>
                <a:buClr>
                  <a:schemeClr val="accent1"/>
                </a:buClr>
                <a:buSzPct val="80000"/>
                <a:buFont charset="0" panose="020b0503020204020204" pitchFamily="34" typeface="Corbel"/>
                <a:buNone/>
                <a:defRPr kern="1200" sz="1200">
                  <a:solidFill>
                    <a:schemeClr val="tx1"/>
                  </a:solidFill>
                  <a:latin charset="0" pitchFamily="2" typeface="Roboto"/>
                  <a:ea charset="0" pitchFamily="2" typeface="Roboto"/>
                  <a:cs typeface="+mn-cs"/>
                </a:defRPr>
              </a:lvl1pPr>
              <a:lvl2pPr algn="l" defTabSz="914400" eaLnBrk="1" hangingPunct="1" indent="0" latinLnBrk="0" marL="457200" rtl="0">
                <a:lnSpc>
                  <a:spcPct val="90000"/>
                </a:lnSpc>
                <a:spcBef>
                  <a:spcPts val="200"/>
                </a:spcBef>
                <a:spcAft>
                  <a:spcPts val="400"/>
                </a:spcAft>
                <a:buClr>
                  <a:schemeClr val="accent1"/>
                </a:buClr>
                <a:buSzPct val="80000"/>
                <a:buFont charset="0" panose="020b0503020204020204" pitchFamily="34" typeface="Corbel"/>
                <a:buNone/>
                <a:defRPr kern="1200" sz="1200">
                  <a:solidFill>
                    <a:schemeClr val="tx1"/>
                  </a:solidFill>
                  <a:latin charset="0" pitchFamily="2" typeface="Roboto"/>
                  <a:ea charset="0" pitchFamily="2" typeface="Roboto"/>
                  <a:cs typeface="+mn-cs"/>
                </a:defRPr>
              </a:lvl2pPr>
              <a:lvl3pPr algn="l" defTabSz="914400" eaLnBrk="1" hangingPunct="1" indent="0" latinLnBrk="0" marL="914400" rtl="0">
                <a:lnSpc>
                  <a:spcPct val="90000"/>
                </a:lnSpc>
                <a:spcBef>
                  <a:spcPts val="200"/>
                </a:spcBef>
                <a:spcAft>
                  <a:spcPts val="400"/>
                </a:spcAft>
                <a:buClr>
                  <a:schemeClr val="accent1"/>
                </a:buClr>
                <a:buSzPct val="80000"/>
                <a:buFont charset="0" panose="020b0503020204020204" pitchFamily="34" typeface="Corbel"/>
                <a:buNone/>
                <a:defRPr kern="1200" sz="1000">
                  <a:solidFill>
                    <a:schemeClr val="tx1"/>
                  </a:solidFill>
                  <a:latin charset="0" pitchFamily="2" typeface="Roboto"/>
                  <a:ea charset="0" pitchFamily="2" typeface="Roboto"/>
                  <a:cs typeface="+mn-cs"/>
                </a:defRPr>
              </a:lvl3pPr>
              <a:lvl4pPr algn="l" defTabSz="914400" eaLnBrk="1" hangingPunct="1" indent="0" latinLnBrk="0" marL="13716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tx1"/>
                  </a:solidFill>
                  <a:latin charset="0" pitchFamily="2" typeface="Roboto"/>
                  <a:ea charset="0" pitchFamily="2" typeface="Roboto"/>
                  <a:cs typeface="+mn-cs"/>
                </a:defRPr>
              </a:lvl4pPr>
              <a:lvl5pPr algn="l" defTabSz="914400" eaLnBrk="1" hangingPunct="1" indent="0" latinLnBrk="0" marL="18288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tx1"/>
                  </a:solidFill>
                  <a:latin charset="0" pitchFamily="2" typeface="Roboto"/>
                  <a:ea charset="0" pitchFamily="2" typeface="Roboto"/>
                  <a:cs typeface="+mn-cs"/>
                </a:defRPr>
              </a:lvl5pPr>
              <a:lvl6pPr algn="l" defTabSz="914400" eaLnBrk="1" hangingPunct="1" indent="0" latinLnBrk="0" marL="22860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6pPr>
              <a:lvl7pPr algn="l" defTabSz="914400" eaLnBrk="1" hangingPunct="1" indent="0" latinLnBrk="0" marL="27432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7pPr>
              <a:lvl8pPr algn="l" defTabSz="914400" eaLnBrk="1" hangingPunct="1" indent="0" latinLnBrk="0" marL="32004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8pPr>
              <a:lvl9pPr algn="l" defTabSz="914400" eaLnBrk="1" hangingPunct="1" indent="0" latinLnBrk="0" marL="36576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9pPr>
            </a:lstStyle>
            <a:p>
              <a:pPr algn="r" defTabSz="913765">
                <a:spcBef>
                  <a:spcPct val="20000"/>
                </a:spcBef>
                <a:defRPr/>
              </a:pPr>
              <a:r>
                <a:rPr altLang="en-US" b="0" kern="0" lang="zh-CN">
                  <a:solidFill>
                    <a:schemeClr val="tx1">
                      <a:lumMod val="75000"/>
                      <a:lumOff val="25000"/>
                    </a:schemeClr>
                  </a:solidFill>
                  <a:latin charset="-122" panose="020b0503020204020204" typeface="微软雅黑"/>
                  <a:ea charset="-122" panose="020b0503020204020204" typeface="微软雅黑"/>
                  <a:cs typeface="Raleway"/>
                </a:rPr>
                <a:t>输入你的标题</a:t>
              </a:r>
            </a:p>
            <a:p>
              <a:pPr algn="r" defTabSz="913765">
                <a:spcBef>
                  <a:spcPct val="20000"/>
                </a:spcBef>
                <a:defRPr/>
              </a:pPr>
              <a:r>
                <a:rPr altLang="en-US" b="0" kern="0" lang="zh-CN">
                  <a:solidFill>
                    <a:schemeClr val="tx1">
                      <a:lumMod val="75000"/>
                      <a:lumOff val="25000"/>
                    </a:schemeClr>
                  </a:solidFill>
                  <a:latin charset="-122" panose="020b0503020204020204" typeface="微软雅黑"/>
                  <a:ea charset="-122" panose="020b0503020204020204" typeface="微软雅黑"/>
                  <a:cs typeface="Raleway"/>
                </a:rPr>
                <a:t>这里输入简单的文字概述里输入简单文字概述输入简单的文字概述里输入输入里这里输入简单的文字概述</a:t>
              </a:r>
            </a:p>
          </p:txBody>
        </p:sp>
        <p:sp>
          <p:nvSpPr>
            <p:cNvPr id="85" name="Oval 123"/>
            <p:cNvSpPr/>
            <p:nvPr/>
          </p:nvSpPr>
          <p:spPr>
            <a:xfrm>
              <a:off x="3431391" y="5476945"/>
              <a:ext cx="632712" cy="632966"/>
            </a:xfrm>
            <a:prstGeom prst="ellipse">
              <a:avLst/>
            </a:prstGeom>
            <a:solidFill>
              <a:srgbClr val="C00000"/>
            </a:solidFill>
            <a:ln algn="ctr" cap="flat" cmpd="sng" w="9525">
              <a:noFill/>
              <a:prstDash val="solid"/>
            </a:ln>
            <a:effectLst/>
          </p:spPr>
          <p:txBody>
            <a:bodyPr anchor="ctr"/>
            <a:lstStyle/>
            <a:p>
              <a:pPr algn="ctr" defTabSz="950595">
                <a:defRPr/>
              </a:pPr>
              <a:r>
                <a:rPr kern="0" lang="en-US" sz="1000">
                  <a:solidFill>
                    <a:schemeClr val="bg1"/>
                  </a:solidFill>
                  <a:latin charset="-122" panose="020b0503020204020204" typeface="微软雅黑"/>
                  <a:ea charset="-122" panose="020b0503020204020204" typeface="微软雅黑"/>
                  <a:cs typeface="Roboto Bold"/>
                </a:rPr>
                <a:t>01</a:t>
              </a:r>
            </a:p>
          </p:txBody>
        </p:sp>
      </p:grpSp>
      <p:grpSp>
        <p:nvGrpSpPr>
          <p:cNvPr id="86" name="Group 124"/>
          <p:cNvGrpSpPr/>
          <p:nvPr/>
        </p:nvGrpSpPr>
        <p:grpSpPr>
          <a:xfrm>
            <a:off x="6127865" y="3382290"/>
            <a:ext cx="2635250" cy="712787"/>
            <a:chOff x="8199905" y="5373216"/>
            <a:chExt cx="3512719" cy="950506"/>
          </a:xfrm>
        </p:grpSpPr>
        <p:sp>
          <p:nvSpPr>
            <p:cNvPr id="87" name="Text Placeholder 2"/>
            <p:cNvSpPr txBox="1"/>
            <p:nvPr/>
          </p:nvSpPr>
          <p:spPr>
            <a:xfrm>
              <a:off x="8866476" y="5373216"/>
              <a:ext cx="2846148" cy="950506"/>
            </a:xfrm>
            <a:prstGeom prst="rect">
              <a:avLst/>
            </a:prstGeom>
          </p:spPr>
          <p:txBody>
            <a:bodyPr bIns="34290" lIns="68580" rIns="68580" tIns="34290">
              <a:normAutofit fontScale="75000" lnSpcReduction="20000"/>
            </a:bodyPr>
            <a:lstStyle>
              <a:lvl1pPr algn="l" defTabSz="914400" eaLnBrk="1" hangingPunct="1" indent="0" latinLnBrk="0" marL="0" rtl="0">
                <a:lnSpc>
                  <a:spcPct val="100000"/>
                </a:lnSpc>
                <a:spcBef>
                  <a:spcPts val="1000"/>
                </a:spcBef>
                <a:buClr>
                  <a:schemeClr val="accent1"/>
                </a:buClr>
                <a:buSzPct val="80000"/>
                <a:buFont charset="0" panose="020b0503020204020204" pitchFamily="34" typeface="Corbel"/>
                <a:buNone/>
                <a:defRPr kern="1200" sz="1200">
                  <a:solidFill>
                    <a:schemeClr val="tx1"/>
                  </a:solidFill>
                  <a:latin charset="0" pitchFamily="2" typeface="Roboto"/>
                  <a:ea charset="0" pitchFamily="2" typeface="Roboto"/>
                  <a:cs typeface="+mn-cs"/>
                </a:defRPr>
              </a:lvl1pPr>
              <a:lvl2pPr algn="l" defTabSz="914400" eaLnBrk="1" hangingPunct="1" indent="0" latinLnBrk="0" marL="457200" rtl="0">
                <a:lnSpc>
                  <a:spcPct val="90000"/>
                </a:lnSpc>
                <a:spcBef>
                  <a:spcPts val="200"/>
                </a:spcBef>
                <a:spcAft>
                  <a:spcPts val="400"/>
                </a:spcAft>
                <a:buClr>
                  <a:schemeClr val="accent1"/>
                </a:buClr>
                <a:buSzPct val="80000"/>
                <a:buFont charset="0" panose="020b0503020204020204" pitchFamily="34" typeface="Corbel"/>
                <a:buNone/>
                <a:defRPr kern="1200" sz="1200">
                  <a:solidFill>
                    <a:schemeClr val="tx1"/>
                  </a:solidFill>
                  <a:latin charset="0" pitchFamily="2" typeface="Roboto"/>
                  <a:ea charset="0" pitchFamily="2" typeface="Roboto"/>
                  <a:cs typeface="+mn-cs"/>
                </a:defRPr>
              </a:lvl2pPr>
              <a:lvl3pPr algn="l" defTabSz="914400" eaLnBrk="1" hangingPunct="1" indent="0" latinLnBrk="0" marL="914400" rtl="0">
                <a:lnSpc>
                  <a:spcPct val="90000"/>
                </a:lnSpc>
                <a:spcBef>
                  <a:spcPts val="200"/>
                </a:spcBef>
                <a:spcAft>
                  <a:spcPts val="400"/>
                </a:spcAft>
                <a:buClr>
                  <a:schemeClr val="accent1"/>
                </a:buClr>
                <a:buSzPct val="80000"/>
                <a:buFont charset="0" panose="020b0503020204020204" pitchFamily="34" typeface="Corbel"/>
                <a:buNone/>
                <a:defRPr kern="1200" sz="1000">
                  <a:solidFill>
                    <a:schemeClr val="tx1"/>
                  </a:solidFill>
                  <a:latin charset="0" pitchFamily="2" typeface="Roboto"/>
                  <a:ea charset="0" pitchFamily="2" typeface="Roboto"/>
                  <a:cs typeface="+mn-cs"/>
                </a:defRPr>
              </a:lvl3pPr>
              <a:lvl4pPr algn="l" defTabSz="914400" eaLnBrk="1" hangingPunct="1" indent="0" latinLnBrk="0" marL="13716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tx1"/>
                  </a:solidFill>
                  <a:latin charset="0" pitchFamily="2" typeface="Roboto"/>
                  <a:ea charset="0" pitchFamily="2" typeface="Roboto"/>
                  <a:cs typeface="+mn-cs"/>
                </a:defRPr>
              </a:lvl4pPr>
              <a:lvl5pPr algn="l" defTabSz="914400" eaLnBrk="1" hangingPunct="1" indent="0" latinLnBrk="0" marL="18288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tx1"/>
                  </a:solidFill>
                  <a:latin charset="0" pitchFamily="2" typeface="Roboto"/>
                  <a:ea charset="0" pitchFamily="2" typeface="Roboto"/>
                  <a:cs typeface="+mn-cs"/>
                </a:defRPr>
              </a:lvl5pPr>
              <a:lvl6pPr algn="l" defTabSz="914400" eaLnBrk="1" hangingPunct="1" indent="0" latinLnBrk="0" marL="22860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6pPr>
              <a:lvl7pPr algn="l" defTabSz="914400" eaLnBrk="1" hangingPunct="1" indent="0" latinLnBrk="0" marL="27432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7pPr>
              <a:lvl8pPr algn="l" defTabSz="914400" eaLnBrk="1" hangingPunct="1" indent="0" latinLnBrk="0" marL="32004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8pPr>
              <a:lvl9pPr algn="l" defTabSz="914400" eaLnBrk="1" hangingPunct="1" indent="0" latinLnBrk="0" marL="36576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9pPr>
            </a:lstStyle>
            <a:p>
              <a:pPr defTabSz="913765">
                <a:spcBef>
                  <a:spcPct val="20000"/>
                </a:spcBef>
                <a:defRPr/>
              </a:pPr>
              <a:r>
                <a:rPr altLang="en-US" b="0" kern="0" lang="zh-CN" sz="1350">
                  <a:solidFill>
                    <a:schemeClr val="tx1">
                      <a:lumMod val="75000"/>
                      <a:lumOff val="25000"/>
                    </a:schemeClr>
                  </a:solidFill>
                  <a:latin charset="-122" panose="020b0503020204020204" typeface="微软雅黑"/>
                  <a:ea charset="-122" panose="020b0503020204020204" typeface="微软雅黑"/>
                  <a:cs typeface="Raleway"/>
                </a:rPr>
                <a:t>输入你的标题</a:t>
              </a:r>
            </a:p>
            <a:p>
              <a:pPr defTabSz="913765">
                <a:spcBef>
                  <a:spcPct val="20000"/>
                </a:spcBef>
                <a:defRPr/>
              </a:pPr>
              <a:r>
                <a:rPr altLang="en-US" b="0" kern="0" lang="zh-CN" sz="1350">
                  <a:solidFill>
                    <a:schemeClr val="tx1">
                      <a:lumMod val="75000"/>
                      <a:lumOff val="25000"/>
                    </a:schemeClr>
                  </a:solidFill>
                  <a:latin charset="-122" panose="020b0503020204020204" typeface="微软雅黑"/>
                  <a:ea charset="-122" panose="020b0503020204020204" typeface="微软雅黑"/>
                  <a:cs typeface="Raleway"/>
                </a:rPr>
                <a:t>这里输入简单的文字概述里输入简单文字概述输入简单的文字概述里输入输入里这里输入简单的文字概述</a:t>
              </a:r>
            </a:p>
          </p:txBody>
        </p:sp>
        <p:sp>
          <p:nvSpPr>
            <p:cNvPr id="88" name="Oval 126"/>
            <p:cNvSpPr/>
            <p:nvPr/>
          </p:nvSpPr>
          <p:spPr>
            <a:xfrm>
              <a:off x="8199905" y="5476945"/>
              <a:ext cx="632713" cy="632966"/>
            </a:xfrm>
            <a:prstGeom prst="ellipse">
              <a:avLst/>
            </a:prstGeom>
            <a:solidFill>
              <a:srgbClr val="C00000"/>
            </a:solidFill>
            <a:ln algn="ctr" cap="flat" cmpd="sng" w="9525">
              <a:noFill/>
              <a:prstDash val="solid"/>
            </a:ln>
            <a:effectLst/>
          </p:spPr>
          <p:txBody>
            <a:bodyPr anchor="ctr"/>
            <a:lstStyle/>
            <a:p>
              <a:pPr algn="ctr" defTabSz="950595">
                <a:defRPr/>
              </a:pPr>
              <a:r>
                <a:rPr kern="0" lang="en-US" sz="1000">
                  <a:solidFill>
                    <a:schemeClr val="bg1"/>
                  </a:solidFill>
                  <a:latin charset="-122" panose="020b0503020204020204" typeface="微软雅黑"/>
                  <a:ea charset="-122" panose="020b0503020204020204" typeface="微软雅黑"/>
                  <a:cs typeface="Roboto Bold"/>
                </a:rPr>
                <a:t>02</a:t>
              </a:r>
            </a:p>
          </p:txBody>
        </p:sp>
      </p:grpSp>
      <p:grpSp>
        <p:nvGrpSpPr>
          <p:cNvPr id="89" name="Group 127"/>
          <p:cNvGrpSpPr/>
          <p:nvPr/>
        </p:nvGrpSpPr>
        <p:grpSpPr>
          <a:xfrm>
            <a:off x="390640" y="2504401"/>
            <a:ext cx="2635250" cy="712788"/>
            <a:chOff x="551384" y="4204186"/>
            <a:chExt cx="3512719" cy="950506"/>
          </a:xfrm>
        </p:grpSpPr>
        <p:sp>
          <p:nvSpPr>
            <p:cNvPr id="90" name="Text Placeholder 2"/>
            <p:cNvSpPr txBox="1"/>
            <p:nvPr/>
          </p:nvSpPr>
          <p:spPr>
            <a:xfrm>
              <a:off x="551384" y="4204186"/>
              <a:ext cx="2846149" cy="950506"/>
            </a:xfrm>
            <a:prstGeom prst="rect">
              <a:avLst/>
            </a:prstGeom>
          </p:spPr>
          <p:txBody>
            <a:bodyPr bIns="34290" lIns="68580" rIns="68580" tIns="34290">
              <a:normAutofit fontScale="77500" lnSpcReduction="20000"/>
            </a:bodyPr>
            <a:lstStyle>
              <a:lvl1pPr algn="l" defTabSz="914400" eaLnBrk="1" hangingPunct="1" indent="0" latinLnBrk="0" marL="0" rtl="0">
                <a:lnSpc>
                  <a:spcPct val="100000"/>
                </a:lnSpc>
                <a:spcBef>
                  <a:spcPts val="1000"/>
                </a:spcBef>
                <a:buClr>
                  <a:schemeClr val="accent1"/>
                </a:buClr>
                <a:buSzPct val="80000"/>
                <a:buFont charset="0" panose="020b0503020204020204" pitchFamily="34" typeface="Corbel"/>
                <a:buNone/>
                <a:defRPr kern="1200" sz="1200">
                  <a:solidFill>
                    <a:schemeClr val="tx1"/>
                  </a:solidFill>
                  <a:latin charset="0" pitchFamily="2" typeface="Roboto"/>
                  <a:ea charset="0" pitchFamily="2" typeface="Roboto"/>
                  <a:cs typeface="+mn-cs"/>
                </a:defRPr>
              </a:lvl1pPr>
              <a:lvl2pPr algn="l" defTabSz="914400" eaLnBrk="1" hangingPunct="1" indent="0" latinLnBrk="0" marL="457200" rtl="0">
                <a:lnSpc>
                  <a:spcPct val="90000"/>
                </a:lnSpc>
                <a:spcBef>
                  <a:spcPts val="200"/>
                </a:spcBef>
                <a:spcAft>
                  <a:spcPts val="400"/>
                </a:spcAft>
                <a:buClr>
                  <a:schemeClr val="accent1"/>
                </a:buClr>
                <a:buSzPct val="80000"/>
                <a:buFont charset="0" panose="020b0503020204020204" pitchFamily="34" typeface="Corbel"/>
                <a:buNone/>
                <a:defRPr kern="1200" sz="1200">
                  <a:solidFill>
                    <a:schemeClr val="tx1"/>
                  </a:solidFill>
                  <a:latin charset="0" pitchFamily="2" typeface="Roboto"/>
                  <a:ea charset="0" pitchFamily="2" typeface="Roboto"/>
                  <a:cs typeface="+mn-cs"/>
                </a:defRPr>
              </a:lvl2pPr>
              <a:lvl3pPr algn="l" defTabSz="914400" eaLnBrk="1" hangingPunct="1" indent="0" latinLnBrk="0" marL="914400" rtl="0">
                <a:lnSpc>
                  <a:spcPct val="90000"/>
                </a:lnSpc>
                <a:spcBef>
                  <a:spcPts val="200"/>
                </a:spcBef>
                <a:spcAft>
                  <a:spcPts val="400"/>
                </a:spcAft>
                <a:buClr>
                  <a:schemeClr val="accent1"/>
                </a:buClr>
                <a:buSzPct val="80000"/>
                <a:buFont charset="0" panose="020b0503020204020204" pitchFamily="34" typeface="Corbel"/>
                <a:buNone/>
                <a:defRPr kern="1200" sz="1000">
                  <a:solidFill>
                    <a:schemeClr val="tx1"/>
                  </a:solidFill>
                  <a:latin charset="0" pitchFamily="2" typeface="Roboto"/>
                  <a:ea charset="0" pitchFamily="2" typeface="Roboto"/>
                  <a:cs typeface="+mn-cs"/>
                </a:defRPr>
              </a:lvl3pPr>
              <a:lvl4pPr algn="l" defTabSz="914400" eaLnBrk="1" hangingPunct="1" indent="0" latinLnBrk="0" marL="13716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tx1"/>
                  </a:solidFill>
                  <a:latin charset="0" pitchFamily="2" typeface="Roboto"/>
                  <a:ea charset="0" pitchFamily="2" typeface="Roboto"/>
                  <a:cs typeface="+mn-cs"/>
                </a:defRPr>
              </a:lvl4pPr>
              <a:lvl5pPr algn="l" defTabSz="914400" eaLnBrk="1" hangingPunct="1" indent="0" latinLnBrk="0" marL="18288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tx1"/>
                  </a:solidFill>
                  <a:latin charset="0" pitchFamily="2" typeface="Roboto"/>
                  <a:ea charset="0" pitchFamily="2" typeface="Roboto"/>
                  <a:cs typeface="+mn-cs"/>
                </a:defRPr>
              </a:lvl5pPr>
              <a:lvl6pPr algn="l" defTabSz="914400" eaLnBrk="1" hangingPunct="1" indent="0" latinLnBrk="0" marL="22860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6pPr>
              <a:lvl7pPr algn="l" defTabSz="914400" eaLnBrk="1" hangingPunct="1" indent="0" latinLnBrk="0" marL="27432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7pPr>
              <a:lvl8pPr algn="l" defTabSz="914400" eaLnBrk="1" hangingPunct="1" indent="0" latinLnBrk="0" marL="32004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8pPr>
              <a:lvl9pPr algn="l" defTabSz="914400" eaLnBrk="1" hangingPunct="1" indent="0" latinLnBrk="0" marL="36576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9pPr>
            </a:lstStyle>
            <a:p>
              <a:pPr algn="r" defTabSz="913765">
                <a:spcBef>
                  <a:spcPct val="20000"/>
                </a:spcBef>
                <a:defRPr/>
              </a:pPr>
              <a:r>
                <a:rPr altLang="en-US" b="0" kern="0" lang="zh-CN" sz="1300">
                  <a:solidFill>
                    <a:schemeClr val="tx1">
                      <a:lumMod val="75000"/>
                      <a:lumOff val="25000"/>
                    </a:schemeClr>
                  </a:solidFill>
                  <a:latin charset="-122" panose="020b0503020204020204" typeface="微软雅黑"/>
                  <a:ea charset="-122" panose="020b0503020204020204" typeface="微软雅黑"/>
                  <a:cs typeface="Raleway"/>
                </a:rPr>
                <a:t>输入你的标题</a:t>
              </a:r>
            </a:p>
            <a:p>
              <a:pPr algn="r" defTabSz="913765">
                <a:spcBef>
                  <a:spcPct val="20000"/>
                </a:spcBef>
                <a:defRPr/>
              </a:pPr>
              <a:r>
                <a:rPr altLang="en-US" b="0" kern="0" lang="zh-CN" sz="1300">
                  <a:solidFill>
                    <a:schemeClr val="tx1">
                      <a:lumMod val="75000"/>
                      <a:lumOff val="25000"/>
                    </a:schemeClr>
                  </a:solidFill>
                  <a:latin charset="-122" panose="020b0503020204020204" typeface="微软雅黑"/>
                  <a:ea charset="-122" panose="020b0503020204020204" typeface="微软雅黑"/>
                  <a:cs typeface="Raleway"/>
                </a:rPr>
                <a:t>这里输入简单的文字概述里输入简单文字概述输入简单的文字概述里输入输入里这里输入简单的文字概述</a:t>
              </a:r>
            </a:p>
          </p:txBody>
        </p:sp>
        <p:sp>
          <p:nvSpPr>
            <p:cNvPr id="91" name="Oval 129"/>
            <p:cNvSpPr/>
            <p:nvPr/>
          </p:nvSpPr>
          <p:spPr>
            <a:xfrm>
              <a:off x="3431391" y="4252876"/>
              <a:ext cx="632712" cy="632964"/>
            </a:xfrm>
            <a:prstGeom prst="ellipse">
              <a:avLst/>
            </a:prstGeom>
            <a:solidFill>
              <a:srgbClr val="C00000"/>
            </a:solidFill>
            <a:ln algn="ctr" cap="flat" cmpd="sng" w="9525">
              <a:noFill/>
              <a:prstDash val="solid"/>
            </a:ln>
            <a:effectLst/>
          </p:spPr>
          <p:txBody>
            <a:bodyPr anchor="ctr"/>
            <a:lstStyle/>
            <a:p>
              <a:pPr algn="ctr" defTabSz="950595">
                <a:defRPr/>
              </a:pPr>
              <a:r>
                <a:rPr kern="0" lang="en-US" sz="1000">
                  <a:solidFill>
                    <a:schemeClr val="bg1"/>
                  </a:solidFill>
                  <a:latin charset="-122" panose="020b0503020204020204" typeface="微软雅黑"/>
                  <a:ea charset="-122" panose="020b0503020204020204" typeface="微软雅黑"/>
                  <a:cs typeface="Roboto Bold"/>
                </a:rPr>
                <a:t>03</a:t>
              </a:r>
            </a:p>
          </p:txBody>
        </p:sp>
      </p:grpSp>
      <p:grpSp>
        <p:nvGrpSpPr>
          <p:cNvPr id="92" name="Group 130"/>
          <p:cNvGrpSpPr/>
          <p:nvPr/>
        </p:nvGrpSpPr>
        <p:grpSpPr>
          <a:xfrm>
            <a:off x="6127865" y="2463127"/>
            <a:ext cx="2635250" cy="712788"/>
            <a:chOff x="8199905" y="4149080"/>
            <a:chExt cx="3512719" cy="950506"/>
          </a:xfrm>
        </p:grpSpPr>
        <p:sp>
          <p:nvSpPr>
            <p:cNvPr id="93" name="Text Placeholder 2"/>
            <p:cNvSpPr txBox="1"/>
            <p:nvPr/>
          </p:nvSpPr>
          <p:spPr>
            <a:xfrm>
              <a:off x="8866476" y="4149080"/>
              <a:ext cx="2846148" cy="950506"/>
            </a:xfrm>
            <a:prstGeom prst="rect">
              <a:avLst/>
            </a:prstGeom>
          </p:spPr>
          <p:txBody>
            <a:bodyPr bIns="34290" lIns="68580" rIns="68580" tIns="34290">
              <a:normAutofit fontScale="62500" lnSpcReduction="20000"/>
            </a:bodyPr>
            <a:lstStyle>
              <a:lvl1pPr algn="l" defTabSz="914400" eaLnBrk="1" hangingPunct="1" indent="0" latinLnBrk="0" marL="0" rtl="0">
                <a:lnSpc>
                  <a:spcPct val="100000"/>
                </a:lnSpc>
                <a:spcBef>
                  <a:spcPts val="1000"/>
                </a:spcBef>
                <a:buClr>
                  <a:schemeClr val="accent1"/>
                </a:buClr>
                <a:buSzPct val="80000"/>
                <a:buFont charset="0" panose="020b0503020204020204" pitchFamily="34" typeface="Corbel"/>
                <a:buNone/>
                <a:defRPr kern="1200" sz="1200">
                  <a:solidFill>
                    <a:schemeClr val="tx1"/>
                  </a:solidFill>
                  <a:latin charset="0" pitchFamily="2" typeface="Roboto"/>
                  <a:ea charset="0" pitchFamily="2" typeface="Roboto"/>
                  <a:cs typeface="+mn-cs"/>
                </a:defRPr>
              </a:lvl1pPr>
              <a:lvl2pPr algn="l" defTabSz="914400" eaLnBrk="1" hangingPunct="1" indent="0" latinLnBrk="0" marL="457200" rtl="0">
                <a:lnSpc>
                  <a:spcPct val="90000"/>
                </a:lnSpc>
                <a:spcBef>
                  <a:spcPts val="200"/>
                </a:spcBef>
                <a:spcAft>
                  <a:spcPts val="400"/>
                </a:spcAft>
                <a:buClr>
                  <a:schemeClr val="accent1"/>
                </a:buClr>
                <a:buSzPct val="80000"/>
                <a:buFont charset="0" panose="020b0503020204020204" pitchFamily="34" typeface="Corbel"/>
                <a:buNone/>
                <a:defRPr kern="1200" sz="1200">
                  <a:solidFill>
                    <a:schemeClr val="tx1"/>
                  </a:solidFill>
                  <a:latin charset="0" pitchFamily="2" typeface="Roboto"/>
                  <a:ea charset="0" pitchFamily="2" typeface="Roboto"/>
                  <a:cs typeface="+mn-cs"/>
                </a:defRPr>
              </a:lvl2pPr>
              <a:lvl3pPr algn="l" defTabSz="914400" eaLnBrk="1" hangingPunct="1" indent="0" latinLnBrk="0" marL="914400" rtl="0">
                <a:lnSpc>
                  <a:spcPct val="90000"/>
                </a:lnSpc>
                <a:spcBef>
                  <a:spcPts val="200"/>
                </a:spcBef>
                <a:spcAft>
                  <a:spcPts val="400"/>
                </a:spcAft>
                <a:buClr>
                  <a:schemeClr val="accent1"/>
                </a:buClr>
                <a:buSzPct val="80000"/>
                <a:buFont charset="0" panose="020b0503020204020204" pitchFamily="34" typeface="Corbel"/>
                <a:buNone/>
                <a:defRPr kern="1200" sz="1000">
                  <a:solidFill>
                    <a:schemeClr val="tx1"/>
                  </a:solidFill>
                  <a:latin charset="0" pitchFamily="2" typeface="Roboto"/>
                  <a:ea charset="0" pitchFamily="2" typeface="Roboto"/>
                  <a:cs typeface="+mn-cs"/>
                </a:defRPr>
              </a:lvl3pPr>
              <a:lvl4pPr algn="l" defTabSz="914400" eaLnBrk="1" hangingPunct="1" indent="0" latinLnBrk="0" marL="13716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tx1"/>
                  </a:solidFill>
                  <a:latin charset="0" pitchFamily="2" typeface="Roboto"/>
                  <a:ea charset="0" pitchFamily="2" typeface="Roboto"/>
                  <a:cs typeface="+mn-cs"/>
                </a:defRPr>
              </a:lvl4pPr>
              <a:lvl5pPr algn="l" defTabSz="914400" eaLnBrk="1" hangingPunct="1" indent="0" latinLnBrk="0" marL="18288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tx1"/>
                  </a:solidFill>
                  <a:latin charset="0" pitchFamily="2" typeface="Roboto"/>
                  <a:ea charset="0" pitchFamily="2" typeface="Roboto"/>
                  <a:cs typeface="+mn-cs"/>
                </a:defRPr>
              </a:lvl5pPr>
              <a:lvl6pPr algn="l" defTabSz="914400" eaLnBrk="1" hangingPunct="1" indent="0" latinLnBrk="0" marL="22860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6pPr>
              <a:lvl7pPr algn="l" defTabSz="914400" eaLnBrk="1" hangingPunct="1" indent="0" latinLnBrk="0" marL="27432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7pPr>
              <a:lvl8pPr algn="l" defTabSz="914400" eaLnBrk="1" hangingPunct="1" indent="0" latinLnBrk="0" marL="32004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8pPr>
              <a:lvl9pPr algn="l" defTabSz="914400" eaLnBrk="1" hangingPunct="1" indent="0" latinLnBrk="0" marL="36576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9pPr>
            </a:lstStyle>
            <a:p>
              <a:pPr defTabSz="913765">
                <a:spcBef>
                  <a:spcPct val="20000"/>
                </a:spcBef>
                <a:defRPr/>
              </a:pPr>
              <a:r>
                <a:rPr altLang="en-US" b="0" kern="0" lang="zh-CN" sz="1600">
                  <a:solidFill>
                    <a:schemeClr val="tx1">
                      <a:lumMod val="75000"/>
                      <a:lumOff val="25000"/>
                    </a:schemeClr>
                  </a:solidFill>
                  <a:latin charset="-122" panose="020b0503020204020204" typeface="微软雅黑"/>
                  <a:ea charset="-122" panose="020b0503020204020204" typeface="微软雅黑"/>
                  <a:cs typeface="Raleway"/>
                </a:rPr>
                <a:t>输入你的标题</a:t>
              </a:r>
            </a:p>
            <a:p>
              <a:pPr defTabSz="913765">
                <a:spcBef>
                  <a:spcPct val="20000"/>
                </a:spcBef>
                <a:defRPr/>
              </a:pPr>
              <a:r>
                <a:rPr altLang="en-US" b="0" kern="0" lang="zh-CN" sz="1600">
                  <a:solidFill>
                    <a:schemeClr val="tx1">
                      <a:lumMod val="75000"/>
                      <a:lumOff val="25000"/>
                    </a:schemeClr>
                  </a:solidFill>
                  <a:latin charset="-122" panose="020b0503020204020204" typeface="微软雅黑"/>
                  <a:ea charset="-122" panose="020b0503020204020204" typeface="微软雅黑"/>
                  <a:cs typeface="Raleway"/>
                </a:rPr>
                <a:t>这里输入简单的文字概述里输入简单文字概述输入简单的文字概述里输入输入里这里输入简单的文字概述</a:t>
              </a:r>
            </a:p>
          </p:txBody>
        </p:sp>
        <p:sp>
          <p:nvSpPr>
            <p:cNvPr id="94" name="Oval 132"/>
            <p:cNvSpPr/>
            <p:nvPr/>
          </p:nvSpPr>
          <p:spPr>
            <a:xfrm>
              <a:off x="8199905" y="4252811"/>
              <a:ext cx="632713" cy="632964"/>
            </a:xfrm>
            <a:prstGeom prst="ellipse">
              <a:avLst/>
            </a:prstGeom>
            <a:solidFill>
              <a:srgbClr val="C00000"/>
            </a:solidFill>
            <a:ln algn="ctr" cap="flat" cmpd="sng" w="9525">
              <a:noFill/>
              <a:prstDash val="solid"/>
            </a:ln>
            <a:effectLst/>
          </p:spPr>
          <p:txBody>
            <a:bodyPr anchor="ctr"/>
            <a:lstStyle/>
            <a:p>
              <a:pPr algn="ctr" defTabSz="950595">
                <a:defRPr/>
              </a:pPr>
              <a:r>
                <a:rPr kern="0" lang="en-US" sz="1000">
                  <a:solidFill>
                    <a:schemeClr val="bg1"/>
                  </a:solidFill>
                  <a:latin charset="-122" panose="020b0503020204020204" typeface="微软雅黑"/>
                  <a:ea charset="-122" panose="020b0503020204020204" typeface="微软雅黑"/>
                  <a:cs typeface="Roboto Bold"/>
                </a:rPr>
                <a:t>04</a:t>
              </a:r>
            </a:p>
          </p:txBody>
        </p:sp>
      </p:grpSp>
      <p:grpSp>
        <p:nvGrpSpPr>
          <p:cNvPr id="95" name="Group 133"/>
          <p:cNvGrpSpPr/>
          <p:nvPr/>
        </p:nvGrpSpPr>
        <p:grpSpPr>
          <a:xfrm>
            <a:off x="390640" y="1629689"/>
            <a:ext cx="2635250" cy="712787"/>
            <a:chOff x="551384" y="3037653"/>
            <a:chExt cx="3512719" cy="950506"/>
          </a:xfrm>
        </p:grpSpPr>
        <p:sp>
          <p:nvSpPr>
            <p:cNvPr id="96" name="Text Placeholder 2"/>
            <p:cNvSpPr txBox="1"/>
            <p:nvPr/>
          </p:nvSpPr>
          <p:spPr>
            <a:xfrm>
              <a:off x="551384" y="3037653"/>
              <a:ext cx="2846149" cy="950506"/>
            </a:xfrm>
            <a:prstGeom prst="rect">
              <a:avLst/>
            </a:prstGeom>
          </p:spPr>
          <p:txBody>
            <a:bodyPr bIns="34290" lIns="68580" rIns="68580" tIns="34290">
              <a:normAutofit fontScale="77500" lnSpcReduction="20000"/>
            </a:bodyPr>
            <a:lstStyle>
              <a:lvl1pPr algn="l" defTabSz="914400" eaLnBrk="1" hangingPunct="1" indent="0" latinLnBrk="0" marL="0" rtl="0">
                <a:lnSpc>
                  <a:spcPct val="100000"/>
                </a:lnSpc>
                <a:spcBef>
                  <a:spcPts val="1000"/>
                </a:spcBef>
                <a:buClr>
                  <a:schemeClr val="accent1"/>
                </a:buClr>
                <a:buSzPct val="80000"/>
                <a:buFont charset="0" panose="020b0503020204020204" pitchFamily="34" typeface="Corbel"/>
                <a:buNone/>
                <a:defRPr kern="1200" sz="1200">
                  <a:solidFill>
                    <a:schemeClr val="tx1"/>
                  </a:solidFill>
                  <a:latin charset="0" pitchFamily="2" typeface="Roboto"/>
                  <a:ea charset="0" pitchFamily="2" typeface="Roboto"/>
                  <a:cs typeface="+mn-cs"/>
                </a:defRPr>
              </a:lvl1pPr>
              <a:lvl2pPr algn="l" defTabSz="914400" eaLnBrk="1" hangingPunct="1" indent="0" latinLnBrk="0" marL="457200" rtl="0">
                <a:lnSpc>
                  <a:spcPct val="90000"/>
                </a:lnSpc>
                <a:spcBef>
                  <a:spcPts val="200"/>
                </a:spcBef>
                <a:spcAft>
                  <a:spcPts val="400"/>
                </a:spcAft>
                <a:buClr>
                  <a:schemeClr val="accent1"/>
                </a:buClr>
                <a:buSzPct val="80000"/>
                <a:buFont charset="0" panose="020b0503020204020204" pitchFamily="34" typeface="Corbel"/>
                <a:buNone/>
                <a:defRPr kern="1200" sz="1200">
                  <a:solidFill>
                    <a:schemeClr val="tx1"/>
                  </a:solidFill>
                  <a:latin charset="0" pitchFamily="2" typeface="Roboto"/>
                  <a:ea charset="0" pitchFamily="2" typeface="Roboto"/>
                  <a:cs typeface="+mn-cs"/>
                </a:defRPr>
              </a:lvl2pPr>
              <a:lvl3pPr algn="l" defTabSz="914400" eaLnBrk="1" hangingPunct="1" indent="0" latinLnBrk="0" marL="914400" rtl="0">
                <a:lnSpc>
                  <a:spcPct val="90000"/>
                </a:lnSpc>
                <a:spcBef>
                  <a:spcPts val="200"/>
                </a:spcBef>
                <a:spcAft>
                  <a:spcPts val="400"/>
                </a:spcAft>
                <a:buClr>
                  <a:schemeClr val="accent1"/>
                </a:buClr>
                <a:buSzPct val="80000"/>
                <a:buFont charset="0" panose="020b0503020204020204" pitchFamily="34" typeface="Corbel"/>
                <a:buNone/>
                <a:defRPr kern="1200" sz="1000">
                  <a:solidFill>
                    <a:schemeClr val="tx1"/>
                  </a:solidFill>
                  <a:latin charset="0" pitchFamily="2" typeface="Roboto"/>
                  <a:ea charset="0" pitchFamily="2" typeface="Roboto"/>
                  <a:cs typeface="+mn-cs"/>
                </a:defRPr>
              </a:lvl3pPr>
              <a:lvl4pPr algn="l" defTabSz="914400" eaLnBrk="1" hangingPunct="1" indent="0" latinLnBrk="0" marL="13716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tx1"/>
                  </a:solidFill>
                  <a:latin charset="0" pitchFamily="2" typeface="Roboto"/>
                  <a:ea charset="0" pitchFamily="2" typeface="Roboto"/>
                  <a:cs typeface="+mn-cs"/>
                </a:defRPr>
              </a:lvl4pPr>
              <a:lvl5pPr algn="l" defTabSz="914400" eaLnBrk="1" hangingPunct="1" indent="0" latinLnBrk="0" marL="18288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tx1"/>
                  </a:solidFill>
                  <a:latin charset="0" pitchFamily="2" typeface="Roboto"/>
                  <a:ea charset="0" pitchFamily="2" typeface="Roboto"/>
                  <a:cs typeface="+mn-cs"/>
                </a:defRPr>
              </a:lvl5pPr>
              <a:lvl6pPr algn="l" defTabSz="914400" eaLnBrk="1" hangingPunct="1" indent="0" latinLnBrk="0" marL="22860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6pPr>
              <a:lvl7pPr algn="l" defTabSz="914400" eaLnBrk="1" hangingPunct="1" indent="0" latinLnBrk="0" marL="27432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7pPr>
              <a:lvl8pPr algn="l" defTabSz="914400" eaLnBrk="1" hangingPunct="1" indent="0" latinLnBrk="0" marL="32004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8pPr>
              <a:lvl9pPr algn="l" defTabSz="914400" eaLnBrk="1" hangingPunct="1" indent="0" latinLnBrk="0" marL="36576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9pPr>
            </a:lstStyle>
            <a:p>
              <a:pPr algn="r" defTabSz="913765">
                <a:spcBef>
                  <a:spcPct val="20000"/>
                </a:spcBef>
                <a:defRPr/>
              </a:pPr>
              <a:r>
                <a:rPr altLang="en-US" b="0" kern="0" lang="zh-CN" sz="1300">
                  <a:solidFill>
                    <a:schemeClr val="tx1">
                      <a:lumMod val="75000"/>
                      <a:lumOff val="25000"/>
                    </a:schemeClr>
                  </a:solidFill>
                  <a:latin charset="-122" panose="020b0503020204020204" typeface="微软雅黑"/>
                  <a:ea charset="-122" panose="020b0503020204020204" typeface="微软雅黑"/>
                  <a:cs typeface="Raleway"/>
                </a:rPr>
                <a:t>输入你的标题</a:t>
              </a:r>
            </a:p>
            <a:p>
              <a:pPr algn="r" defTabSz="913765">
                <a:spcBef>
                  <a:spcPct val="20000"/>
                </a:spcBef>
                <a:defRPr/>
              </a:pPr>
              <a:r>
                <a:rPr altLang="en-US" b="0" kern="0" lang="zh-CN" sz="1300">
                  <a:solidFill>
                    <a:schemeClr val="tx1">
                      <a:lumMod val="75000"/>
                      <a:lumOff val="25000"/>
                    </a:schemeClr>
                  </a:solidFill>
                  <a:latin charset="-122" panose="020b0503020204020204" typeface="微软雅黑"/>
                  <a:ea charset="-122" panose="020b0503020204020204" typeface="微软雅黑"/>
                  <a:cs typeface="Raleway"/>
                </a:rPr>
                <a:t>这里输入简单的文字概述里输入简单文字概述输入简单的文字概述里输入输入里这里输入简单的文字概述</a:t>
              </a:r>
            </a:p>
          </p:txBody>
        </p:sp>
        <p:sp>
          <p:nvSpPr>
            <p:cNvPr id="97" name="Oval 135"/>
            <p:cNvSpPr/>
            <p:nvPr/>
          </p:nvSpPr>
          <p:spPr>
            <a:xfrm>
              <a:off x="3431391" y="3196424"/>
              <a:ext cx="632712" cy="632966"/>
            </a:xfrm>
            <a:prstGeom prst="ellipse">
              <a:avLst/>
            </a:prstGeom>
            <a:solidFill>
              <a:srgbClr val="C00000"/>
            </a:solidFill>
            <a:ln algn="ctr" cap="flat" cmpd="sng" w="9525">
              <a:noFill/>
              <a:prstDash val="solid"/>
            </a:ln>
            <a:effectLst/>
          </p:spPr>
          <p:txBody>
            <a:bodyPr anchor="ctr"/>
            <a:lstStyle/>
            <a:p>
              <a:pPr algn="ctr" defTabSz="950595">
                <a:defRPr/>
              </a:pPr>
              <a:r>
                <a:rPr kern="0" lang="en-US" sz="1000">
                  <a:solidFill>
                    <a:schemeClr val="bg1"/>
                  </a:solidFill>
                  <a:latin charset="-122" panose="020b0503020204020204" typeface="微软雅黑"/>
                  <a:ea charset="-122" panose="020b0503020204020204" typeface="微软雅黑"/>
                  <a:cs typeface="Roboto Bold"/>
                </a:rPr>
                <a:t>05</a:t>
              </a:r>
            </a:p>
          </p:txBody>
        </p:sp>
      </p:grpSp>
      <p:grpSp>
        <p:nvGrpSpPr>
          <p:cNvPr id="98" name="Group 136"/>
          <p:cNvGrpSpPr/>
          <p:nvPr/>
        </p:nvGrpSpPr>
        <p:grpSpPr>
          <a:xfrm>
            <a:off x="6127865" y="1662233"/>
            <a:ext cx="2635250" cy="712787"/>
            <a:chOff x="8199905" y="3126566"/>
            <a:chExt cx="3512719" cy="950506"/>
          </a:xfrm>
        </p:grpSpPr>
        <p:sp>
          <p:nvSpPr>
            <p:cNvPr id="99" name="Text Placeholder 2"/>
            <p:cNvSpPr txBox="1"/>
            <p:nvPr/>
          </p:nvSpPr>
          <p:spPr>
            <a:xfrm>
              <a:off x="8866476" y="3126566"/>
              <a:ext cx="2846148" cy="950506"/>
            </a:xfrm>
            <a:prstGeom prst="rect">
              <a:avLst/>
            </a:prstGeom>
          </p:spPr>
          <p:txBody>
            <a:bodyPr bIns="34290" lIns="68580" rIns="68580" tIns="34290">
              <a:normAutofit fontScale="70000" lnSpcReduction="20000"/>
            </a:bodyPr>
            <a:lstStyle>
              <a:lvl1pPr algn="l" defTabSz="914400" eaLnBrk="1" hangingPunct="1" indent="0" latinLnBrk="0" marL="0" rtl="0">
                <a:lnSpc>
                  <a:spcPct val="100000"/>
                </a:lnSpc>
                <a:spcBef>
                  <a:spcPts val="1000"/>
                </a:spcBef>
                <a:buClr>
                  <a:schemeClr val="accent1"/>
                </a:buClr>
                <a:buSzPct val="80000"/>
                <a:buFont charset="0" panose="020b0503020204020204" pitchFamily="34" typeface="Corbel"/>
                <a:buNone/>
                <a:defRPr kern="1200" sz="1200">
                  <a:solidFill>
                    <a:schemeClr val="tx1"/>
                  </a:solidFill>
                  <a:latin charset="0" pitchFamily="2" typeface="Roboto"/>
                  <a:ea charset="0" pitchFamily="2" typeface="Roboto"/>
                  <a:cs typeface="+mn-cs"/>
                </a:defRPr>
              </a:lvl1pPr>
              <a:lvl2pPr algn="l" defTabSz="914400" eaLnBrk="1" hangingPunct="1" indent="0" latinLnBrk="0" marL="457200" rtl="0">
                <a:lnSpc>
                  <a:spcPct val="90000"/>
                </a:lnSpc>
                <a:spcBef>
                  <a:spcPts val="200"/>
                </a:spcBef>
                <a:spcAft>
                  <a:spcPts val="400"/>
                </a:spcAft>
                <a:buClr>
                  <a:schemeClr val="accent1"/>
                </a:buClr>
                <a:buSzPct val="80000"/>
                <a:buFont charset="0" panose="020b0503020204020204" pitchFamily="34" typeface="Corbel"/>
                <a:buNone/>
                <a:defRPr kern="1200" sz="1200">
                  <a:solidFill>
                    <a:schemeClr val="tx1"/>
                  </a:solidFill>
                  <a:latin charset="0" pitchFamily="2" typeface="Roboto"/>
                  <a:ea charset="0" pitchFamily="2" typeface="Roboto"/>
                  <a:cs typeface="+mn-cs"/>
                </a:defRPr>
              </a:lvl2pPr>
              <a:lvl3pPr algn="l" defTabSz="914400" eaLnBrk="1" hangingPunct="1" indent="0" latinLnBrk="0" marL="914400" rtl="0">
                <a:lnSpc>
                  <a:spcPct val="90000"/>
                </a:lnSpc>
                <a:spcBef>
                  <a:spcPts val="200"/>
                </a:spcBef>
                <a:spcAft>
                  <a:spcPts val="400"/>
                </a:spcAft>
                <a:buClr>
                  <a:schemeClr val="accent1"/>
                </a:buClr>
                <a:buSzPct val="80000"/>
                <a:buFont charset="0" panose="020b0503020204020204" pitchFamily="34" typeface="Corbel"/>
                <a:buNone/>
                <a:defRPr kern="1200" sz="1000">
                  <a:solidFill>
                    <a:schemeClr val="tx1"/>
                  </a:solidFill>
                  <a:latin charset="0" pitchFamily="2" typeface="Roboto"/>
                  <a:ea charset="0" pitchFamily="2" typeface="Roboto"/>
                  <a:cs typeface="+mn-cs"/>
                </a:defRPr>
              </a:lvl3pPr>
              <a:lvl4pPr algn="l" defTabSz="914400" eaLnBrk="1" hangingPunct="1" indent="0" latinLnBrk="0" marL="13716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tx1"/>
                  </a:solidFill>
                  <a:latin charset="0" pitchFamily="2" typeface="Roboto"/>
                  <a:ea charset="0" pitchFamily="2" typeface="Roboto"/>
                  <a:cs typeface="+mn-cs"/>
                </a:defRPr>
              </a:lvl4pPr>
              <a:lvl5pPr algn="l" defTabSz="914400" eaLnBrk="1" hangingPunct="1" indent="0" latinLnBrk="0" marL="18288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tx1"/>
                  </a:solidFill>
                  <a:latin charset="0" pitchFamily="2" typeface="Roboto"/>
                  <a:ea charset="0" pitchFamily="2" typeface="Roboto"/>
                  <a:cs typeface="+mn-cs"/>
                </a:defRPr>
              </a:lvl5pPr>
              <a:lvl6pPr algn="l" defTabSz="914400" eaLnBrk="1" hangingPunct="1" indent="0" latinLnBrk="0" marL="22860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6pPr>
              <a:lvl7pPr algn="l" defTabSz="914400" eaLnBrk="1" hangingPunct="1" indent="0" latinLnBrk="0" marL="27432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7pPr>
              <a:lvl8pPr algn="l" defTabSz="914400" eaLnBrk="1" hangingPunct="1" indent="0" latinLnBrk="0" marL="32004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8pPr>
              <a:lvl9pPr algn="l" defTabSz="914400" eaLnBrk="1" hangingPunct="1" indent="0" latinLnBrk="0" marL="3657600" rtl="0">
                <a:lnSpc>
                  <a:spcPct val="90000"/>
                </a:lnSpc>
                <a:spcBef>
                  <a:spcPts val="200"/>
                </a:spcBef>
                <a:spcAft>
                  <a:spcPts val="400"/>
                </a:spcAft>
                <a:buClr>
                  <a:schemeClr val="accent1"/>
                </a:buClr>
                <a:buSzPct val="80000"/>
                <a:buFont charset="0" panose="020b0503020204020204" pitchFamily="34" typeface="Corbel"/>
                <a:buNone/>
                <a:defRPr kern="1200" sz="900">
                  <a:solidFill>
                    <a:schemeClr val="accent1"/>
                  </a:solidFill>
                  <a:latin typeface="+mn-lt"/>
                  <a:ea typeface="+mn-ea"/>
                  <a:cs typeface="+mn-cs"/>
                </a:defRPr>
              </a:lvl9pPr>
            </a:lstStyle>
            <a:p>
              <a:pPr defTabSz="913765">
                <a:spcBef>
                  <a:spcPct val="20000"/>
                </a:spcBef>
                <a:defRPr/>
              </a:pPr>
              <a:r>
                <a:rPr altLang="en-US" b="0" kern="0" lang="zh-CN" sz="1400">
                  <a:solidFill>
                    <a:schemeClr val="tx1">
                      <a:lumMod val="75000"/>
                      <a:lumOff val="25000"/>
                    </a:schemeClr>
                  </a:solidFill>
                  <a:latin charset="-122" panose="020b0503020204020204" typeface="微软雅黑"/>
                  <a:ea charset="-122" panose="020b0503020204020204" typeface="微软雅黑"/>
                  <a:cs typeface="Raleway"/>
                </a:rPr>
                <a:t>输入你的标题</a:t>
              </a:r>
            </a:p>
            <a:p>
              <a:pPr defTabSz="913765">
                <a:spcBef>
                  <a:spcPct val="20000"/>
                </a:spcBef>
                <a:defRPr/>
              </a:pPr>
              <a:r>
                <a:rPr altLang="en-US" b="0" kern="0" lang="zh-CN" sz="1400">
                  <a:solidFill>
                    <a:schemeClr val="tx1">
                      <a:lumMod val="75000"/>
                      <a:lumOff val="25000"/>
                    </a:schemeClr>
                  </a:solidFill>
                  <a:latin charset="-122" panose="020b0503020204020204" typeface="微软雅黑"/>
                  <a:ea charset="-122" panose="020b0503020204020204" typeface="微软雅黑"/>
                  <a:cs typeface="Raleway"/>
                </a:rPr>
                <a:t>这里输入简单的文字概述里输入简单文字概述输入简单的文字概述里输入输入里这里输入简单的文字概述</a:t>
              </a:r>
            </a:p>
          </p:txBody>
        </p:sp>
        <p:sp>
          <p:nvSpPr>
            <p:cNvPr id="100" name="Oval 138"/>
            <p:cNvSpPr/>
            <p:nvPr/>
          </p:nvSpPr>
          <p:spPr>
            <a:xfrm>
              <a:off x="8199905" y="3196424"/>
              <a:ext cx="632713" cy="632966"/>
            </a:xfrm>
            <a:prstGeom prst="ellipse">
              <a:avLst/>
            </a:prstGeom>
            <a:solidFill>
              <a:srgbClr val="C00000"/>
            </a:solidFill>
            <a:ln algn="ctr" cap="flat" cmpd="sng" w="9525">
              <a:noFill/>
              <a:prstDash val="solid"/>
            </a:ln>
            <a:effectLst/>
          </p:spPr>
          <p:txBody>
            <a:bodyPr anchor="ctr"/>
            <a:lstStyle/>
            <a:p>
              <a:pPr algn="ctr" defTabSz="950595">
                <a:defRPr/>
              </a:pPr>
              <a:r>
                <a:rPr kern="0" lang="en-US" sz="1000">
                  <a:solidFill>
                    <a:schemeClr val="bg1"/>
                  </a:solidFill>
                  <a:latin charset="-122" panose="020b0503020204020204" typeface="微软雅黑"/>
                  <a:ea charset="-122" panose="020b0503020204020204" typeface="微软雅黑"/>
                  <a:cs typeface="Roboto Bold"/>
                </a:rPr>
                <a:t>06</a:t>
              </a:r>
            </a:p>
          </p:txBody>
        </p:sp>
      </p:grpSp>
      <p:pic>
        <p:nvPicPr>
          <p:cNvPr id="5" name="图片 4"/>
          <p:cNvPicPr>
            <a:picLocks noChangeAspect="1"/>
          </p:cNvPicPr>
          <p:nvPr/>
        </p:nvPicPr>
        <p:blipFill>
          <a:blip r:embed="rId4">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79"/>
                                        </p:tgtEl>
                                        <p:attrNameLst>
                                          <p:attrName>style.visibility</p:attrName>
                                        </p:attrNameLst>
                                      </p:cBhvr>
                                      <p:to>
                                        <p:strVal val="visible"/>
                                      </p:to>
                                    </p:set>
                                    <p:animEffect filter="wipe(right)" transition="in">
                                      <p:cBhvr>
                                        <p:cTn dur="500" id="7"/>
                                        <p:tgtEl>
                                          <p:spTgt spid="79"/>
                                        </p:tgtEl>
                                      </p:cBhvr>
                                    </p:animEffect>
                                  </p:childTnLst>
                                </p:cTn>
                              </p:par>
                              <p:par>
                                <p:cTn fill="hold" id="8" nodeType="withEffect" presetClass="entr" presetID="10" presetSubtype="0">
                                  <p:stCondLst>
                                    <p:cond delay="0"/>
                                  </p:stCondLst>
                                  <p:childTnLst>
                                    <p:set>
                                      <p:cBhvr>
                                        <p:cTn dur="1" fill="hold" id="9">
                                          <p:stCondLst>
                                            <p:cond delay="0"/>
                                          </p:stCondLst>
                                        </p:cTn>
                                        <p:tgtEl>
                                          <p:spTgt spid="83"/>
                                        </p:tgtEl>
                                        <p:attrNameLst>
                                          <p:attrName>style.visibility</p:attrName>
                                        </p:attrNameLst>
                                      </p:cBhvr>
                                      <p:to>
                                        <p:strVal val="visible"/>
                                      </p:to>
                                    </p:set>
                                    <p:animEffect filter="fade" transition="in">
                                      <p:cBhvr>
                                        <p:cTn dur="500" id="10"/>
                                        <p:tgtEl>
                                          <p:spTgt spid="83"/>
                                        </p:tgtEl>
                                      </p:cBhvr>
                                    </p:animEffect>
                                  </p:childTnLst>
                                </p:cTn>
                              </p:par>
                              <p:par>
                                <p:cTn fill="hold" grpId="0" id="11" nodeType="withEffect" presetClass="entr" presetID="22" presetSubtype="8">
                                  <p:stCondLst>
                                    <p:cond delay="0"/>
                                  </p:stCondLst>
                                  <p:childTnLst>
                                    <p:set>
                                      <p:cBhvr>
                                        <p:cTn dur="1" fill="hold" id="12">
                                          <p:stCondLst>
                                            <p:cond delay="0"/>
                                          </p:stCondLst>
                                        </p:cTn>
                                        <p:tgtEl>
                                          <p:spTgt spid="80"/>
                                        </p:tgtEl>
                                        <p:attrNameLst>
                                          <p:attrName>style.visibility</p:attrName>
                                        </p:attrNameLst>
                                      </p:cBhvr>
                                      <p:to>
                                        <p:strVal val="visible"/>
                                      </p:to>
                                    </p:set>
                                    <p:animEffect filter="wipe(left)" transition="in">
                                      <p:cBhvr>
                                        <p:cTn dur="500" id="13"/>
                                        <p:tgtEl>
                                          <p:spTgt spid="80"/>
                                        </p:tgtEl>
                                      </p:cBhvr>
                                    </p:animEffect>
                                  </p:childTnLst>
                                </p:cTn>
                              </p:par>
                              <p:par>
                                <p:cTn fill="hold" id="14" nodeType="withEffect" presetClass="entr" presetID="10" presetSubtype="0">
                                  <p:stCondLst>
                                    <p:cond delay="0"/>
                                  </p:stCondLst>
                                  <p:childTnLst>
                                    <p:set>
                                      <p:cBhvr>
                                        <p:cTn dur="1" fill="hold" id="15">
                                          <p:stCondLst>
                                            <p:cond delay="0"/>
                                          </p:stCondLst>
                                        </p:cTn>
                                        <p:tgtEl>
                                          <p:spTgt spid="86"/>
                                        </p:tgtEl>
                                        <p:attrNameLst>
                                          <p:attrName>style.visibility</p:attrName>
                                        </p:attrNameLst>
                                      </p:cBhvr>
                                      <p:to>
                                        <p:strVal val="visible"/>
                                      </p:to>
                                    </p:set>
                                    <p:animEffect filter="fade" transition="in">
                                      <p:cBhvr>
                                        <p:cTn dur="500" id="16"/>
                                        <p:tgtEl>
                                          <p:spTgt spid="86"/>
                                        </p:tgtEl>
                                      </p:cBhvr>
                                    </p:animEffect>
                                  </p:childTnLst>
                                </p:cTn>
                              </p:par>
                              <p:par>
                                <p:cTn fill="hold" grpId="0" id="17" nodeType="withEffect" presetClass="entr" presetID="22" presetSubtype="2">
                                  <p:stCondLst>
                                    <p:cond delay="0"/>
                                  </p:stCondLst>
                                  <p:childTnLst>
                                    <p:set>
                                      <p:cBhvr>
                                        <p:cTn dur="1" fill="hold" id="18">
                                          <p:stCondLst>
                                            <p:cond delay="0"/>
                                          </p:stCondLst>
                                        </p:cTn>
                                        <p:tgtEl>
                                          <p:spTgt spid="78"/>
                                        </p:tgtEl>
                                        <p:attrNameLst>
                                          <p:attrName>style.visibility</p:attrName>
                                        </p:attrNameLst>
                                      </p:cBhvr>
                                      <p:to>
                                        <p:strVal val="visible"/>
                                      </p:to>
                                    </p:set>
                                    <p:animEffect filter="wipe(right)" transition="in">
                                      <p:cBhvr>
                                        <p:cTn dur="500" id="19"/>
                                        <p:tgtEl>
                                          <p:spTgt spid="78"/>
                                        </p:tgtEl>
                                      </p:cBhvr>
                                    </p:animEffect>
                                  </p:childTnLst>
                                </p:cTn>
                              </p:par>
                              <p:par>
                                <p:cTn fill="hold" id="20" nodeType="withEffect" presetClass="entr" presetID="10" presetSubtype="0">
                                  <p:stCondLst>
                                    <p:cond delay="0"/>
                                  </p:stCondLst>
                                  <p:childTnLst>
                                    <p:set>
                                      <p:cBhvr>
                                        <p:cTn dur="1" fill="hold" id="21">
                                          <p:stCondLst>
                                            <p:cond delay="0"/>
                                          </p:stCondLst>
                                        </p:cTn>
                                        <p:tgtEl>
                                          <p:spTgt spid="89"/>
                                        </p:tgtEl>
                                        <p:attrNameLst>
                                          <p:attrName>style.visibility</p:attrName>
                                        </p:attrNameLst>
                                      </p:cBhvr>
                                      <p:to>
                                        <p:strVal val="visible"/>
                                      </p:to>
                                    </p:set>
                                    <p:animEffect filter="fade" transition="in">
                                      <p:cBhvr>
                                        <p:cTn dur="500" id="22"/>
                                        <p:tgtEl>
                                          <p:spTgt spid="89"/>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82"/>
                                        </p:tgtEl>
                                        <p:attrNameLst>
                                          <p:attrName>style.visibility</p:attrName>
                                        </p:attrNameLst>
                                      </p:cBhvr>
                                      <p:to>
                                        <p:strVal val="visible"/>
                                      </p:to>
                                    </p:set>
                                    <p:animEffect filter="wipe(left)" transition="in">
                                      <p:cBhvr>
                                        <p:cTn dur="500" id="25"/>
                                        <p:tgtEl>
                                          <p:spTgt spid="82"/>
                                        </p:tgtEl>
                                      </p:cBhvr>
                                    </p:animEffect>
                                  </p:childTnLst>
                                </p:cTn>
                              </p:par>
                              <p:par>
                                <p:cTn fill="hold" id="26" nodeType="withEffect" presetClass="entr" presetID="10" presetSubtype="0">
                                  <p:stCondLst>
                                    <p:cond delay="0"/>
                                  </p:stCondLst>
                                  <p:childTnLst>
                                    <p:set>
                                      <p:cBhvr>
                                        <p:cTn dur="1" fill="hold" id="27">
                                          <p:stCondLst>
                                            <p:cond delay="0"/>
                                          </p:stCondLst>
                                        </p:cTn>
                                        <p:tgtEl>
                                          <p:spTgt spid="92"/>
                                        </p:tgtEl>
                                        <p:attrNameLst>
                                          <p:attrName>style.visibility</p:attrName>
                                        </p:attrNameLst>
                                      </p:cBhvr>
                                      <p:to>
                                        <p:strVal val="visible"/>
                                      </p:to>
                                    </p:set>
                                    <p:animEffect filter="fade" transition="in">
                                      <p:cBhvr>
                                        <p:cTn dur="500" id="28"/>
                                        <p:tgtEl>
                                          <p:spTgt spid="92"/>
                                        </p:tgtEl>
                                      </p:cBhvr>
                                    </p:animEffect>
                                  </p:childTnLst>
                                </p:cTn>
                              </p:par>
                              <p:par>
                                <p:cTn fill="hold" grpId="0" id="29" nodeType="withEffect" presetClass="entr" presetID="22" presetSubtype="2">
                                  <p:stCondLst>
                                    <p:cond delay="0"/>
                                  </p:stCondLst>
                                  <p:childTnLst>
                                    <p:set>
                                      <p:cBhvr>
                                        <p:cTn dur="1" fill="hold" id="30">
                                          <p:stCondLst>
                                            <p:cond delay="0"/>
                                          </p:stCondLst>
                                        </p:cTn>
                                        <p:tgtEl>
                                          <p:spTgt spid="77"/>
                                        </p:tgtEl>
                                        <p:attrNameLst>
                                          <p:attrName>style.visibility</p:attrName>
                                        </p:attrNameLst>
                                      </p:cBhvr>
                                      <p:to>
                                        <p:strVal val="visible"/>
                                      </p:to>
                                    </p:set>
                                    <p:animEffect filter="wipe(right)" transition="in">
                                      <p:cBhvr>
                                        <p:cTn dur="500" id="31"/>
                                        <p:tgtEl>
                                          <p:spTgt spid="77"/>
                                        </p:tgtEl>
                                      </p:cBhvr>
                                    </p:animEffect>
                                  </p:childTnLst>
                                </p:cTn>
                              </p:par>
                              <p:par>
                                <p:cTn fill="hold" id="32" nodeType="withEffect" presetClass="entr" presetID="10" presetSubtype="0">
                                  <p:stCondLst>
                                    <p:cond delay="0"/>
                                  </p:stCondLst>
                                  <p:childTnLst>
                                    <p:set>
                                      <p:cBhvr>
                                        <p:cTn dur="1" fill="hold" id="33">
                                          <p:stCondLst>
                                            <p:cond delay="0"/>
                                          </p:stCondLst>
                                        </p:cTn>
                                        <p:tgtEl>
                                          <p:spTgt spid="95"/>
                                        </p:tgtEl>
                                        <p:attrNameLst>
                                          <p:attrName>style.visibility</p:attrName>
                                        </p:attrNameLst>
                                      </p:cBhvr>
                                      <p:to>
                                        <p:strVal val="visible"/>
                                      </p:to>
                                    </p:set>
                                    <p:animEffect filter="fade" transition="in">
                                      <p:cBhvr>
                                        <p:cTn dur="500" id="34"/>
                                        <p:tgtEl>
                                          <p:spTgt spid="95"/>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81"/>
                                        </p:tgtEl>
                                        <p:attrNameLst>
                                          <p:attrName>style.visibility</p:attrName>
                                        </p:attrNameLst>
                                      </p:cBhvr>
                                      <p:to>
                                        <p:strVal val="visible"/>
                                      </p:to>
                                    </p:set>
                                    <p:animEffect filter="wipe(left)" transition="in">
                                      <p:cBhvr>
                                        <p:cTn dur="500" id="37"/>
                                        <p:tgtEl>
                                          <p:spTgt spid="81"/>
                                        </p:tgtEl>
                                      </p:cBhvr>
                                    </p:animEffect>
                                  </p:childTnLst>
                                </p:cTn>
                              </p:par>
                              <p:par>
                                <p:cTn fill="hold" id="38" nodeType="withEffect" presetClass="entr" presetID="10" presetSubtype="0">
                                  <p:stCondLst>
                                    <p:cond delay="0"/>
                                  </p:stCondLst>
                                  <p:childTnLst>
                                    <p:set>
                                      <p:cBhvr>
                                        <p:cTn dur="1" fill="hold" id="39">
                                          <p:stCondLst>
                                            <p:cond delay="0"/>
                                          </p:stCondLst>
                                        </p:cTn>
                                        <p:tgtEl>
                                          <p:spTgt spid="98"/>
                                        </p:tgtEl>
                                        <p:attrNameLst>
                                          <p:attrName>style.visibility</p:attrName>
                                        </p:attrNameLst>
                                      </p:cBhvr>
                                      <p:to>
                                        <p:strVal val="visible"/>
                                      </p:to>
                                    </p:set>
                                    <p:animEffect filter="fade" transition="in">
                                      <p:cBhvr>
                                        <p:cTn dur="500" id="40"/>
                                        <p:tgtEl>
                                          <p:spTgt spid="9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78"/>
      <p:bldP grpId="0" spid="79"/>
      <p:bldP grpId="0" spid="80"/>
      <p:bldP grpId="0" spid="81"/>
      <p:bldP grpId="0" spid="8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sp>
        <p:nvSpPr>
          <p:cNvPr id="20" name="TextBox 4"/>
          <p:cNvSpPr txBox="1"/>
          <p:nvPr/>
        </p:nvSpPr>
        <p:spPr>
          <a:xfrm>
            <a:off x="1487172" y="2106703"/>
            <a:ext cx="868680" cy="320040"/>
          </a:xfrm>
          <a:prstGeom prst="rect">
            <a:avLst/>
          </a:prstGeom>
          <a:noFill/>
        </p:spPr>
        <p:txBody>
          <a:bodyPr rtlCol="0" wrap="none">
            <a:spAutoFit/>
          </a:bodyPr>
          <a:lstStyle/>
          <a:p>
            <a:pPr algn="ctr" defTabSz="1218565" fontAlgn="base">
              <a:spcBef>
                <a:spcPct val="0"/>
              </a:spcBef>
              <a:spcAft>
                <a:spcPct val="0"/>
              </a:spcAft>
            </a:pPr>
            <a:r>
              <a:rPr altLang="en-US" lang="zh-CN" spc="300" sz="1500">
                <a:solidFill>
                  <a:schemeClr val="tx1">
                    <a:lumMod val="75000"/>
                    <a:lumOff val="25000"/>
                  </a:schemeClr>
                </a:solidFill>
                <a:latin charset="-122" panose="020b0503020204020204" typeface="微软雅黑"/>
                <a:ea charset="-122" panose="020b0503020204020204" typeface="微软雅黑"/>
                <a:cs typeface="+mn-ea"/>
                <a:sym typeface="+mn-lt"/>
              </a:rPr>
              <a:t>准备期</a:t>
            </a:r>
          </a:p>
        </p:txBody>
      </p:sp>
      <p:sp>
        <p:nvSpPr>
          <p:cNvPr id="21" name="Rectangle 5"/>
          <p:cNvSpPr/>
          <p:nvPr/>
        </p:nvSpPr>
        <p:spPr>
          <a:xfrm>
            <a:off x="1138701" y="2328688"/>
            <a:ext cx="1401350" cy="605790"/>
          </a:xfrm>
          <a:prstGeom prst="rect">
            <a:avLst/>
          </a:prstGeom>
        </p:spPr>
        <p:txBody>
          <a:bodyPr wrap="square">
            <a:spAutoFit/>
          </a:bodyPr>
          <a:lstStyle/>
          <a:p>
            <a:pPr algn="ctr" defTabSz="1218565">
              <a:lnSpc>
                <a:spcPct val="150000"/>
              </a:lnSpc>
              <a:defRPr/>
            </a:pPr>
            <a:r>
              <a:rPr altLang="zh-CN" lang="zh-CN" sz="75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a:t>
            </a:r>
          </a:p>
        </p:txBody>
      </p:sp>
      <p:sp>
        <p:nvSpPr>
          <p:cNvPr id="22" name="TextBox 6"/>
          <p:cNvSpPr txBox="1"/>
          <p:nvPr/>
        </p:nvSpPr>
        <p:spPr>
          <a:xfrm>
            <a:off x="2381652" y="1146954"/>
            <a:ext cx="906780" cy="335280"/>
          </a:xfrm>
          <a:prstGeom prst="rect">
            <a:avLst/>
          </a:prstGeom>
          <a:noFill/>
        </p:spPr>
        <p:txBody>
          <a:bodyPr rtlCol="0" wrap="none">
            <a:spAutoFit/>
          </a:bodyPr>
          <a:lstStyle/>
          <a:p>
            <a:pPr algn="ctr" defTabSz="1218565" fontAlgn="base">
              <a:spcBef>
                <a:spcPct val="0"/>
              </a:spcBef>
              <a:spcAft>
                <a:spcPct val="0"/>
              </a:spcAft>
            </a:pPr>
            <a:r>
              <a:rPr altLang="en-US" lang="zh-CN" spc="300" sz="1600">
                <a:solidFill>
                  <a:srgbClr val="DA251D"/>
                </a:solidFill>
                <a:latin charset="-122" panose="020b0503020204020204" typeface="微软雅黑"/>
                <a:ea charset="-122" panose="020b0503020204020204" typeface="微软雅黑"/>
                <a:cs typeface="+mn-ea"/>
                <a:sym typeface="+mn-lt"/>
              </a:rPr>
              <a:t>实验期</a:t>
            </a:r>
          </a:p>
        </p:txBody>
      </p:sp>
      <p:sp>
        <p:nvSpPr>
          <p:cNvPr id="23" name="Rectangle 7"/>
          <p:cNvSpPr/>
          <p:nvPr/>
        </p:nvSpPr>
        <p:spPr>
          <a:xfrm>
            <a:off x="1908928" y="1401784"/>
            <a:ext cx="1778997" cy="434340"/>
          </a:xfrm>
          <a:prstGeom prst="rect">
            <a:avLst/>
          </a:prstGeom>
        </p:spPr>
        <p:txBody>
          <a:bodyPr wrap="square">
            <a:spAutoFit/>
          </a:bodyPr>
          <a:lstStyle/>
          <a:p>
            <a:pPr algn="ctr" defTabSz="1218565">
              <a:lnSpc>
                <a:spcPct val="150000"/>
              </a:lnSpc>
              <a:defRPr/>
            </a:pPr>
            <a:r>
              <a:rPr altLang="zh-CN" lang="zh-CN" sz="75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a:t>
            </a:r>
          </a:p>
        </p:txBody>
      </p:sp>
      <p:sp>
        <p:nvSpPr>
          <p:cNvPr id="24" name="TextBox 8"/>
          <p:cNvSpPr txBox="1"/>
          <p:nvPr/>
        </p:nvSpPr>
        <p:spPr>
          <a:xfrm>
            <a:off x="4008058" y="1835566"/>
            <a:ext cx="868680" cy="320040"/>
          </a:xfrm>
          <a:prstGeom prst="rect">
            <a:avLst/>
          </a:prstGeom>
          <a:noFill/>
        </p:spPr>
        <p:txBody>
          <a:bodyPr rtlCol="0" wrap="none">
            <a:spAutoFit/>
          </a:bodyPr>
          <a:lstStyle/>
          <a:p>
            <a:pPr algn="ctr" defTabSz="1218565" fontAlgn="base">
              <a:spcBef>
                <a:spcPct val="0"/>
              </a:spcBef>
              <a:spcAft>
                <a:spcPct val="0"/>
              </a:spcAft>
            </a:pPr>
            <a:r>
              <a:rPr altLang="en-US" lang="zh-CN" spc="300" sz="1500">
                <a:solidFill>
                  <a:schemeClr val="tx1">
                    <a:lumMod val="75000"/>
                    <a:lumOff val="25000"/>
                  </a:schemeClr>
                </a:solidFill>
                <a:latin charset="-122" panose="020b0503020204020204" typeface="微软雅黑"/>
                <a:ea charset="-122" panose="020b0503020204020204" typeface="微软雅黑"/>
                <a:cs typeface="+mn-ea"/>
                <a:sym typeface="+mn-lt"/>
              </a:rPr>
              <a:t>调整期</a:t>
            </a:r>
          </a:p>
        </p:txBody>
      </p:sp>
      <p:sp>
        <p:nvSpPr>
          <p:cNvPr id="25" name="Rectangle 9"/>
          <p:cNvSpPr/>
          <p:nvPr/>
        </p:nvSpPr>
        <p:spPr>
          <a:xfrm>
            <a:off x="3704967" y="2001745"/>
            <a:ext cx="1401350" cy="605790"/>
          </a:xfrm>
          <a:prstGeom prst="rect">
            <a:avLst/>
          </a:prstGeom>
        </p:spPr>
        <p:txBody>
          <a:bodyPr wrap="square">
            <a:spAutoFit/>
          </a:bodyPr>
          <a:lstStyle/>
          <a:p>
            <a:pPr algn="ctr" defTabSz="1218565">
              <a:lnSpc>
                <a:spcPct val="150000"/>
              </a:lnSpc>
              <a:defRPr/>
            </a:pPr>
            <a:r>
              <a:rPr altLang="zh-CN" lang="zh-CN" sz="75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a:t>
            </a:r>
          </a:p>
        </p:txBody>
      </p:sp>
      <p:sp>
        <p:nvSpPr>
          <p:cNvPr id="26" name="Freeform 5"/>
          <p:cNvSpPr/>
          <p:nvPr/>
        </p:nvSpPr>
        <p:spPr bwMode="auto">
          <a:xfrm>
            <a:off x="2024514" y="2941697"/>
            <a:ext cx="422453" cy="1139953"/>
          </a:xfrm>
          <a:custGeom>
            <a:gdLst>
              <a:gd fmla="*/ 90 w 213" name="T0"/>
              <a:gd fmla="*/ 374 h 573" name="T1"/>
              <a:gd fmla="*/ 83 w 213" name="T2"/>
              <a:gd fmla="*/ 427 h 573" name="T3"/>
              <a:gd fmla="*/ 55 w 213" name="T4"/>
              <a:gd fmla="*/ 498 h 573" name="T5"/>
              <a:gd fmla="*/ 63 w 213" name="T6"/>
              <a:gd fmla="*/ 550 h 573" name="T7"/>
              <a:gd fmla="*/ 85 w 213" name="T8"/>
              <a:gd fmla="*/ 567 h 573" name="T9"/>
              <a:gd fmla="*/ 14 w 213" name="T10"/>
              <a:gd fmla="*/ 554 h 573" name="T11"/>
              <a:gd fmla="*/ 22 w 213" name="T12"/>
              <a:gd fmla="*/ 496 h 573" name="T13"/>
              <a:gd fmla="*/ 44 w 213" name="T14"/>
              <a:gd fmla="*/ 389 h 573" name="T15"/>
              <a:gd fmla="*/ 36 w 213" name="T16"/>
              <a:gd fmla="*/ 335 h 573" name="T17"/>
              <a:gd fmla="*/ 24 w 213" name="T18"/>
              <a:gd fmla="*/ 251 h 573" name="T19"/>
              <a:gd fmla="*/ 20 w 213" name="T20"/>
              <a:gd fmla="*/ 103 h 573" name="T21"/>
              <a:gd fmla="*/ 31 w 213" name="T22"/>
              <a:gd fmla="*/ 55 h 573" name="T23"/>
              <a:gd fmla="*/ 86 w 213" name="T24"/>
              <a:gd fmla="*/ 29 h 573" name="T25"/>
              <a:gd fmla="*/ 94 w 213" name="T26"/>
              <a:gd fmla="*/ 55 h 573" name="T27"/>
              <a:gd fmla="*/ 94 w 213" name="T28"/>
              <a:gd fmla="*/ 13 h 573" name="T29"/>
              <a:gd fmla="*/ 120 w 213" name="T30"/>
              <a:gd fmla="*/ 13 h 573" name="T31"/>
              <a:gd fmla="*/ 122 w 213" name="T32"/>
              <a:gd fmla="*/ 37 h 573" name="T33"/>
              <a:gd fmla="*/ 91 w 213" name="T34"/>
              <a:gd fmla="*/ 98 h 573" name="T35"/>
              <a:gd fmla="*/ 106 w 213" name="T36"/>
              <a:gd fmla="*/ 104 h 573" name="T37"/>
              <a:gd fmla="*/ 140 w 213" name="T38"/>
              <a:gd fmla="*/ 57 h 573" name="T39"/>
              <a:gd fmla="*/ 141 w 213" name="T40"/>
              <a:gd fmla="*/ 23 h 573" name="T41"/>
              <a:gd fmla="*/ 164 w 213" name="T42"/>
              <a:gd fmla="*/ 41 h 573" name="T43"/>
              <a:gd fmla="*/ 149 w 213" name="T44"/>
              <a:gd fmla="*/ 86 h 573" name="T45"/>
              <a:gd fmla="*/ 114 w 213" name="T46"/>
              <a:gd fmla="*/ 139 h 573" name="T47"/>
              <a:gd fmla="*/ 89 w 213" name="T48"/>
              <a:gd fmla="*/ 166 h 573" name="T49"/>
              <a:gd fmla="*/ 88 w 213" name="T50"/>
              <a:gd fmla="*/ 249 h 573" name="T51"/>
              <a:gd fmla="*/ 196 w 213" name="T52"/>
              <a:gd fmla="*/ 275 h 573" name="T53"/>
              <a:gd fmla="*/ 188 w 213" name="T54"/>
              <a:gd fmla="*/ 341 h 573" name="T55"/>
              <a:gd fmla="*/ 148 w 213" name="T56"/>
              <a:gd fmla="*/ 400 h 573" name="T57"/>
              <a:gd fmla="*/ 166 w 213" name="T58"/>
              <a:gd fmla="*/ 425 h 573" name="T59"/>
              <a:gd fmla="*/ 184 w 213" name="T60"/>
              <a:gd fmla="*/ 434 h 573" name="T61"/>
              <a:gd fmla="*/ 140 w 213" name="T62"/>
              <a:gd fmla="*/ 432 h 573" name="T63"/>
              <a:gd fmla="*/ 110 w 213" name="T64"/>
              <a:gd fmla="*/ 400 h 573" name="T65"/>
              <a:gd fmla="*/ 141 w 213" name="T66"/>
              <a:gd fmla="*/ 351 h 573" name="T67"/>
              <a:gd fmla="*/ 89 w 213" name="T68"/>
              <a:gd fmla="*/ 310 h 57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73" w="213">
                <a:moveTo>
                  <a:pt x="89" y="310"/>
                </a:moveTo>
                <a:cubicBezTo>
                  <a:pt x="89" y="310"/>
                  <a:pt x="95" y="344"/>
                  <a:pt x="90" y="374"/>
                </a:cubicBezTo>
                <a:cubicBezTo>
                  <a:pt x="90" y="374"/>
                  <a:pt x="88" y="395"/>
                  <a:pt x="89" y="402"/>
                </a:cubicBezTo>
                <a:cubicBezTo>
                  <a:pt x="90" y="410"/>
                  <a:pt x="86" y="422"/>
                  <a:pt x="83" y="427"/>
                </a:cubicBezTo>
                <a:cubicBezTo>
                  <a:pt x="80" y="432"/>
                  <a:pt x="75" y="446"/>
                  <a:pt x="75" y="450"/>
                </a:cubicBezTo>
                <a:cubicBezTo>
                  <a:pt x="74" y="453"/>
                  <a:pt x="58" y="492"/>
                  <a:pt x="55" y="498"/>
                </a:cubicBezTo>
                <a:cubicBezTo>
                  <a:pt x="52" y="505"/>
                  <a:pt x="45" y="524"/>
                  <a:pt x="48" y="530"/>
                </a:cubicBezTo>
                <a:cubicBezTo>
                  <a:pt x="50" y="536"/>
                  <a:pt x="58" y="546"/>
                  <a:pt x="63" y="550"/>
                </a:cubicBezTo>
                <a:cubicBezTo>
                  <a:pt x="67" y="555"/>
                  <a:pt x="73" y="560"/>
                  <a:pt x="78" y="560"/>
                </a:cubicBezTo>
                <a:cubicBezTo>
                  <a:pt x="83" y="560"/>
                  <a:pt x="91" y="566"/>
                  <a:pt x="85" y="567"/>
                </a:cubicBezTo>
                <a:cubicBezTo>
                  <a:pt x="80" y="568"/>
                  <a:pt x="49" y="573"/>
                  <a:pt x="42" y="567"/>
                </a:cubicBezTo>
                <a:cubicBezTo>
                  <a:pt x="35" y="561"/>
                  <a:pt x="18" y="557"/>
                  <a:pt x="14" y="554"/>
                </a:cubicBezTo>
                <a:cubicBezTo>
                  <a:pt x="11" y="551"/>
                  <a:pt x="1" y="542"/>
                  <a:pt x="13" y="530"/>
                </a:cubicBezTo>
                <a:cubicBezTo>
                  <a:pt x="13" y="530"/>
                  <a:pt x="19" y="516"/>
                  <a:pt x="22" y="496"/>
                </a:cubicBezTo>
                <a:cubicBezTo>
                  <a:pt x="25" y="476"/>
                  <a:pt x="38" y="425"/>
                  <a:pt x="47" y="417"/>
                </a:cubicBezTo>
                <a:cubicBezTo>
                  <a:pt x="47" y="417"/>
                  <a:pt x="48" y="398"/>
                  <a:pt x="44" y="389"/>
                </a:cubicBezTo>
                <a:cubicBezTo>
                  <a:pt x="42" y="382"/>
                  <a:pt x="38" y="350"/>
                  <a:pt x="37" y="339"/>
                </a:cubicBezTo>
                <a:cubicBezTo>
                  <a:pt x="36" y="336"/>
                  <a:pt x="36" y="335"/>
                  <a:pt x="36" y="335"/>
                </a:cubicBezTo>
                <a:cubicBezTo>
                  <a:pt x="36" y="335"/>
                  <a:pt x="34" y="313"/>
                  <a:pt x="28" y="309"/>
                </a:cubicBezTo>
                <a:cubicBezTo>
                  <a:pt x="22" y="304"/>
                  <a:pt x="0" y="282"/>
                  <a:pt x="24" y="251"/>
                </a:cubicBezTo>
                <a:cubicBezTo>
                  <a:pt x="24" y="251"/>
                  <a:pt x="25" y="228"/>
                  <a:pt x="21" y="209"/>
                </a:cubicBezTo>
                <a:cubicBezTo>
                  <a:pt x="17" y="189"/>
                  <a:pt x="9" y="117"/>
                  <a:pt x="20" y="103"/>
                </a:cubicBezTo>
                <a:cubicBezTo>
                  <a:pt x="30" y="88"/>
                  <a:pt x="32" y="87"/>
                  <a:pt x="33" y="82"/>
                </a:cubicBezTo>
                <a:cubicBezTo>
                  <a:pt x="33" y="76"/>
                  <a:pt x="33" y="63"/>
                  <a:pt x="31" y="55"/>
                </a:cubicBezTo>
                <a:cubicBezTo>
                  <a:pt x="29" y="47"/>
                  <a:pt x="20" y="20"/>
                  <a:pt x="41" y="10"/>
                </a:cubicBezTo>
                <a:cubicBezTo>
                  <a:pt x="62" y="0"/>
                  <a:pt x="86" y="15"/>
                  <a:pt x="86" y="29"/>
                </a:cubicBezTo>
                <a:cubicBezTo>
                  <a:pt x="86" y="29"/>
                  <a:pt x="93" y="41"/>
                  <a:pt x="89" y="47"/>
                </a:cubicBezTo>
                <a:cubicBezTo>
                  <a:pt x="94" y="55"/>
                  <a:pt x="94" y="55"/>
                  <a:pt x="94" y="55"/>
                </a:cubicBezTo>
                <a:cubicBezTo>
                  <a:pt x="94" y="55"/>
                  <a:pt x="103" y="52"/>
                  <a:pt x="102" y="47"/>
                </a:cubicBezTo>
                <a:cubicBezTo>
                  <a:pt x="101" y="42"/>
                  <a:pt x="86" y="21"/>
                  <a:pt x="94" y="13"/>
                </a:cubicBezTo>
                <a:cubicBezTo>
                  <a:pt x="101" y="9"/>
                  <a:pt x="101" y="9"/>
                  <a:pt x="101" y="9"/>
                </a:cubicBezTo>
                <a:cubicBezTo>
                  <a:pt x="101" y="9"/>
                  <a:pt x="117" y="10"/>
                  <a:pt x="120" y="13"/>
                </a:cubicBezTo>
                <a:cubicBezTo>
                  <a:pt x="124" y="17"/>
                  <a:pt x="128" y="26"/>
                  <a:pt x="122" y="27"/>
                </a:cubicBezTo>
                <a:cubicBezTo>
                  <a:pt x="122" y="27"/>
                  <a:pt x="120" y="33"/>
                  <a:pt x="122" y="37"/>
                </a:cubicBezTo>
                <a:cubicBezTo>
                  <a:pt x="123" y="40"/>
                  <a:pt x="116" y="51"/>
                  <a:pt x="116" y="51"/>
                </a:cubicBezTo>
                <a:cubicBezTo>
                  <a:pt x="116" y="51"/>
                  <a:pt x="99" y="95"/>
                  <a:pt x="91" y="98"/>
                </a:cubicBezTo>
                <a:cubicBezTo>
                  <a:pt x="91" y="98"/>
                  <a:pt x="90" y="101"/>
                  <a:pt x="91" y="101"/>
                </a:cubicBezTo>
                <a:cubicBezTo>
                  <a:pt x="93" y="101"/>
                  <a:pt x="106" y="104"/>
                  <a:pt x="106" y="104"/>
                </a:cubicBezTo>
                <a:cubicBezTo>
                  <a:pt x="106" y="104"/>
                  <a:pt x="127" y="80"/>
                  <a:pt x="130" y="76"/>
                </a:cubicBezTo>
                <a:cubicBezTo>
                  <a:pt x="134" y="73"/>
                  <a:pt x="140" y="64"/>
                  <a:pt x="140" y="57"/>
                </a:cubicBezTo>
                <a:cubicBezTo>
                  <a:pt x="139" y="51"/>
                  <a:pt x="132" y="34"/>
                  <a:pt x="133" y="31"/>
                </a:cubicBezTo>
                <a:cubicBezTo>
                  <a:pt x="134" y="28"/>
                  <a:pt x="141" y="23"/>
                  <a:pt x="141" y="23"/>
                </a:cubicBezTo>
                <a:cubicBezTo>
                  <a:pt x="141" y="23"/>
                  <a:pt x="154" y="20"/>
                  <a:pt x="157" y="23"/>
                </a:cubicBezTo>
                <a:cubicBezTo>
                  <a:pt x="160" y="26"/>
                  <a:pt x="165" y="38"/>
                  <a:pt x="164" y="41"/>
                </a:cubicBezTo>
                <a:cubicBezTo>
                  <a:pt x="164" y="44"/>
                  <a:pt x="157" y="58"/>
                  <a:pt x="156" y="60"/>
                </a:cubicBezTo>
                <a:cubicBezTo>
                  <a:pt x="155" y="63"/>
                  <a:pt x="151" y="76"/>
                  <a:pt x="149" y="86"/>
                </a:cubicBezTo>
                <a:cubicBezTo>
                  <a:pt x="146" y="96"/>
                  <a:pt x="137" y="122"/>
                  <a:pt x="131" y="128"/>
                </a:cubicBezTo>
                <a:cubicBezTo>
                  <a:pt x="131" y="128"/>
                  <a:pt x="119" y="141"/>
                  <a:pt x="114" y="139"/>
                </a:cubicBezTo>
                <a:cubicBezTo>
                  <a:pt x="109" y="137"/>
                  <a:pt x="93" y="139"/>
                  <a:pt x="93" y="139"/>
                </a:cubicBezTo>
                <a:cubicBezTo>
                  <a:pt x="93" y="139"/>
                  <a:pt x="90" y="158"/>
                  <a:pt x="89" y="166"/>
                </a:cubicBezTo>
                <a:cubicBezTo>
                  <a:pt x="87" y="173"/>
                  <a:pt x="86" y="202"/>
                  <a:pt x="87" y="216"/>
                </a:cubicBezTo>
                <a:cubicBezTo>
                  <a:pt x="88" y="229"/>
                  <a:pt x="84" y="246"/>
                  <a:pt x="88" y="249"/>
                </a:cubicBezTo>
                <a:cubicBezTo>
                  <a:pt x="92" y="252"/>
                  <a:pt x="105" y="252"/>
                  <a:pt x="111" y="253"/>
                </a:cubicBezTo>
                <a:cubicBezTo>
                  <a:pt x="117" y="254"/>
                  <a:pt x="155" y="253"/>
                  <a:pt x="196" y="275"/>
                </a:cubicBezTo>
                <a:cubicBezTo>
                  <a:pt x="196" y="275"/>
                  <a:pt x="213" y="284"/>
                  <a:pt x="208" y="303"/>
                </a:cubicBezTo>
                <a:cubicBezTo>
                  <a:pt x="203" y="321"/>
                  <a:pt x="195" y="334"/>
                  <a:pt x="188" y="341"/>
                </a:cubicBezTo>
                <a:cubicBezTo>
                  <a:pt x="182" y="348"/>
                  <a:pt x="165" y="367"/>
                  <a:pt x="161" y="374"/>
                </a:cubicBezTo>
                <a:cubicBezTo>
                  <a:pt x="157" y="381"/>
                  <a:pt x="148" y="395"/>
                  <a:pt x="148" y="400"/>
                </a:cubicBezTo>
                <a:cubicBezTo>
                  <a:pt x="147" y="406"/>
                  <a:pt x="151" y="411"/>
                  <a:pt x="154" y="414"/>
                </a:cubicBezTo>
                <a:cubicBezTo>
                  <a:pt x="157" y="417"/>
                  <a:pt x="163" y="424"/>
                  <a:pt x="166" y="425"/>
                </a:cubicBezTo>
                <a:cubicBezTo>
                  <a:pt x="170" y="426"/>
                  <a:pt x="174" y="428"/>
                  <a:pt x="174" y="428"/>
                </a:cubicBezTo>
                <a:cubicBezTo>
                  <a:pt x="174" y="428"/>
                  <a:pt x="188" y="425"/>
                  <a:pt x="184" y="434"/>
                </a:cubicBezTo>
                <a:cubicBezTo>
                  <a:pt x="184" y="434"/>
                  <a:pt x="169" y="444"/>
                  <a:pt x="166" y="442"/>
                </a:cubicBezTo>
                <a:cubicBezTo>
                  <a:pt x="162" y="440"/>
                  <a:pt x="144" y="438"/>
                  <a:pt x="140" y="432"/>
                </a:cubicBezTo>
                <a:cubicBezTo>
                  <a:pt x="136" y="426"/>
                  <a:pt x="124" y="425"/>
                  <a:pt x="118" y="425"/>
                </a:cubicBezTo>
                <a:cubicBezTo>
                  <a:pt x="113" y="424"/>
                  <a:pt x="95" y="416"/>
                  <a:pt x="110" y="400"/>
                </a:cubicBezTo>
                <a:cubicBezTo>
                  <a:pt x="126" y="385"/>
                  <a:pt x="124" y="380"/>
                  <a:pt x="129" y="371"/>
                </a:cubicBezTo>
                <a:cubicBezTo>
                  <a:pt x="133" y="362"/>
                  <a:pt x="141" y="355"/>
                  <a:pt x="141" y="351"/>
                </a:cubicBezTo>
                <a:cubicBezTo>
                  <a:pt x="141" y="348"/>
                  <a:pt x="152" y="321"/>
                  <a:pt x="158" y="318"/>
                </a:cubicBezTo>
                <a:cubicBezTo>
                  <a:pt x="158" y="318"/>
                  <a:pt x="96" y="315"/>
                  <a:pt x="89" y="310"/>
                </a:cubicBezTo>
                <a:close/>
              </a:path>
            </a:pathLst>
          </a:custGeom>
          <a:solidFill>
            <a:srgbClr val="DA251D"/>
          </a:solidFill>
          <a:ln w="25400">
            <a:solidFill>
              <a:schemeClr val="bg1"/>
            </a:solidFill>
            <a:miter lim="800000"/>
          </a:ln>
          <a:effectLst>
            <a:outerShdw algn="ctr" blurRad="622300" dir="3780000" rotWithShape="0" sx="102000" sy="102000">
              <a:schemeClr val="bg1">
                <a:lumMod val="50000"/>
                <a:alpha val="40000"/>
              </a:schemeClr>
            </a:outerShdw>
          </a:effectLst>
        </p:spPr>
        <p:txBody>
          <a:bodyPr anchor="t" anchorCtr="0" bIns="34290" compatLnSpc="1" lIns="68580" numCol="1" rIns="68580" tIns="34290" vert="horz" wrap="square"/>
          <a:lstStyle/>
          <a:p>
            <a:pPr defTabSz="1218565">
              <a:defRPr/>
            </a:pPr>
            <a:endParaRPr kern="0" lang="en-US" sz="1015">
              <a:solidFill>
                <a:prstClr val="black"/>
              </a:solidFill>
              <a:latin charset="-122" panose="020b0503020204020204" typeface="微软雅黑"/>
              <a:ea charset="-122" panose="020b0503020204020204" typeface="微软雅黑"/>
              <a:cs typeface="+mn-ea"/>
              <a:sym typeface="+mn-lt"/>
            </a:endParaRPr>
          </a:p>
        </p:txBody>
      </p:sp>
      <p:sp>
        <p:nvSpPr>
          <p:cNvPr id="27" name="Freeform 6"/>
          <p:cNvSpPr/>
          <p:nvPr/>
        </p:nvSpPr>
        <p:spPr bwMode="auto">
          <a:xfrm>
            <a:off x="2753291" y="1733143"/>
            <a:ext cx="551536" cy="1092176"/>
          </a:xfrm>
          <a:custGeom>
            <a:gdLst>
              <a:gd fmla="*/ 149 w 278" name="T0"/>
              <a:gd fmla="*/ 352 h 549" name="T1"/>
              <a:gd fmla="*/ 143 w 278" name="T2"/>
              <a:gd fmla="*/ 416 h 549" name="T3"/>
              <a:gd fmla="*/ 71 w 278" name="T4"/>
              <a:gd fmla="*/ 458 h 549" name="T5"/>
              <a:gd fmla="*/ 32 w 278" name="T6"/>
              <a:gd fmla="*/ 502 h 549" name="T7"/>
              <a:gd fmla="*/ 28 w 278" name="T8"/>
              <a:gd fmla="*/ 531 h 549" name="T9"/>
              <a:gd fmla="*/ 5 w 278" name="T10"/>
              <a:gd fmla="*/ 515 h 549" name="T11"/>
              <a:gd fmla="*/ 2 w 278" name="T12"/>
              <a:gd fmla="*/ 474 h 549" name="T13"/>
              <a:gd fmla="*/ 45 w 278" name="T14"/>
              <a:gd fmla="*/ 440 h 549" name="T15"/>
              <a:gd fmla="*/ 105 w 278" name="T16"/>
              <a:gd fmla="*/ 377 h 549" name="T17"/>
              <a:gd fmla="*/ 75 w 278" name="T18"/>
              <a:gd fmla="*/ 298 h 549" name="T19"/>
              <a:gd fmla="*/ 65 w 278" name="T20"/>
              <a:gd fmla="*/ 191 h 549" name="T21"/>
              <a:gd fmla="*/ 75 w 278" name="T22"/>
              <a:gd fmla="*/ 93 h 549" name="T23"/>
              <a:gd fmla="*/ 110 w 278" name="T24"/>
              <a:gd fmla="*/ 6 h 549" name="T25"/>
              <a:gd fmla="*/ 154 w 278" name="T26"/>
              <a:gd fmla="*/ 54 h 549" name="T27"/>
              <a:gd fmla="*/ 147 w 278" name="T28"/>
              <a:gd fmla="*/ 77 h 549" name="T29"/>
              <a:gd fmla="*/ 202 w 278" name="T30"/>
              <a:gd fmla="*/ 56 h 549" name="T31"/>
              <a:gd fmla="*/ 216 w 278" name="T32"/>
              <a:gd fmla="*/ 25 h 549" name="T33"/>
              <a:gd fmla="*/ 237 w 278" name="T34"/>
              <a:gd fmla="*/ 35 h 549" name="T35"/>
              <a:gd fmla="*/ 229 w 278" name="T36"/>
              <a:gd fmla="*/ 43 h 549" name="T37"/>
              <a:gd fmla="*/ 211 w 278" name="T38"/>
              <a:gd fmla="*/ 69 h 549" name="T39"/>
              <a:gd fmla="*/ 159 w 278" name="T40"/>
              <a:gd fmla="*/ 106 h 549" name="T41"/>
              <a:gd fmla="*/ 189 w 278" name="T42"/>
              <a:gd fmla="*/ 101 h 549" name="T43"/>
              <a:gd fmla="*/ 240 w 278" name="T44"/>
              <a:gd fmla="*/ 70 h 549" name="T45"/>
              <a:gd fmla="*/ 255 w 278" name="T46"/>
              <a:gd fmla="*/ 42 h 549" name="T47"/>
              <a:gd fmla="*/ 274 w 278" name="T48"/>
              <a:gd fmla="*/ 54 h 549" name="T49"/>
              <a:gd fmla="*/ 255 w 278" name="T50"/>
              <a:gd fmla="*/ 81 h 549" name="T51"/>
              <a:gd fmla="*/ 197 w 278" name="T52"/>
              <a:gd fmla="*/ 132 h 549" name="T53"/>
              <a:gd fmla="*/ 137 w 278" name="T54"/>
              <a:gd fmla="*/ 140 h 549" name="T55"/>
              <a:gd fmla="*/ 130 w 278" name="T56"/>
              <a:gd fmla="*/ 223 h 549" name="T57"/>
              <a:gd fmla="*/ 196 w 278" name="T58"/>
              <a:gd fmla="*/ 184 h 549" name="T59"/>
              <a:gd fmla="*/ 230 w 278" name="T60"/>
              <a:gd fmla="*/ 228 h 549" name="T61"/>
              <a:gd fmla="*/ 202 w 278" name="T62"/>
              <a:gd fmla="*/ 313 h 549" name="T63"/>
              <a:gd fmla="*/ 241 w 278" name="T64"/>
              <a:gd fmla="*/ 322 h 549" name="T65"/>
              <a:gd fmla="*/ 205 w 278" name="T66"/>
              <a:gd fmla="*/ 338 h 549" name="T67"/>
              <a:gd fmla="*/ 163 w 278" name="T68"/>
              <a:gd fmla="*/ 318 h 549" name="T69"/>
              <a:gd fmla="*/ 179 w 278" name="T70"/>
              <a:gd fmla="*/ 264 h 549" name="T71"/>
              <a:gd fmla="*/ 132 w 278" name="T72"/>
              <a:gd fmla="*/ 292 h 54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49" w="278">
                <a:moveTo>
                  <a:pt x="132" y="292"/>
                </a:moveTo>
                <a:cubicBezTo>
                  <a:pt x="132" y="292"/>
                  <a:pt x="148" y="326"/>
                  <a:pt x="149" y="352"/>
                </a:cubicBezTo>
                <a:cubicBezTo>
                  <a:pt x="149" y="377"/>
                  <a:pt x="151" y="378"/>
                  <a:pt x="152" y="385"/>
                </a:cubicBezTo>
                <a:cubicBezTo>
                  <a:pt x="153" y="391"/>
                  <a:pt x="152" y="408"/>
                  <a:pt x="143" y="416"/>
                </a:cubicBezTo>
                <a:cubicBezTo>
                  <a:pt x="134" y="423"/>
                  <a:pt x="120" y="427"/>
                  <a:pt x="114" y="432"/>
                </a:cubicBezTo>
                <a:cubicBezTo>
                  <a:pt x="109" y="437"/>
                  <a:pt x="81" y="453"/>
                  <a:pt x="71" y="458"/>
                </a:cubicBezTo>
                <a:cubicBezTo>
                  <a:pt x="61" y="463"/>
                  <a:pt x="40" y="481"/>
                  <a:pt x="38" y="487"/>
                </a:cubicBezTo>
                <a:cubicBezTo>
                  <a:pt x="35" y="492"/>
                  <a:pt x="33" y="493"/>
                  <a:pt x="32" y="502"/>
                </a:cubicBezTo>
                <a:cubicBezTo>
                  <a:pt x="31" y="511"/>
                  <a:pt x="25" y="520"/>
                  <a:pt x="30" y="526"/>
                </a:cubicBezTo>
                <a:cubicBezTo>
                  <a:pt x="34" y="533"/>
                  <a:pt x="30" y="530"/>
                  <a:pt x="28" y="531"/>
                </a:cubicBezTo>
                <a:cubicBezTo>
                  <a:pt x="28" y="531"/>
                  <a:pt x="25" y="549"/>
                  <a:pt x="14" y="530"/>
                </a:cubicBezTo>
                <a:cubicBezTo>
                  <a:pt x="3" y="512"/>
                  <a:pt x="7" y="518"/>
                  <a:pt x="5" y="515"/>
                </a:cubicBezTo>
                <a:cubicBezTo>
                  <a:pt x="3" y="511"/>
                  <a:pt x="4" y="505"/>
                  <a:pt x="5" y="498"/>
                </a:cubicBezTo>
                <a:cubicBezTo>
                  <a:pt x="6" y="490"/>
                  <a:pt x="3" y="477"/>
                  <a:pt x="2" y="474"/>
                </a:cubicBezTo>
                <a:cubicBezTo>
                  <a:pt x="0" y="470"/>
                  <a:pt x="2" y="456"/>
                  <a:pt x="19" y="456"/>
                </a:cubicBezTo>
                <a:cubicBezTo>
                  <a:pt x="19" y="456"/>
                  <a:pt x="34" y="455"/>
                  <a:pt x="45" y="440"/>
                </a:cubicBezTo>
                <a:cubicBezTo>
                  <a:pt x="57" y="425"/>
                  <a:pt x="85" y="399"/>
                  <a:pt x="105" y="396"/>
                </a:cubicBezTo>
                <a:cubicBezTo>
                  <a:pt x="105" y="396"/>
                  <a:pt x="109" y="383"/>
                  <a:pt x="105" y="377"/>
                </a:cubicBezTo>
                <a:cubicBezTo>
                  <a:pt x="100" y="372"/>
                  <a:pt x="84" y="322"/>
                  <a:pt x="83" y="311"/>
                </a:cubicBezTo>
                <a:cubicBezTo>
                  <a:pt x="83" y="311"/>
                  <a:pt x="80" y="304"/>
                  <a:pt x="75" y="298"/>
                </a:cubicBezTo>
                <a:cubicBezTo>
                  <a:pt x="70" y="293"/>
                  <a:pt x="50" y="260"/>
                  <a:pt x="65" y="243"/>
                </a:cubicBezTo>
                <a:cubicBezTo>
                  <a:pt x="65" y="243"/>
                  <a:pt x="65" y="202"/>
                  <a:pt x="65" y="191"/>
                </a:cubicBezTo>
                <a:cubicBezTo>
                  <a:pt x="65" y="180"/>
                  <a:pt x="61" y="152"/>
                  <a:pt x="63" y="138"/>
                </a:cubicBezTo>
                <a:cubicBezTo>
                  <a:pt x="64" y="124"/>
                  <a:pt x="67" y="105"/>
                  <a:pt x="75" y="93"/>
                </a:cubicBezTo>
                <a:cubicBezTo>
                  <a:pt x="83" y="82"/>
                  <a:pt x="90" y="75"/>
                  <a:pt x="91" y="65"/>
                </a:cubicBezTo>
                <a:cubicBezTo>
                  <a:pt x="93" y="56"/>
                  <a:pt x="80" y="14"/>
                  <a:pt x="110" y="6"/>
                </a:cubicBezTo>
                <a:cubicBezTo>
                  <a:pt x="110" y="6"/>
                  <a:pt x="163" y="0"/>
                  <a:pt x="156" y="38"/>
                </a:cubicBezTo>
                <a:cubicBezTo>
                  <a:pt x="156" y="38"/>
                  <a:pt x="157" y="51"/>
                  <a:pt x="154" y="54"/>
                </a:cubicBezTo>
                <a:cubicBezTo>
                  <a:pt x="154" y="54"/>
                  <a:pt x="163" y="71"/>
                  <a:pt x="150" y="72"/>
                </a:cubicBezTo>
                <a:cubicBezTo>
                  <a:pt x="147" y="77"/>
                  <a:pt x="147" y="77"/>
                  <a:pt x="147" y="77"/>
                </a:cubicBezTo>
                <a:cubicBezTo>
                  <a:pt x="147" y="77"/>
                  <a:pt x="160" y="72"/>
                  <a:pt x="168" y="69"/>
                </a:cubicBezTo>
                <a:cubicBezTo>
                  <a:pt x="175" y="66"/>
                  <a:pt x="198" y="60"/>
                  <a:pt x="202" y="56"/>
                </a:cubicBezTo>
                <a:cubicBezTo>
                  <a:pt x="206" y="52"/>
                  <a:pt x="205" y="46"/>
                  <a:pt x="206" y="41"/>
                </a:cubicBezTo>
                <a:cubicBezTo>
                  <a:pt x="207" y="37"/>
                  <a:pt x="213" y="28"/>
                  <a:pt x="216" y="25"/>
                </a:cubicBezTo>
                <a:cubicBezTo>
                  <a:pt x="216" y="25"/>
                  <a:pt x="245" y="19"/>
                  <a:pt x="234" y="29"/>
                </a:cubicBezTo>
                <a:cubicBezTo>
                  <a:pt x="237" y="35"/>
                  <a:pt x="237" y="35"/>
                  <a:pt x="237" y="35"/>
                </a:cubicBezTo>
                <a:cubicBezTo>
                  <a:pt x="236" y="44"/>
                  <a:pt x="236" y="44"/>
                  <a:pt x="236" y="44"/>
                </a:cubicBezTo>
                <a:cubicBezTo>
                  <a:pt x="236" y="44"/>
                  <a:pt x="229" y="53"/>
                  <a:pt x="229" y="43"/>
                </a:cubicBezTo>
                <a:cubicBezTo>
                  <a:pt x="229" y="43"/>
                  <a:pt x="224" y="47"/>
                  <a:pt x="224" y="52"/>
                </a:cubicBezTo>
                <a:cubicBezTo>
                  <a:pt x="224" y="56"/>
                  <a:pt x="217" y="67"/>
                  <a:pt x="211" y="69"/>
                </a:cubicBezTo>
                <a:cubicBezTo>
                  <a:pt x="211" y="69"/>
                  <a:pt x="198" y="77"/>
                  <a:pt x="192" y="81"/>
                </a:cubicBezTo>
                <a:cubicBezTo>
                  <a:pt x="186" y="85"/>
                  <a:pt x="164" y="105"/>
                  <a:pt x="159" y="106"/>
                </a:cubicBezTo>
                <a:cubicBezTo>
                  <a:pt x="159" y="106"/>
                  <a:pt x="171" y="110"/>
                  <a:pt x="174" y="108"/>
                </a:cubicBezTo>
                <a:cubicBezTo>
                  <a:pt x="178" y="106"/>
                  <a:pt x="185" y="104"/>
                  <a:pt x="189" y="101"/>
                </a:cubicBezTo>
                <a:cubicBezTo>
                  <a:pt x="194" y="99"/>
                  <a:pt x="219" y="86"/>
                  <a:pt x="224" y="82"/>
                </a:cubicBezTo>
                <a:cubicBezTo>
                  <a:pt x="230" y="77"/>
                  <a:pt x="240" y="73"/>
                  <a:pt x="240" y="70"/>
                </a:cubicBezTo>
                <a:cubicBezTo>
                  <a:pt x="241" y="66"/>
                  <a:pt x="243" y="51"/>
                  <a:pt x="243" y="51"/>
                </a:cubicBezTo>
                <a:cubicBezTo>
                  <a:pt x="243" y="51"/>
                  <a:pt x="251" y="43"/>
                  <a:pt x="255" y="42"/>
                </a:cubicBezTo>
                <a:cubicBezTo>
                  <a:pt x="259" y="41"/>
                  <a:pt x="262" y="42"/>
                  <a:pt x="267" y="45"/>
                </a:cubicBezTo>
                <a:cubicBezTo>
                  <a:pt x="272" y="49"/>
                  <a:pt x="276" y="52"/>
                  <a:pt x="274" y="54"/>
                </a:cubicBezTo>
                <a:cubicBezTo>
                  <a:pt x="273" y="56"/>
                  <a:pt x="278" y="59"/>
                  <a:pt x="271" y="65"/>
                </a:cubicBezTo>
                <a:cubicBezTo>
                  <a:pt x="265" y="72"/>
                  <a:pt x="257" y="80"/>
                  <a:pt x="255" y="81"/>
                </a:cubicBezTo>
                <a:cubicBezTo>
                  <a:pt x="253" y="82"/>
                  <a:pt x="231" y="105"/>
                  <a:pt x="225" y="111"/>
                </a:cubicBezTo>
                <a:cubicBezTo>
                  <a:pt x="219" y="118"/>
                  <a:pt x="201" y="131"/>
                  <a:pt x="197" y="132"/>
                </a:cubicBezTo>
                <a:cubicBezTo>
                  <a:pt x="193" y="134"/>
                  <a:pt x="196" y="137"/>
                  <a:pt x="188" y="137"/>
                </a:cubicBezTo>
                <a:cubicBezTo>
                  <a:pt x="180" y="137"/>
                  <a:pt x="142" y="141"/>
                  <a:pt x="137" y="140"/>
                </a:cubicBezTo>
                <a:cubicBezTo>
                  <a:pt x="137" y="140"/>
                  <a:pt x="136" y="177"/>
                  <a:pt x="132" y="195"/>
                </a:cubicBezTo>
                <a:cubicBezTo>
                  <a:pt x="130" y="223"/>
                  <a:pt x="130" y="223"/>
                  <a:pt x="130" y="223"/>
                </a:cubicBezTo>
                <a:cubicBezTo>
                  <a:pt x="130" y="223"/>
                  <a:pt x="153" y="205"/>
                  <a:pt x="165" y="198"/>
                </a:cubicBezTo>
                <a:cubicBezTo>
                  <a:pt x="177" y="191"/>
                  <a:pt x="190" y="186"/>
                  <a:pt x="196" y="184"/>
                </a:cubicBezTo>
                <a:cubicBezTo>
                  <a:pt x="201" y="181"/>
                  <a:pt x="227" y="169"/>
                  <a:pt x="235" y="196"/>
                </a:cubicBezTo>
                <a:cubicBezTo>
                  <a:pt x="235" y="196"/>
                  <a:pt x="236" y="214"/>
                  <a:pt x="230" y="228"/>
                </a:cubicBezTo>
                <a:cubicBezTo>
                  <a:pt x="223" y="243"/>
                  <a:pt x="212" y="263"/>
                  <a:pt x="208" y="274"/>
                </a:cubicBezTo>
                <a:cubicBezTo>
                  <a:pt x="203" y="285"/>
                  <a:pt x="198" y="311"/>
                  <a:pt x="202" y="313"/>
                </a:cubicBezTo>
                <a:cubicBezTo>
                  <a:pt x="207" y="316"/>
                  <a:pt x="217" y="323"/>
                  <a:pt x="222" y="322"/>
                </a:cubicBezTo>
                <a:cubicBezTo>
                  <a:pt x="226" y="321"/>
                  <a:pt x="241" y="314"/>
                  <a:pt x="241" y="322"/>
                </a:cubicBezTo>
                <a:cubicBezTo>
                  <a:pt x="241" y="322"/>
                  <a:pt x="237" y="330"/>
                  <a:pt x="233" y="331"/>
                </a:cubicBezTo>
                <a:cubicBezTo>
                  <a:pt x="233" y="331"/>
                  <a:pt x="214" y="341"/>
                  <a:pt x="205" y="338"/>
                </a:cubicBezTo>
                <a:cubicBezTo>
                  <a:pt x="196" y="336"/>
                  <a:pt x="188" y="337"/>
                  <a:pt x="181" y="338"/>
                </a:cubicBezTo>
                <a:cubicBezTo>
                  <a:pt x="173" y="339"/>
                  <a:pt x="155" y="335"/>
                  <a:pt x="163" y="318"/>
                </a:cubicBezTo>
                <a:cubicBezTo>
                  <a:pt x="171" y="302"/>
                  <a:pt x="170" y="299"/>
                  <a:pt x="171" y="295"/>
                </a:cubicBezTo>
                <a:cubicBezTo>
                  <a:pt x="172" y="292"/>
                  <a:pt x="179" y="267"/>
                  <a:pt x="179" y="264"/>
                </a:cubicBezTo>
                <a:cubicBezTo>
                  <a:pt x="179" y="261"/>
                  <a:pt x="178" y="246"/>
                  <a:pt x="181" y="242"/>
                </a:cubicBezTo>
                <a:cubicBezTo>
                  <a:pt x="181" y="242"/>
                  <a:pt x="143" y="291"/>
                  <a:pt x="132" y="292"/>
                </a:cubicBezTo>
                <a:close/>
              </a:path>
            </a:pathLst>
          </a:custGeom>
          <a:solidFill>
            <a:srgbClr val="DA251D"/>
          </a:solidFill>
          <a:ln w="25400">
            <a:solidFill>
              <a:schemeClr val="bg1"/>
            </a:solidFill>
            <a:miter lim="800000"/>
          </a:ln>
          <a:effectLst>
            <a:outerShdw algn="ctr" blurRad="622300" dir="3780000" rotWithShape="0" sx="102000" sy="102000">
              <a:schemeClr val="bg1">
                <a:lumMod val="50000"/>
                <a:alpha val="40000"/>
              </a:schemeClr>
            </a:outerShdw>
          </a:effectLst>
        </p:spPr>
        <p:txBody>
          <a:bodyPr anchor="t" anchorCtr="0" bIns="34290" compatLnSpc="1" lIns="68580" numCol="1" rIns="68580" tIns="34290" vert="horz" wrap="square"/>
          <a:lstStyle/>
          <a:p>
            <a:pPr defTabSz="1218565">
              <a:defRPr/>
            </a:pPr>
            <a:endParaRPr kern="0" lang="en-US" sz="1015">
              <a:solidFill>
                <a:prstClr val="black"/>
              </a:solidFill>
              <a:latin charset="-122" panose="020b0503020204020204" typeface="微软雅黑"/>
              <a:ea charset="-122" panose="020b0503020204020204" typeface="微软雅黑"/>
              <a:cs typeface="+mn-ea"/>
              <a:sym typeface="+mn-lt"/>
            </a:endParaRPr>
          </a:p>
        </p:txBody>
      </p:sp>
      <p:sp>
        <p:nvSpPr>
          <p:cNvPr id="28" name="Freeform 7"/>
          <p:cNvSpPr>
            <a:spLocks noEditPoints="1"/>
          </p:cNvSpPr>
          <p:nvPr/>
        </p:nvSpPr>
        <p:spPr bwMode="auto">
          <a:xfrm>
            <a:off x="4112774" y="1070747"/>
            <a:ext cx="555728" cy="767792"/>
          </a:xfrm>
          <a:custGeom>
            <a:gdLst>
              <a:gd fmla="*/ 267 w 280" name="T0"/>
              <a:gd fmla="*/ 160 h 386" name="T1"/>
              <a:gd fmla="*/ 250 w 280" name="T2"/>
              <a:gd fmla="*/ 162 h 386" name="T3"/>
              <a:gd fmla="*/ 231 w 280" name="T4"/>
              <a:gd fmla="*/ 164 h 386" name="T5"/>
              <a:gd fmla="*/ 204 w 280" name="T6"/>
              <a:gd fmla="*/ 153 h 386" name="T7"/>
              <a:gd fmla="*/ 225 w 280" name="T8"/>
              <a:gd fmla="*/ 151 h 386" name="T9"/>
              <a:gd fmla="*/ 237 w 280" name="T10"/>
              <a:gd fmla="*/ 142 h 386" name="T11"/>
              <a:gd fmla="*/ 250 w 280" name="T12"/>
              <a:gd fmla="*/ 143 h 386" name="T13"/>
              <a:gd fmla="*/ 256 w 280" name="T14"/>
              <a:gd fmla="*/ 133 h 386" name="T15"/>
              <a:gd fmla="*/ 251 w 280" name="T16"/>
              <a:gd fmla="*/ 123 h 386" name="T17"/>
              <a:gd fmla="*/ 244 w 280" name="T18"/>
              <a:gd fmla="*/ 113 h 386" name="T19"/>
              <a:gd fmla="*/ 233 w 280" name="T20"/>
              <a:gd fmla="*/ 116 h 386" name="T21"/>
              <a:gd fmla="*/ 214 w 280" name="T22"/>
              <a:gd fmla="*/ 133 h 386" name="T23"/>
              <a:gd fmla="*/ 191 w 280" name="T24"/>
              <a:gd fmla="*/ 134 h 386" name="T25"/>
              <a:gd fmla="*/ 145 w 280" name="T26"/>
              <a:gd fmla="*/ 132 h 386" name="T27"/>
              <a:gd fmla="*/ 134 w 280" name="T28"/>
              <a:gd fmla="*/ 125 h 386" name="T29"/>
              <a:gd fmla="*/ 112 w 280" name="T30"/>
              <a:gd fmla="*/ 101 h 386" name="T31"/>
              <a:gd fmla="*/ 114 w 280" name="T32"/>
              <a:gd fmla="*/ 88 h 386" name="T33"/>
              <a:gd fmla="*/ 140 w 280" name="T34"/>
              <a:gd fmla="*/ 72 h 386" name="T35"/>
              <a:gd fmla="*/ 145 w 280" name="T36"/>
              <a:gd fmla="*/ 56 h 386" name="T37"/>
              <a:gd fmla="*/ 150 w 280" name="T38"/>
              <a:gd fmla="*/ 39 h 386" name="T39"/>
              <a:gd fmla="*/ 106 w 280" name="T40"/>
              <a:gd fmla="*/ 5 h 386" name="T41"/>
              <a:gd fmla="*/ 84 w 280" name="T42"/>
              <a:gd fmla="*/ 55 h 386" name="T43"/>
              <a:gd fmla="*/ 75 w 280" name="T44"/>
              <a:gd fmla="*/ 74 h 386" name="T45"/>
              <a:gd fmla="*/ 57 w 280" name="T46"/>
              <a:gd fmla="*/ 94 h 386" name="T47"/>
              <a:gd fmla="*/ 6 w 280" name="T48"/>
              <a:gd fmla="*/ 238 h 386" name="T49"/>
              <a:gd fmla="*/ 82 w 280" name="T50"/>
              <a:gd fmla="*/ 284 h 386" name="T51"/>
              <a:gd fmla="*/ 109 w 280" name="T52"/>
              <a:gd fmla="*/ 277 h 386" name="T53"/>
              <a:gd fmla="*/ 77 w 280" name="T54"/>
              <a:gd fmla="*/ 308 h 386" name="T55"/>
              <a:gd fmla="*/ 58 w 280" name="T56"/>
              <a:gd fmla="*/ 325 h 386" name="T57"/>
              <a:gd fmla="*/ 52 w 280" name="T58"/>
              <a:gd fmla="*/ 343 h 386" name="T59"/>
              <a:gd fmla="*/ 66 w 280" name="T60"/>
              <a:gd fmla="*/ 359 h 386" name="T61"/>
              <a:gd fmla="*/ 84 w 280" name="T62"/>
              <a:gd fmla="*/ 377 h 386" name="T63"/>
              <a:gd fmla="*/ 97 w 280" name="T64"/>
              <a:gd fmla="*/ 383 h 386" name="T65"/>
              <a:gd fmla="*/ 107 w 280" name="T66"/>
              <a:gd fmla="*/ 385 h 386" name="T67"/>
              <a:gd fmla="*/ 106 w 280" name="T68"/>
              <a:gd fmla="*/ 370 h 386" name="T69"/>
              <a:gd fmla="*/ 91 w 280" name="T70"/>
              <a:gd fmla="*/ 340 h 386" name="T71"/>
              <a:gd fmla="*/ 119 w 280" name="T72"/>
              <a:gd fmla="*/ 313 h 386" name="T73"/>
              <a:gd fmla="*/ 137 w 280" name="T74"/>
              <a:gd fmla="*/ 317 h 386" name="T75"/>
              <a:gd fmla="*/ 161 w 280" name="T76"/>
              <a:gd fmla="*/ 312 h 386" name="T77"/>
              <a:gd fmla="*/ 182 w 280" name="T78"/>
              <a:gd fmla="*/ 305 h 386" name="T79"/>
              <a:gd fmla="*/ 194 w 280" name="T80"/>
              <a:gd fmla="*/ 295 h 386" name="T81"/>
              <a:gd fmla="*/ 175 w 280" name="T82"/>
              <a:gd fmla="*/ 293 h 386" name="T83"/>
              <a:gd fmla="*/ 156 w 280" name="T84"/>
              <a:gd fmla="*/ 289 h 386" name="T85"/>
              <a:gd fmla="*/ 160 w 280" name="T86"/>
              <a:gd fmla="*/ 234 h 386" name="T87"/>
              <a:gd fmla="*/ 175 w 280" name="T88"/>
              <a:gd fmla="*/ 178 h 386" name="T89"/>
              <a:gd fmla="*/ 192 w 280" name="T90"/>
              <a:gd fmla="*/ 179 h 386" name="T91"/>
              <a:gd fmla="*/ 221 w 280" name="T92"/>
              <a:gd fmla="*/ 179 h 386" name="T93"/>
              <a:gd fmla="*/ 238 w 280" name="T94"/>
              <a:gd fmla="*/ 181 h 386" name="T95"/>
              <a:gd fmla="*/ 252 w 280" name="T96"/>
              <a:gd fmla="*/ 183 h 386" name="T97"/>
              <a:gd fmla="*/ 259 w 280" name="T98"/>
              <a:gd fmla="*/ 189 h 386" name="T99"/>
              <a:gd fmla="*/ 273 w 280" name="T100"/>
              <a:gd fmla="*/ 186 h 386" name="T101"/>
              <a:gd fmla="*/ 280 w 280" name="T102"/>
              <a:gd fmla="*/ 174 h 386" name="T103"/>
              <a:gd fmla="*/ 267 w 280" name="T104"/>
              <a:gd fmla="*/ 160 h 386" name="T105"/>
              <a:gd fmla="*/ 118 w 280" name="T106"/>
              <a:gd fmla="*/ 230 h 386" name="T107"/>
              <a:gd fmla="*/ 127 w 280" name="T108"/>
              <a:gd fmla="*/ 214 h 386" name="T109"/>
              <a:gd fmla="*/ 128 w 280" name="T110"/>
              <a:gd fmla="*/ 229 h 386" name="T111"/>
              <a:gd fmla="*/ 118 w 280" name="T112"/>
              <a:gd fmla="*/ 230 h 386" name="T113"/>
              <a:gd fmla="*/ 99 w 280" name="T114"/>
              <a:gd fmla="*/ 181 h 386" name="T115"/>
              <a:gd fmla="*/ 113 w 280" name="T116"/>
              <a:gd fmla="*/ 159 h 386" name="T117"/>
              <a:gd fmla="*/ 131 w 280" name="T118"/>
              <a:gd fmla="*/ 159 h 386" name="T119"/>
              <a:gd fmla="*/ 99 w 280" name="T120"/>
              <a:gd fmla="*/ 181 h 38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86" w="280">
                <a:moveTo>
                  <a:pt x="267" y="160"/>
                </a:moveTo>
                <a:cubicBezTo>
                  <a:pt x="263" y="153"/>
                  <a:pt x="254" y="161"/>
                  <a:pt x="250" y="162"/>
                </a:cubicBezTo>
                <a:cubicBezTo>
                  <a:pt x="246" y="163"/>
                  <a:pt x="237" y="164"/>
                  <a:pt x="231" y="164"/>
                </a:cubicBezTo>
                <a:cubicBezTo>
                  <a:pt x="225" y="164"/>
                  <a:pt x="204" y="153"/>
                  <a:pt x="204" y="153"/>
                </a:cubicBezTo>
                <a:cubicBezTo>
                  <a:pt x="204" y="153"/>
                  <a:pt x="219" y="151"/>
                  <a:pt x="225" y="151"/>
                </a:cubicBezTo>
                <a:cubicBezTo>
                  <a:pt x="231" y="151"/>
                  <a:pt x="237" y="142"/>
                  <a:pt x="237" y="142"/>
                </a:cubicBezTo>
                <a:cubicBezTo>
                  <a:pt x="240" y="146"/>
                  <a:pt x="250" y="143"/>
                  <a:pt x="250" y="143"/>
                </a:cubicBezTo>
                <a:cubicBezTo>
                  <a:pt x="250" y="143"/>
                  <a:pt x="253" y="138"/>
                  <a:pt x="256" y="133"/>
                </a:cubicBezTo>
                <a:cubicBezTo>
                  <a:pt x="259" y="129"/>
                  <a:pt x="251" y="123"/>
                  <a:pt x="251" y="123"/>
                </a:cubicBezTo>
                <a:cubicBezTo>
                  <a:pt x="274" y="124"/>
                  <a:pt x="244" y="113"/>
                  <a:pt x="244" y="113"/>
                </a:cubicBezTo>
                <a:cubicBezTo>
                  <a:pt x="244" y="113"/>
                  <a:pt x="240" y="114"/>
                  <a:pt x="233" y="116"/>
                </a:cubicBezTo>
                <a:cubicBezTo>
                  <a:pt x="225" y="117"/>
                  <a:pt x="218" y="131"/>
                  <a:pt x="214" y="133"/>
                </a:cubicBezTo>
                <a:cubicBezTo>
                  <a:pt x="211" y="134"/>
                  <a:pt x="205" y="134"/>
                  <a:pt x="191" y="134"/>
                </a:cubicBezTo>
                <a:cubicBezTo>
                  <a:pt x="177" y="135"/>
                  <a:pt x="147" y="132"/>
                  <a:pt x="145" y="132"/>
                </a:cubicBezTo>
                <a:cubicBezTo>
                  <a:pt x="144" y="132"/>
                  <a:pt x="141" y="133"/>
                  <a:pt x="134" y="125"/>
                </a:cubicBezTo>
                <a:cubicBezTo>
                  <a:pt x="126" y="117"/>
                  <a:pt x="113" y="104"/>
                  <a:pt x="112" y="101"/>
                </a:cubicBezTo>
                <a:cubicBezTo>
                  <a:pt x="110" y="99"/>
                  <a:pt x="114" y="88"/>
                  <a:pt x="114" y="88"/>
                </a:cubicBezTo>
                <a:cubicBezTo>
                  <a:pt x="129" y="93"/>
                  <a:pt x="140" y="72"/>
                  <a:pt x="140" y="72"/>
                </a:cubicBezTo>
                <a:cubicBezTo>
                  <a:pt x="150" y="76"/>
                  <a:pt x="145" y="56"/>
                  <a:pt x="145" y="56"/>
                </a:cubicBezTo>
                <a:cubicBezTo>
                  <a:pt x="150" y="53"/>
                  <a:pt x="150" y="39"/>
                  <a:pt x="150" y="39"/>
                </a:cubicBezTo>
                <a:cubicBezTo>
                  <a:pt x="156" y="0"/>
                  <a:pt x="106" y="5"/>
                  <a:pt x="106" y="5"/>
                </a:cubicBezTo>
                <a:cubicBezTo>
                  <a:pt x="80" y="9"/>
                  <a:pt x="84" y="48"/>
                  <a:pt x="84" y="55"/>
                </a:cubicBezTo>
                <a:cubicBezTo>
                  <a:pt x="83" y="63"/>
                  <a:pt x="77" y="72"/>
                  <a:pt x="75" y="74"/>
                </a:cubicBezTo>
                <a:cubicBezTo>
                  <a:pt x="73" y="75"/>
                  <a:pt x="57" y="94"/>
                  <a:pt x="57" y="94"/>
                </a:cubicBezTo>
                <a:cubicBezTo>
                  <a:pt x="17" y="141"/>
                  <a:pt x="6" y="238"/>
                  <a:pt x="6" y="238"/>
                </a:cubicBezTo>
                <a:cubicBezTo>
                  <a:pt x="0" y="308"/>
                  <a:pt x="73" y="286"/>
                  <a:pt x="82" y="284"/>
                </a:cubicBezTo>
                <a:cubicBezTo>
                  <a:pt x="91" y="281"/>
                  <a:pt x="109" y="277"/>
                  <a:pt x="109" y="277"/>
                </a:cubicBezTo>
                <a:cubicBezTo>
                  <a:pt x="104" y="279"/>
                  <a:pt x="82" y="302"/>
                  <a:pt x="77" y="308"/>
                </a:cubicBezTo>
                <a:cubicBezTo>
                  <a:pt x="73" y="314"/>
                  <a:pt x="69" y="319"/>
                  <a:pt x="58" y="325"/>
                </a:cubicBezTo>
                <a:cubicBezTo>
                  <a:pt x="47" y="331"/>
                  <a:pt x="48" y="337"/>
                  <a:pt x="52" y="343"/>
                </a:cubicBezTo>
                <a:cubicBezTo>
                  <a:pt x="56" y="349"/>
                  <a:pt x="64" y="352"/>
                  <a:pt x="66" y="359"/>
                </a:cubicBezTo>
                <a:cubicBezTo>
                  <a:pt x="66" y="359"/>
                  <a:pt x="79" y="375"/>
                  <a:pt x="84" y="377"/>
                </a:cubicBezTo>
                <a:cubicBezTo>
                  <a:pt x="89" y="379"/>
                  <a:pt x="92" y="380"/>
                  <a:pt x="97" y="383"/>
                </a:cubicBezTo>
                <a:cubicBezTo>
                  <a:pt x="101" y="386"/>
                  <a:pt x="107" y="385"/>
                  <a:pt x="107" y="385"/>
                </a:cubicBezTo>
                <a:cubicBezTo>
                  <a:pt x="120" y="382"/>
                  <a:pt x="106" y="370"/>
                  <a:pt x="106" y="370"/>
                </a:cubicBezTo>
                <a:cubicBezTo>
                  <a:pt x="97" y="364"/>
                  <a:pt x="91" y="340"/>
                  <a:pt x="91" y="340"/>
                </a:cubicBezTo>
                <a:cubicBezTo>
                  <a:pt x="89" y="325"/>
                  <a:pt x="119" y="313"/>
                  <a:pt x="119" y="313"/>
                </a:cubicBezTo>
                <a:cubicBezTo>
                  <a:pt x="114" y="324"/>
                  <a:pt x="133" y="318"/>
                  <a:pt x="137" y="317"/>
                </a:cubicBezTo>
                <a:cubicBezTo>
                  <a:pt x="140" y="316"/>
                  <a:pt x="156" y="312"/>
                  <a:pt x="161" y="312"/>
                </a:cubicBezTo>
                <a:cubicBezTo>
                  <a:pt x="167" y="311"/>
                  <a:pt x="178" y="307"/>
                  <a:pt x="182" y="305"/>
                </a:cubicBezTo>
                <a:cubicBezTo>
                  <a:pt x="186" y="303"/>
                  <a:pt x="190" y="308"/>
                  <a:pt x="194" y="295"/>
                </a:cubicBezTo>
                <a:cubicBezTo>
                  <a:pt x="199" y="283"/>
                  <a:pt x="180" y="291"/>
                  <a:pt x="175" y="293"/>
                </a:cubicBezTo>
                <a:cubicBezTo>
                  <a:pt x="170" y="296"/>
                  <a:pt x="156" y="289"/>
                  <a:pt x="156" y="289"/>
                </a:cubicBezTo>
                <a:cubicBezTo>
                  <a:pt x="204" y="245"/>
                  <a:pt x="160" y="234"/>
                  <a:pt x="160" y="234"/>
                </a:cubicBezTo>
                <a:cubicBezTo>
                  <a:pt x="171" y="229"/>
                  <a:pt x="175" y="178"/>
                  <a:pt x="175" y="178"/>
                </a:cubicBezTo>
                <a:cubicBezTo>
                  <a:pt x="175" y="178"/>
                  <a:pt x="185" y="179"/>
                  <a:pt x="192" y="179"/>
                </a:cubicBezTo>
                <a:cubicBezTo>
                  <a:pt x="198" y="179"/>
                  <a:pt x="215" y="179"/>
                  <a:pt x="221" y="179"/>
                </a:cubicBezTo>
                <a:cubicBezTo>
                  <a:pt x="227" y="178"/>
                  <a:pt x="234" y="179"/>
                  <a:pt x="238" y="181"/>
                </a:cubicBezTo>
                <a:cubicBezTo>
                  <a:pt x="242" y="183"/>
                  <a:pt x="248" y="184"/>
                  <a:pt x="252" y="183"/>
                </a:cubicBezTo>
                <a:cubicBezTo>
                  <a:pt x="256" y="183"/>
                  <a:pt x="254" y="185"/>
                  <a:pt x="259" y="189"/>
                </a:cubicBezTo>
                <a:cubicBezTo>
                  <a:pt x="264" y="192"/>
                  <a:pt x="269" y="191"/>
                  <a:pt x="273" y="186"/>
                </a:cubicBezTo>
                <a:cubicBezTo>
                  <a:pt x="276" y="182"/>
                  <a:pt x="280" y="174"/>
                  <a:pt x="280" y="174"/>
                </a:cubicBezTo>
                <a:lnTo>
                  <a:pt x="267" y="160"/>
                </a:lnTo>
                <a:close/>
                <a:moveTo>
                  <a:pt x="118" y="230"/>
                </a:moveTo>
                <a:cubicBezTo>
                  <a:pt x="118" y="230"/>
                  <a:pt x="126" y="220"/>
                  <a:pt x="127" y="214"/>
                </a:cubicBezTo>
                <a:cubicBezTo>
                  <a:pt x="128" y="229"/>
                  <a:pt x="128" y="229"/>
                  <a:pt x="128" y="229"/>
                </a:cubicBezTo>
                <a:lnTo>
                  <a:pt x="118" y="230"/>
                </a:lnTo>
                <a:close/>
                <a:moveTo>
                  <a:pt x="99" y="181"/>
                </a:moveTo>
                <a:cubicBezTo>
                  <a:pt x="99" y="175"/>
                  <a:pt x="110" y="157"/>
                  <a:pt x="113" y="159"/>
                </a:cubicBezTo>
                <a:cubicBezTo>
                  <a:pt x="116" y="160"/>
                  <a:pt x="131" y="159"/>
                  <a:pt x="131" y="159"/>
                </a:cubicBezTo>
                <a:cubicBezTo>
                  <a:pt x="123" y="160"/>
                  <a:pt x="99" y="181"/>
                  <a:pt x="99" y="181"/>
                </a:cubicBezTo>
                <a:close/>
              </a:path>
            </a:pathLst>
          </a:custGeom>
          <a:solidFill>
            <a:srgbClr val="DA251D"/>
          </a:solidFill>
          <a:ln w="25400">
            <a:solidFill>
              <a:schemeClr val="bg1"/>
            </a:solidFill>
            <a:miter lim="800000"/>
          </a:ln>
          <a:effectLst>
            <a:outerShdw algn="ctr" blurRad="622300" dir="3780000" rotWithShape="0" sx="102000" sy="102000">
              <a:schemeClr val="bg1">
                <a:lumMod val="50000"/>
                <a:alpha val="40000"/>
              </a:schemeClr>
            </a:outerShdw>
          </a:effectLst>
        </p:spPr>
        <p:txBody>
          <a:bodyPr anchor="t" anchorCtr="0" bIns="34290" compatLnSpc="1" lIns="68580" numCol="1" rIns="68580" tIns="34290" vert="horz" wrap="square"/>
          <a:lstStyle/>
          <a:p>
            <a:pPr defTabSz="1218565">
              <a:defRPr/>
            </a:pPr>
            <a:endParaRPr kern="0" lang="en-US" sz="1015">
              <a:solidFill>
                <a:prstClr val="black"/>
              </a:solidFill>
              <a:latin charset="-122" panose="020b0503020204020204" typeface="微软雅黑"/>
              <a:ea charset="-122" panose="020b0503020204020204" typeface="微软雅黑"/>
              <a:cs typeface="+mn-ea"/>
              <a:sym typeface="+mn-lt"/>
            </a:endParaRPr>
          </a:p>
        </p:txBody>
      </p:sp>
      <p:sp>
        <p:nvSpPr>
          <p:cNvPr id="29" name="Freeform 9"/>
          <p:cNvSpPr/>
          <p:nvPr/>
        </p:nvSpPr>
        <p:spPr bwMode="auto">
          <a:xfrm>
            <a:off x="5603114" y="1663120"/>
            <a:ext cx="505436" cy="932917"/>
          </a:xfrm>
          <a:custGeom>
            <a:gdLst>
              <a:gd fmla="*/ 215 w 255" name="T0"/>
              <a:gd fmla="*/ 443 h 469" name="T1"/>
              <a:gd fmla="*/ 237 w 255" name="T2"/>
              <a:gd fmla="*/ 444 h 469" name="T3"/>
              <a:gd fmla="*/ 240 w 255" name="T4"/>
              <a:gd fmla="*/ 450 h 469" name="T5"/>
              <a:gd fmla="*/ 227 w 255" name="T6"/>
              <a:gd fmla="*/ 461 h 469" name="T7"/>
              <a:gd fmla="*/ 196 w 255" name="T8"/>
              <a:gd fmla="*/ 464 h 469" name="T9"/>
              <a:gd fmla="*/ 178 w 255" name="T10"/>
              <a:gd fmla="*/ 466 h 469" name="T11"/>
              <a:gd fmla="*/ 160 w 255" name="T12"/>
              <a:gd fmla="*/ 450 h 469" name="T13"/>
              <a:gd fmla="*/ 157 w 255" name="T14"/>
              <a:gd fmla="*/ 401 h 469" name="T15"/>
              <a:gd fmla="*/ 151 w 255" name="T16"/>
              <a:gd fmla="*/ 340 h 469" name="T17"/>
              <a:gd fmla="*/ 141 w 255" name="T18"/>
              <a:gd fmla="*/ 320 h 469" name="T19"/>
              <a:gd fmla="*/ 23 w 255" name="T20"/>
              <a:gd fmla="*/ 277 h 469" name="T21"/>
              <a:gd fmla="*/ 19 w 255" name="T22"/>
              <a:gd fmla="*/ 220 h 469" name="T23"/>
              <a:gd fmla="*/ 31 w 255" name="T24"/>
              <a:gd fmla="*/ 185 h 469" name="T25"/>
              <a:gd fmla="*/ 60 w 255" name="T26"/>
              <a:gd fmla="*/ 125 h 469" name="T27"/>
              <a:gd fmla="*/ 111 w 255" name="T28"/>
              <a:gd fmla="*/ 51 h 469" name="T29"/>
              <a:gd fmla="*/ 134 w 255" name="T30"/>
              <a:gd fmla="*/ 2 h 469" name="T31"/>
              <a:gd fmla="*/ 177 w 255" name="T32"/>
              <a:gd fmla="*/ 16 h 469" name="T33"/>
              <a:gd fmla="*/ 174 w 255" name="T34"/>
              <a:gd fmla="*/ 54 h 469" name="T35"/>
              <a:gd fmla="*/ 165 w 255" name="T36"/>
              <a:gd fmla="*/ 72 h 469" name="T37"/>
              <a:gd fmla="*/ 142 w 255" name="T38"/>
              <a:gd fmla="*/ 87 h 469" name="T39"/>
              <a:gd fmla="*/ 143 w 255" name="T40"/>
              <a:gd fmla="*/ 97 h 469" name="T41"/>
              <a:gd fmla="*/ 165 w 255" name="T42"/>
              <a:gd fmla="*/ 111 h 469" name="T43"/>
              <a:gd fmla="*/ 173 w 255" name="T44"/>
              <a:gd fmla="*/ 115 h 469" name="T45"/>
              <a:gd fmla="*/ 181 w 255" name="T46"/>
              <a:gd fmla="*/ 133 h 469" name="T47"/>
              <a:gd fmla="*/ 172 w 255" name="T48"/>
              <a:gd fmla="*/ 146 h 469" name="T49"/>
              <a:gd fmla="*/ 163 w 255" name="T50"/>
              <a:gd fmla="*/ 146 h 469" name="T51"/>
              <a:gd fmla="*/ 155 w 255" name="T52"/>
              <a:gd fmla="*/ 140 h 469" name="T53"/>
              <a:gd fmla="*/ 144 w 255" name="T54"/>
              <a:gd fmla="*/ 128 h 469" name="T55"/>
              <a:gd fmla="*/ 139 w 255" name="T56"/>
              <a:gd fmla="*/ 130 h 469" name="T57"/>
              <a:gd fmla="*/ 100 w 255" name="T58"/>
              <a:gd fmla="*/ 204 h 469" name="T59"/>
              <a:gd fmla="*/ 88 w 255" name="T60"/>
              <a:gd fmla="*/ 238 h 469" name="T61"/>
              <a:gd fmla="*/ 178 w 255" name="T62"/>
              <a:gd fmla="*/ 280 h 469" name="T63"/>
              <a:gd fmla="*/ 194 w 255" name="T64"/>
              <a:gd fmla="*/ 309 h 469" name="T65"/>
              <a:gd fmla="*/ 200 w 255" name="T66"/>
              <a:gd fmla="*/ 394 h 469" name="T67"/>
              <a:gd fmla="*/ 213 w 255" name="T68"/>
              <a:gd fmla="*/ 421 h 469" name="T69"/>
              <a:gd fmla="*/ 237 w 255" name="T70"/>
              <a:gd fmla="*/ 423 h 469" name="T71"/>
              <a:gd fmla="*/ 254 w 255" name="T72"/>
              <a:gd fmla="*/ 424 h 469" name="T73"/>
              <a:gd fmla="*/ 245 w 255" name="T74"/>
              <a:gd fmla="*/ 437 h 469" name="T75"/>
              <a:gd fmla="*/ 230 w 255" name="T76"/>
              <a:gd fmla="*/ 441 h 469" name="T77"/>
              <a:gd fmla="*/ 215 w 255" name="T78"/>
              <a:gd fmla="*/ 443 h 46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69" w="255">
                <a:moveTo>
                  <a:pt x="215" y="443"/>
                </a:moveTo>
                <a:cubicBezTo>
                  <a:pt x="215" y="443"/>
                  <a:pt x="219" y="451"/>
                  <a:pt x="237" y="444"/>
                </a:cubicBezTo>
                <a:cubicBezTo>
                  <a:pt x="237" y="444"/>
                  <a:pt x="243" y="446"/>
                  <a:pt x="240" y="450"/>
                </a:cubicBezTo>
                <a:cubicBezTo>
                  <a:pt x="240" y="450"/>
                  <a:pt x="238" y="461"/>
                  <a:pt x="227" y="461"/>
                </a:cubicBezTo>
                <a:cubicBezTo>
                  <a:pt x="227" y="461"/>
                  <a:pt x="211" y="468"/>
                  <a:pt x="196" y="464"/>
                </a:cubicBezTo>
                <a:cubicBezTo>
                  <a:pt x="196" y="464"/>
                  <a:pt x="184" y="465"/>
                  <a:pt x="178" y="466"/>
                </a:cubicBezTo>
                <a:cubicBezTo>
                  <a:pt x="172" y="467"/>
                  <a:pt x="157" y="469"/>
                  <a:pt x="160" y="450"/>
                </a:cubicBezTo>
                <a:cubicBezTo>
                  <a:pt x="163" y="430"/>
                  <a:pt x="160" y="408"/>
                  <a:pt x="157" y="401"/>
                </a:cubicBezTo>
                <a:cubicBezTo>
                  <a:pt x="155" y="394"/>
                  <a:pt x="148" y="354"/>
                  <a:pt x="151" y="340"/>
                </a:cubicBezTo>
                <a:cubicBezTo>
                  <a:pt x="151" y="340"/>
                  <a:pt x="154" y="324"/>
                  <a:pt x="141" y="320"/>
                </a:cubicBezTo>
                <a:cubicBezTo>
                  <a:pt x="141" y="320"/>
                  <a:pt x="30" y="289"/>
                  <a:pt x="23" y="277"/>
                </a:cubicBezTo>
                <a:cubicBezTo>
                  <a:pt x="23" y="277"/>
                  <a:pt x="0" y="251"/>
                  <a:pt x="19" y="220"/>
                </a:cubicBezTo>
                <a:cubicBezTo>
                  <a:pt x="19" y="220"/>
                  <a:pt x="29" y="194"/>
                  <a:pt x="31" y="185"/>
                </a:cubicBezTo>
                <a:cubicBezTo>
                  <a:pt x="32" y="176"/>
                  <a:pt x="57" y="135"/>
                  <a:pt x="60" y="125"/>
                </a:cubicBezTo>
                <a:cubicBezTo>
                  <a:pt x="62" y="115"/>
                  <a:pt x="80" y="49"/>
                  <a:pt x="111" y="51"/>
                </a:cubicBezTo>
                <a:cubicBezTo>
                  <a:pt x="111" y="51"/>
                  <a:pt x="111" y="4"/>
                  <a:pt x="134" y="2"/>
                </a:cubicBezTo>
                <a:cubicBezTo>
                  <a:pt x="134" y="2"/>
                  <a:pt x="168" y="0"/>
                  <a:pt x="177" y="16"/>
                </a:cubicBezTo>
                <a:cubicBezTo>
                  <a:pt x="177" y="16"/>
                  <a:pt x="191" y="45"/>
                  <a:pt x="174" y="54"/>
                </a:cubicBezTo>
                <a:cubicBezTo>
                  <a:pt x="174" y="54"/>
                  <a:pt x="179" y="74"/>
                  <a:pt x="165" y="72"/>
                </a:cubicBezTo>
                <a:cubicBezTo>
                  <a:pt x="165" y="72"/>
                  <a:pt x="151" y="92"/>
                  <a:pt x="142" y="87"/>
                </a:cubicBezTo>
                <a:cubicBezTo>
                  <a:pt x="142" y="87"/>
                  <a:pt x="139" y="94"/>
                  <a:pt x="143" y="97"/>
                </a:cubicBezTo>
                <a:cubicBezTo>
                  <a:pt x="147" y="101"/>
                  <a:pt x="148" y="107"/>
                  <a:pt x="165" y="111"/>
                </a:cubicBezTo>
                <a:cubicBezTo>
                  <a:pt x="173" y="115"/>
                  <a:pt x="173" y="115"/>
                  <a:pt x="173" y="115"/>
                </a:cubicBezTo>
                <a:cubicBezTo>
                  <a:pt x="173" y="115"/>
                  <a:pt x="181" y="131"/>
                  <a:pt x="181" y="133"/>
                </a:cubicBezTo>
                <a:cubicBezTo>
                  <a:pt x="181" y="136"/>
                  <a:pt x="174" y="144"/>
                  <a:pt x="172" y="146"/>
                </a:cubicBezTo>
                <a:cubicBezTo>
                  <a:pt x="169" y="149"/>
                  <a:pt x="163" y="146"/>
                  <a:pt x="163" y="146"/>
                </a:cubicBezTo>
                <a:cubicBezTo>
                  <a:pt x="163" y="146"/>
                  <a:pt x="153" y="147"/>
                  <a:pt x="155" y="140"/>
                </a:cubicBezTo>
                <a:cubicBezTo>
                  <a:pt x="155" y="140"/>
                  <a:pt x="143" y="134"/>
                  <a:pt x="144" y="128"/>
                </a:cubicBezTo>
                <a:cubicBezTo>
                  <a:pt x="139" y="130"/>
                  <a:pt x="139" y="130"/>
                  <a:pt x="139" y="130"/>
                </a:cubicBezTo>
                <a:cubicBezTo>
                  <a:pt x="139" y="130"/>
                  <a:pt x="120" y="193"/>
                  <a:pt x="100" y="204"/>
                </a:cubicBezTo>
                <a:cubicBezTo>
                  <a:pt x="100" y="204"/>
                  <a:pt x="84" y="230"/>
                  <a:pt x="88" y="238"/>
                </a:cubicBezTo>
                <a:cubicBezTo>
                  <a:pt x="88" y="238"/>
                  <a:pt x="160" y="258"/>
                  <a:pt x="178" y="280"/>
                </a:cubicBezTo>
                <a:cubicBezTo>
                  <a:pt x="178" y="280"/>
                  <a:pt x="196" y="285"/>
                  <a:pt x="194" y="309"/>
                </a:cubicBezTo>
                <a:cubicBezTo>
                  <a:pt x="194" y="309"/>
                  <a:pt x="199" y="368"/>
                  <a:pt x="200" y="394"/>
                </a:cubicBezTo>
                <a:cubicBezTo>
                  <a:pt x="200" y="394"/>
                  <a:pt x="206" y="417"/>
                  <a:pt x="213" y="421"/>
                </a:cubicBezTo>
                <a:cubicBezTo>
                  <a:pt x="220" y="425"/>
                  <a:pt x="231" y="425"/>
                  <a:pt x="237" y="423"/>
                </a:cubicBezTo>
                <a:cubicBezTo>
                  <a:pt x="242" y="421"/>
                  <a:pt x="255" y="411"/>
                  <a:pt x="254" y="424"/>
                </a:cubicBezTo>
                <a:cubicBezTo>
                  <a:pt x="254" y="424"/>
                  <a:pt x="249" y="434"/>
                  <a:pt x="245" y="437"/>
                </a:cubicBezTo>
                <a:cubicBezTo>
                  <a:pt x="240" y="439"/>
                  <a:pt x="236" y="441"/>
                  <a:pt x="230" y="441"/>
                </a:cubicBezTo>
                <a:cubicBezTo>
                  <a:pt x="225" y="441"/>
                  <a:pt x="215" y="443"/>
                  <a:pt x="215" y="443"/>
                </a:cubicBezTo>
                <a:close/>
              </a:path>
            </a:pathLst>
          </a:custGeom>
          <a:solidFill>
            <a:srgbClr val="DA251D"/>
          </a:solidFill>
          <a:ln w="25400">
            <a:solidFill>
              <a:schemeClr val="bg1"/>
            </a:solidFill>
            <a:miter lim="800000"/>
          </a:ln>
          <a:effectLst>
            <a:outerShdw algn="ctr" blurRad="622300" dir="3780000" rotWithShape="0" sx="102000" sy="102000">
              <a:schemeClr val="bg1">
                <a:lumMod val="50000"/>
                <a:alpha val="40000"/>
              </a:schemeClr>
            </a:outerShdw>
          </a:effectLst>
        </p:spPr>
        <p:txBody>
          <a:bodyPr anchor="t" anchorCtr="0" bIns="34290" compatLnSpc="1" lIns="68580" numCol="1" rIns="68580" tIns="34290" vert="horz" wrap="square"/>
          <a:lstStyle/>
          <a:p>
            <a:pPr defTabSz="1218565">
              <a:defRPr/>
            </a:pPr>
            <a:endParaRPr kern="0" lang="en-US" sz="1015">
              <a:solidFill>
                <a:prstClr val="black"/>
              </a:solidFill>
              <a:latin charset="-122" panose="020b0503020204020204" typeface="微软雅黑"/>
              <a:ea charset="-122" panose="020b0503020204020204" typeface="微软雅黑"/>
              <a:cs typeface="+mn-ea"/>
              <a:sym typeface="+mn-lt"/>
            </a:endParaRPr>
          </a:p>
        </p:txBody>
      </p:sp>
      <p:sp>
        <p:nvSpPr>
          <p:cNvPr id="30" name="Freeform 10"/>
          <p:cNvSpPr>
            <a:spLocks noEditPoints="1"/>
          </p:cNvSpPr>
          <p:nvPr/>
        </p:nvSpPr>
        <p:spPr bwMode="auto">
          <a:xfrm>
            <a:off x="6633608" y="2941697"/>
            <a:ext cx="440894" cy="1101395"/>
          </a:xfrm>
          <a:custGeom>
            <a:gdLst>
              <a:gd fmla="*/ 218 w 222" name="T0"/>
              <a:gd fmla="*/ 499 h 554" name="T1"/>
              <a:gd fmla="*/ 205 w 222" name="T2"/>
              <a:gd fmla="*/ 501 h 554" name="T3"/>
              <a:gd fmla="*/ 177 w 222" name="T4"/>
              <a:gd fmla="*/ 497 h 554" name="T5"/>
              <a:gd fmla="*/ 165 w 222" name="T6"/>
              <a:gd fmla="*/ 449 h 554" name="T7"/>
              <a:gd fmla="*/ 160 w 222" name="T8"/>
              <a:gd fmla="*/ 383 h 554" name="T9"/>
              <a:gd fmla="*/ 156 w 222" name="T10"/>
              <a:gd fmla="*/ 352 h 554" name="T11"/>
              <a:gd fmla="*/ 128 w 222" name="T12"/>
              <a:gd fmla="*/ 281 h 554" name="T13"/>
              <a:gd fmla="*/ 113 w 222" name="T14"/>
              <a:gd fmla="*/ 249 h 554" name="T15"/>
              <a:gd fmla="*/ 121 w 222" name="T16"/>
              <a:gd fmla="*/ 188 h 554" name="T17"/>
              <a:gd fmla="*/ 125 w 222" name="T18"/>
              <a:gd fmla="*/ 90 h 554" name="T19"/>
              <a:gd fmla="*/ 126 w 222" name="T20"/>
              <a:gd fmla="*/ 83 h 554" name="T21"/>
              <a:gd fmla="*/ 147 w 222" name="T22"/>
              <a:gd fmla="*/ 69 h 554" name="T23"/>
              <a:gd fmla="*/ 156 w 222" name="T24"/>
              <a:gd fmla="*/ 52 h 554" name="T25"/>
              <a:gd fmla="*/ 160 w 222" name="T26"/>
              <a:gd fmla="*/ 35 h 554" name="T27"/>
              <a:gd fmla="*/ 116 w 222" name="T28"/>
              <a:gd fmla="*/ 1 h 554" name="T29"/>
              <a:gd fmla="*/ 97 w 222" name="T30"/>
              <a:gd fmla="*/ 53 h 554" name="T31"/>
              <a:gd fmla="*/ 88 w 222" name="T32"/>
              <a:gd fmla="*/ 60 h 554" name="T33"/>
              <a:gd fmla="*/ 34 w 222" name="T34"/>
              <a:gd fmla="*/ 62 h 554" name="T35"/>
              <a:gd fmla="*/ 12 w 222" name="T36"/>
              <a:gd fmla="*/ 65 h 554" name="T37"/>
              <a:gd fmla="*/ 6 w 222" name="T38"/>
              <a:gd fmla="*/ 86 h 554" name="T39"/>
              <a:gd fmla="*/ 38 w 222" name="T40"/>
              <a:gd fmla="*/ 153 h 554" name="T41"/>
              <a:gd fmla="*/ 53 w 222" name="T42"/>
              <a:gd fmla="*/ 179 h 554" name="T43"/>
              <a:gd fmla="*/ 52 w 222" name="T44"/>
              <a:gd fmla="*/ 230 h 554" name="T45"/>
              <a:gd fmla="*/ 62 w 222" name="T46"/>
              <a:gd fmla="*/ 303 h 554" name="T47"/>
              <a:gd fmla="*/ 89 w 222" name="T48"/>
              <a:gd fmla="*/ 365 h 554" name="T49"/>
              <a:gd fmla="*/ 100 w 222" name="T50"/>
              <a:gd fmla="*/ 407 h 554" name="T51"/>
              <a:gd fmla="*/ 107 w 222" name="T52"/>
              <a:gd fmla="*/ 483 h 554" name="T53"/>
              <a:gd fmla="*/ 110 w 222" name="T54"/>
              <a:gd fmla="*/ 516 h 554" name="T55"/>
              <a:gd fmla="*/ 124 w 222" name="T56"/>
              <a:gd fmla="*/ 541 h 554" name="T57"/>
              <a:gd fmla="*/ 147 w 222" name="T58"/>
              <a:gd fmla="*/ 549 h 554" name="T59"/>
              <a:gd fmla="*/ 164 w 222" name="T60"/>
              <a:gd fmla="*/ 549 h 554" name="T61"/>
              <a:gd fmla="*/ 184 w 222" name="T62"/>
              <a:gd fmla="*/ 544 h 554" name="T63"/>
              <a:gd fmla="*/ 180 w 222" name="T64"/>
              <a:gd fmla="*/ 534 h 554" name="T65"/>
              <a:gd fmla="*/ 161 w 222" name="T66"/>
              <a:gd fmla="*/ 526 h 554" name="T67"/>
              <a:gd fmla="*/ 169 w 222" name="T68"/>
              <a:gd fmla="*/ 520 h 554" name="T69"/>
              <a:gd fmla="*/ 190 w 222" name="T70"/>
              <a:gd fmla="*/ 519 h 554" name="T71"/>
              <a:gd fmla="*/ 215 w 222" name="T72"/>
              <a:gd fmla="*/ 511 h 554" name="T73"/>
              <a:gd fmla="*/ 218 w 222" name="T74"/>
              <a:gd fmla="*/ 499 h 554" name="T75"/>
              <a:gd fmla="*/ 43 w 222" name="T76"/>
              <a:gd fmla="*/ 102 h 554" name="T77"/>
              <a:gd fmla="*/ 50 w 222" name="T78"/>
              <a:gd fmla="*/ 106 h 554" name="T79"/>
              <a:gd fmla="*/ 54 w 222" name="T80"/>
              <a:gd fmla="*/ 140 h 554" name="T81"/>
              <a:gd fmla="*/ 43 w 222" name="T82"/>
              <a:gd fmla="*/ 102 h 55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54" w="221">
                <a:moveTo>
                  <a:pt x="218" y="499"/>
                </a:moveTo>
                <a:cubicBezTo>
                  <a:pt x="219" y="495"/>
                  <a:pt x="210" y="498"/>
                  <a:pt x="205" y="501"/>
                </a:cubicBezTo>
                <a:cubicBezTo>
                  <a:pt x="201" y="503"/>
                  <a:pt x="177" y="497"/>
                  <a:pt x="177" y="497"/>
                </a:cubicBezTo>
                <a:cubicBezTo>
                  <a:pt x="171" y="493"/>
                  <a:pt x="164" y="471"/>
                  <a:pt x="165" y="449"/>
                </a:cubicBezTo>
                <a:cubicBezTo>
                  <a:pt x="165" y="428"/>
                  <a:pt x="160" y="383"/>
                  <a:pt x="160" y="383"/>
                </a:cubicBezTo>
                <a:cubicBezTo>
                  <a:pt x="165" y="368"/>
                  <a:pt x="156" y="352"/>
                  <a:pt x="156" y="352"/>
                </a:cubicBezTo>
                <a:cubicBezTo>
                  <a:pt x="153" y="329"/>
                  <a:pt x="133" y="293"/>
                  <a:pt x="128" y="281"/>
                </a:cubicBezTo>
                <a:cubicBezTo>
                  <a:pt x="122" y="268"/>
                  <a:pt x="115" y="263"/>
                  <a:pt x="113" y="249"/>
                </a:cubicBezTo>
                <a:cubicBezTo>
                  <a:pt x="112" y="235"/>
                  <a:pt x="121" y="188"/>
                  <a:pt x="121" y="188"/>
                </a:cubicBezTo>
                <a:cubicBezTo>
                  <a:pt x="133" y="155"/>
                  <a:pt x="125" y="94"/>
                  <a:pt x="125" y="90"/>
                </a:cubicBezTo>
                <a:cubicBezTo>
                  <a:pt x="124" y="85"/>
                  <a:pt x="126" y="83"/>
                  <a:pt x="126" y="83"/>
                </a:cubicBezTo>
                <a:cubicBezTo>
                  <a:pt x="137" y="90"/>
                  <a:pt x="147" y="69"/>
                  <a:pt x="147" y="69"/>
                </a:cubicBezTo>
                <a:cubicBezTo>
                  <a:pt x="161" y="71"/>
                  <a:pt x="156" y="52"/>
                  <a:pt x="156" y="52"/>
                </a:cubicBezTo>
                <a:cubicBezTo>
                  <a:pt x="163" y="45"/>
                  <a:pt x="160" y="35"/>
                  <a:pt x="160" y="35"/>
                </a:cubicBezTo>
                <a:cubicBezTo>
                  <a:pt x="168" y="0"/>
                  <a:pt x="116" y="1"/>
                  <a:pt x="116" y="1"/>
                </a:cubicBezTo>
                <a:cubicBezTo>
                  <a:pt x="88" y="6"/>
                  <a:pt x="97" y="53"/>
                  <a:pt x="97" y="53"/>
                </a:cubicBezTo>
                <a:cubicBezTo>
                  <a:pt x="97" y="56"/>
                  <a:pt x="88" y="60"/>
                  <a:pt x="88" y="60"/>
                </a:cubicBezTo>
                <a:cubicBezTo>
                  <a:pt x="61" y="51"/>
                  <a:pt x="34" y="62"/>
                  <a:pt x="34" y="62"/>
                </a:cubicBezTo>
                <a:cubicBezTo>
                  <a:pt x="27" y="65"/>
                  <a:pt x="12" y="65"/>
                  <a:pt x="12" y="65"/>
                </a:cubicBezTo>
                <a:cubicBezTo>
                  <a:pt x="0" y="68"/>
                  <a:pt x="6" y="86"/>
                  <a:pt x="6" y="86"/>
                </a:cubicBezTo>
                <a:cubicBezTo>
                  <a:pt x="4" y="109"/>
                  <a:pt x="38" y="153"/>
                  <a:pt x="38" y="153"/>
                </a:cubicBezTo>
                <a:cubicBezTo>
                  <a:pt x="38" y="163"/>
                  <a:pt x="53" y="179"/>
                  <a:pt x="53" y="179"/>
                </a:cubicBezTo>
                <a:cubicBezTo>
                  <a:pt x="54" y="186"/>
                  <a:pt x="52" y="230"/>
                  <a:pt x="52" y="230"/>
                </a:cubicBezTo>
                <a:cubicBezTo>
                  <a:pt x="23" y="271"/>
                  <a:pt x="59" y="297"/>
                  <a:pt x="62" y="303"/>
                </a:cubicBezTo>
                <a:cubicBezTo>
                  <a:pt x="65" y="309"/>
                  <a:pt x="84" y="355"/>
                  <a:pt x="89" y="365"/>
                </a:cubicBezTo>
                <a:cubicBezTo>
                  <a:pt x="93" y="375"/>
                  <a:pt x="104" y="370"/>
                  <a:pt x="100" y="407"/>
                </a:cubicBezTo>
                <a:cubicBezTo>
                  <a:pt x="96" y="444"/>
                  <a:pt x="105" y="472"/>
                  <a:pt x="107" y="483"/>
                </a:cubicBezTo>
                <a:cubicBezTo>
                  <a:pt x="109" y="493"/>
                  <a:pt x="117" y="492"/>
                  <a:pt x="110" y="516"/>
                </a:cubicBezTo>
                <a:cubicBezTo>
                  <a:pt x="102" y="540"/>
                  <a:pt x="116" y="539"/>
                  <a:pt x="124" y="541"/>
                </a:cubicBezTo>
                <a:cubicBezTo>
                  <a:pt x="132" y="543"/>
                  <a:pt x="140" y="543"/>
                  <a:pt x="147" y="549"/>
                </a:cubicBezTo>
                <a:cubicBezTo>
                  <a:pt x="153" y="554"/>
                  <a:pt x="158" y="551"/>
                  <a:pt x="164" y="549"/>
                </a:cubicBezTo>
                <a:cubicBezTo>
                  <a:pt x="171" y="548"/>
                  <a:pt x="184" y="544"/>
                  <a:pt x="184" y="544"/>
                </a:cubicBezTo>
                <a:cubicBezTo>
                  <a:pt x="192" y="541"/>
                  <a:pt x="185" y="533"/>
                  <a:pt x="180" y="534"/>
                </a:cubicBezTo>
                <a:cubicBezTo>
                  <a:pt x="174" y="535"/>
                  <a:pt x="161" y="526"/>
                  <a:pt x="161" y="526"/>
                </a:cubicBezTo>
                <a:cubicBezTo>
                  <a:pt x="161" y="526"/>
                  <a:pt x="165" y="522"/>
                  <a:pt x="169" y="520"/>
                </a:cubicBezTo>
                <a:cubicBezTo>
                  <a:pt x="172" y="517"/>
                  <a:pt x="181" y="519"/>
                  <a:pt x="190" y="519"/>
                </a:cubicBezTo>
                <a:cubicBezTo>
                  <a:pt x="200" y="519"/>
                  <a:pt x="207" y="517"/>
                  <a:pt x="215" y="511"/>
                </a:cubicBezTo>
                <a:cubicBezTo>
                  <a:pt x="222" y="506"/>
                  <a:pt x="218" y="499"/>
                  <a:pt x="218" y="499"/>
                </a:cubicBezTo>
                <a:close/>
                <a:moveTo>
                  <a:pt x="43" y="102"/>
                </a:moveTo>
                <a:cubicBezTo>
                  <a:pt x="44" y="105"/>
                  <a:pt x="50" y="106"/>
                  <a:pt x="50" y="106"/>
                </a:cubicBezTo>
                <a:cubicBezTo>
                  <a:pt x="50" y="112"/>
                  <a:pt x="54" y="140"/>
                  <a:pt x="54" y="140"/>
                </a:cubicBezTo>
                <a:cubicBezTo>
                  <a:pt x="48" y="133"/>
                  <a:pt x="43" y="102"/>
                  <a:pt x="43" y="102"/>
                </a:cubicBezTo>
                <a:close/>
              </a:path>
            </a:pathLst>
          </a:custGeom>
          <a:solidFill>
            <a:srgbClr val="DA251D"/>
          </a:solidFill>
          <a:ln w="25400">
            <a:solidFill>
              <a:schemeClr val="bg1"/>
            </a:solidFill>
            <a:miter lim="800000"/>
          </a:ln>
          <a:effectLst>
            <a:outerShdw algn="ctr" blurRad="622300" dir="3780000" rotWithShape="0" sx="102000" sy="102000">
              <a:schemeClr val="bg1">
                <a:lumMod val="50000"/>
                <a:alpha val="40000"/>
              </a:schemeClr>
            </a:outerShdw>
          </a:effectLst>
        </p:spPr>
        <p:txBody>
          <a:bodyPr anchor="t" anchorCtr="0" bIns="34290" compatLnSpc="1" lIns="68580" numCol="1" rIns="68580" tIns="34290" vert="horz" wrap="square"/>
          <a:lstStyle/>
          <a:p>
            <a:pPr defTabSz="1218565">
              <a:defRPr/>
            </a:pPr>
            <a:endParaRPr kern="0" lang="en-US" sz="1015">
              <a:solidFill>
                <a:prstClr val="black"/>
              </a:solidFill>
              <a:latin charset="-122" panose="020b0503020204020204" typeface="微软雅黑"/>
              <a:ea charset="-122" panose="020b0503020204020204" typeface="微软雅黑"/>
              <a:cs typeface="+mn-ea"/>
              <a:sym typeface="+mn-lt"/>
            </a:endParaRPr>
          </a:p>
        </p:txBody>
      </p:sp>
      <p:sp>
        <p:nvSpPr>
          <p:cNvPr id="31" name="TextBox 16"/>
          <p:cNvSpPr txBox="1"/>
          <p:nvPr/>
        </p:nvSpPr>
        <p:spPr>
          <a:xfrm>
            <a:off x="6965063" y="2958092"/>
            <a:ext cx="868680" cy="320040"/>
          </a:xfrm>
          <a:prstGeom prst="rect">
            <a:avLst/>
          </a:prstGeom>
          <a:noFill/>
        </p:spPr>
        <p:txBody>
          <a:bodyPr rtlCol="0" wrap="none">
            <a:spAutoFit/>
          </a:bodyPr>
          <a:lstStyle/>
          <a:p>
            <a:pPr algn="ctr" defTabSz="1218565" fontAlgn="base">
              <a:spcBef>
                <a:spcPct val="0"/>
              </a:spcBef>
              <a:spcAft>
                <a:spcPct val="0"/>
              </a:spcAft>
            </a:pPr>
            <a:r>
              <a:rPr altLang="en-US" lang="zh-CN" spc="300" sz="1500">
                <a:solidFill>
                  <a:schemeClr val="tx1">
                    <a:lumMod val="75000"/>
                    <a:lumOff val="25000"/>
                  </a:schemeClr>
                </a:solidFill>
                <a:latin charset="-122" panose="020b0503020204020204" typeface="微软雅黑"/>
                <a:ea charset="-122" panose="020b0503020204020204" typeface="微软雅黑"/>
                <a:cs typeface="+mn-ea"/>
                <a:sym typeface="+mn-lt"/>
              </a:rPr>
              <a:t>完成期</a:t>
            </a:r>
          </a:p>
        </p:txBody>
      </p:sp>
      <p:sp>
        <p:nvSpPr>
          <p:cNvPr id="32" name="Rectangle 17"/>
          <p:cNvSpPr/>
          <p:nvPr/>
        </p:nvSpPr>
        <p:spPr>
          <a:xfrm>
            <a:off x="6992651" y="3158175"/>
            <a:ext cx="1198874" cy="605790"/>
          </a:xfrm>
          <a:prstGeom prst="rect">
            <a:avLst/>
          </a:prstGeom>
        </p:spPr>
        <p:txBody>
          <a:bodyPr wrap="square">
            <a:spAutoFit/>
          </a:bodyPr>
          <a:lstStyle/>
          <a:p>
            <a:pPr defTabSz="1218565">
              <a:lnSpc>
                <a:spcPct val="150000"/>
              </a:lnSpc>
              <a:defRPr/>
            </a:pPr>
            <a:r>
              <a:rPr altLang="zh-CN" lang="zh-CN" sz="75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a:t>
            </a:r>
          </a:p>
        </p:txBody>
      </p:sp>
      <p:sp>
        <p:nvSpPr>
          <p:cNvPr id="33" name="TextBox 20"/>
          <p:cNvSpPr txBox="1"/>
          <p:nvPr/>
        </p:nvSpPr>
        <p:spPr>
          <a:xfrm>
            <a:off x="6222888" y="1644593"/>
            <a:ext cx="868680" cy="320040"/>
          </a:xfrm>
          <a:prstGeom prst="rect">
            <a:avLst/>
          </a:prstGeom>
          <a:noFill/>
        </p:spPr>
        <p:txBody>
          <a:bodyPr rtlCol="0" wrap="none">
            <a:spAutoFit/>
          </a:bodyPr>
          <a:lstStyle/>
          <a:p>
            <a:pPr algn="ctr" defTabSz="1218565" fontAlgn="base">
              <a:spcBef>
                <a:spcPct val="0"/>
              </a:spcBef>
              <a:spcAft>
                <a:spcPct val="0"/>
              </a:spcAft>
            </a:pPr>
            <a:r>
              <a:rPr altLang="en-US" lang="zh-CN" spc="300" sz="1500">
                <a:solidFill>
                  <a:schemeClr val="tx1">
                    <a:lumMod val="75000"/>
                    <a:lumOff val="25000"/>
                  </a:schemeClr>
                </a:solidFill>
                <a:latin charset="-122" panose="020b0503020204020204" typeface="微软雅黑"/>
                <a:ea charset="-122" panose="020b0503020204020204" typeface="微软雅黑"/>
                <a:cs typeface="+mn-ea"/>
                <a:sym typeface="+mn-lt"/>
              </a:rPr>
              <a:t>冲刺期</a:t>
            </a:r>
          </a:p>
        </p:txBody>
      </p:sp>
      <p:sp>
        <p:nvSpPr>
          <p:cNvPr id="34" name="Rectangle 21"/>
          <p:cNvSpPr/>
          <p:nvPr/>
        </p:nvSpPr>
        <p:spPr>
          <a:xfrm>
            <a:off x="5899131" y="1877604"/>
            <a:ext cx="1650780" cy="434340"/>
          </a:xfrm>
          <a:prstGeom prst="rect">
            <a:avLst/>
          </a:prstGeom>
        </p:spPr>
        <p:txBody>
          <a:bodyPr wrap="square">
            <a:spAutoFit/>
          </a:bodyPr>
          <a:lstStyle/>
          <a:p>
            <a:pPr algn="ctr" defTabSz="1218565">
              <a:lnSpc>
                <a:spcPct val="150000"/>
              </a:lnSpc>
              <a:defRPr/>
            </a:pPr>
            <a:r>
              <a:rPr altLang="zh-CN" lang="zh-CN" sz="75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a:t>
            </a:r>
          </a:p>
        </p:txBody>
      </p:sp>
      <p:pic>
        <p:nvPicPr>
          <p:cNvPr id="5" name="图片 4"/>
          <p:cNvPicPr>
            <a:picLocks noChangeAspect="1"/>
          </p:cNvPicPr>
          <p:nvPr/>
        </p:nvPicPr>
        <p:blipFill>
          <a:blip r:embed="rId4">
            <a:extLst>
              <a:ext uri="{28A0092B-C50C-407E-A947-70E740481C1C}">
                <a14:useLocalDpi val="0"/>
              </a:ext>
            </a:extLst>
          </a:blip>
          <a:stretch>
            <a:fillRect/>
          </a:stretch>
        </p:blipFill>
        <p:spPr>
          <a:xfrm>
            <a:off x="3641139" y="2590045"/>
            <a:ext cx="1861721" cy="1811241"/>
          </a:xfrm>
          <a:prstGeom prst="rect">
            <a:avLst/>
          </a:prstGeom>
        </p:spPr>
      </p:pic>
      <p:pic>
        <p:nvPicPr>
          <p:cNvPr id="3" name="图片 2"/>
          <p:cNvPicPr>
            <a:picLocks noChangeAspect="1"/>
          </p:cNvPicPr>
          <p:nvPr/>
        </p:nvPicPr>
        <p:blipFill>
          <a:blip r:embed="rId5">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2000" id="7"/>
                                        <p:tgtEl>
                                          <p:spTgt spid="5"/>
                                        </p:tgtEl>
                                      </p:cBhvr>
                                    </p:animEffect>
                                    <p:anim calcmode="lin" valueType="num">
                                      <p:cBhvr>
                                        <p:cTn dur="2000" fill="hold" id="8"/>
                                        <p:tgtEl>
                                          <p:spTgt spid="5"/>
                                        </p:tgtEl>
                                        <p:attrNameLst>
                                          <p:attrName>ppt_w</p:attrName>
                                        </p:attrNameLst>
                                      </p:cBhvr>
                                      <p:tavLst>
                                        <p:tav fmla="#ppt_w*sin(2.5*pi*$)" tm="0">
                                          <p:val>
                                            <p:fltVal val="0"/>
                                          </p:val>
                                        </p:tav>
                                        <p:tav tm="100000">
                                          <p:val>
                                            <p:fltVal val="1"/>
                                          </p:val>
                                        </p:tav>
                                      </p:tavLst>
                                    </p:anim>
                                    <p:anim calcmode="lin" valueType="num">
                                      <p:cBhvr>
                                        <p:cTn dur="2000" fill="hold" id="9"/>
                                        <p:tgtEl>
                                          <p:spTgt spid="5"/>
                                        </p:tgtEl>
                                        <p:attrNameLst>
                                          <p:attrName>ppt_h</p:attrName>
                                        </p:attrNameLst>
                                      </p:cBhvr>
                                      <p:tavLst>
                                        <p:tav tm="0">
                                          <p:val>
                                            <p:strVal val="#ppt_h"/>
                                          </p:val>
                                        </p:tav>
                                        <p:tav tm="100000">
                                          <p:val>
                                            <p:strVal val="#ppt_h"/>
                                          </p:val>
                                        </p:tav>
                                      </p:tavLst>
                                    </p:anim>
                                  </p:childTnLst>
                                </p:cTn>
                              </p:par>
                              <p:par>
                                <p:cTn fill="hold" grpId="0" id="10" nodeType="withEffect" presetClass="entr" presetID="10" presetSubtype="0">
                                  <p:stCondLst>
                                    <p:cond delay="200"/>
                                  </p:stCondLst>
                                  <p:childTnLst>
                                    <p:set>
                                      <p:cBhvr>
                                        <p:cTn dur="1" fill="hold" id="11">
                                          <p:stCondLst>
                                            <p:cond delay="0"/>
                                          </p:stCondLst>
                                        </p:cTn>
                                        <p:tgtEl>
                                          <p:spTgt spid="26"/>
                                        </p:tgtEl>
                                        <p:attrNameLst>
                                          <p:attrName>style.visibility</p:attrName>
                                        </p:attrNameLst>
                                      </p:cBhvr>
                                      <p:to>
                                        <p:strVal val="visible"/>
                                      </p:to>
                                    </p:set>
                                    <p:animEffect filter="fade" transition="in">
                                      <p:cBhvr>
                                        <p:cTn dur="1250" id="12"/>
                                        <p:tgtEl>
                                          <p:spTgt spid="26"/>
                                        </p:tgtEl>
                                      </p:cBhvr>
                                    </p:animEffect>
                                  </p:childTnLst>
                                </p:cTn>
                              </p:par>
                              <p:par>
                                <p:cTn fill="hold" grpId="0" id="13" nodeType="withEffect" presetClass="entr" presetID="10" presetSubtype="0">
                                  <p:stCondLst>
                                    <p:cond delay="300"/>
                                  </p:stCondLst>
                                  <p:childTnLst>
                                    <p:set>
                                      <p:cBhvr>
                                        <p:cTn dur="1" fill="hold" id="14">
                                          <p:stCondLst>
                                            <p:cond delay="0"/>
                                          </p:stCondLst>
                                        </p:cTn>
                                        <p:tgtEl>
                                          <p:spTgt spid="27"/>
                                        </p:tgtEl>
                                        <p:attrNameLst>
                                          <p:attrName>style.visibility</p:attrName>
                                        </p:attrNameLst>
                                      </p:cBhvr>
                                      <p:to>
                                        <p:strVal val="visible"/>
                                      </p:to>
                                    </p:set>
                                    <p:animEffect filter="fade" transition="in">
                                      <p:cBhvr>
                                        <p:cTn dur="1250" id="15"/>
                                        <p:tgtEl>
                                          <p:spTgt spid="27"/>
                                        </p:tgtEl>
                                      </p:cBhvr>
                                    </p:animEffect>
                                  </p:childTnLst>
                                </p:cTn>
                              </p:par>
                              <p:par>
                                <p:cTn fill="hold" grpId="0" id="16" nodeType="withEffect" presetClass="entr" presetID="10" presetSubtype="0">
                                  <p:stCondLst>
                                    <p:cond delay="400"/>
                                  </p:stCondLst>
                                  <p:childTnLst>
                                    <p:set>
                                      <p:cBhvr>
                                        <p:cTn dur="1" fill="hold" id="17">
                                          <p:stCondLst>
                                            <p:cond delay="0"/>
                                          </p:stCondLst>
                                        </p:cTn>
                                        <p:tgtEl>
                                          <p:spTgt spid="28"/>
                                        </p:tgtEl>
                                        <p:attrNameLst>
                                          <p:attrName>style.visibility</p:attrName>
                                        </p:attrNameLst>
                                      </p:cBhvr>
                                      <p:to>
                                        <p:strVal val="visible"/>
                                      </p:to>
                                    </p:set>
                                    <p:animEffect filter="fade" transition="in">
                                      <p:cBhvr>
                                        <p:cTn dur="1250" id="18"/>
                                        <p:tgtEl>
                                          <p:spTgt spid="28"/>
                                        </p:tgtEl>
                                      </p:cBhvr>
                                    </p:animEffect>
                                  </p:childTnLst>
                                </p:cTn>
                              </p:par>
                              <p:par>
                                <p:cTn fill="hold" grpId="0" id="19" nodeType="withEffect" presetClass="entr" presetID="10" presetSubtype="0">
                                  <p:stCondLst>
                                    <p:cond delay="500"/>
                                  </p:stCondLst>
                                  <p:childTnLst>
                                    <p:set>
                                      <p:cBhvr>
                                        <p:cTn dur="1" fill="hold" id="20">
                                          <p:stCondLst>
                                            <p:cond delay="0"/>
                                          </p:stCondLst>
                                        </p:cTn>
                                        <p:tgtEl>
                                          <p:spTgt spid="29"/>
                                        </p:tgtEl>
                                        <p:attrNameLst>
                                          <p:attrName>style.visibility</p:attrName>
                                        </p:attrNameLst>
                                      </p:cBhvr>
                                      <p:to>
                                        <p:strVal val="visible"/>
                                      </p:to>
                                    </p:set>
                                    <p:animEffect filter="fade" transition="in">
                                      <p:cBhvr>
                                        <p:cTn dur="1250" id="21"/>
                                        <p:tgtEl>
                                          <p:spTgt spid="29"/>
                                        </p:tgtEl>
                                      </p:cBhvr>
                                    </p:animEffect>
                                  </p:childTnLst>
                                </p:cTn>
                              </p:par>
                              <p:par>
                                <p:cTn fill="hold" grpId="0" id="22" nodeType="withEffect" presetClass="entr" presetID="10" presetSubtype="0">
                                  <p:stCondLst>
                                    <p:cond delay="600"/>
                                  </p:stCondLst>
                                  <p:childTnLst>
                                    <p:set>
                                      <p:cBhvr>
                                        <p:cTn dur="1" fill="hold" id="23">
                                          <p:stCondLst>
                                            <p:cond delay="0"/>
                                          </p:stCondLst>
                                        </p:cTn>
                                        <p:tgtEl>
                                          <p:spTgt spid="30"/>
                                        </p:tgtEl>
                                        <p:attrNameLst>
                                          <p:attrName>style.visibility</p:attrName>
                                        </p:attrNameLst>
                                      </p:cBhvr>
                                      <p:to>
                                        <p:strVal val="visible"/>
                                      </p:to>
                                    </p:set>
                                    <p:animEffect filter="fade" transition="in">
                                      <p:cBhvr>
                                        <p:cTn dur="1250" id="24"/>
                                        <p:tgtEl>
                                          <p:spTgt spid="30"/>
                                        </p:tgtEl>
                                      </p:cBhvr>
                                    </p:animEffect>
                                  </p:childTnLst>
                                </p:cTn>
                              </p:par>
                            </p:childTnLst>
                          </p:cTn>
                        </p:par>
                        <p:par>
                          <p:cTn fill="hold" id="25" nodeType="afterGroup">
                            <p:stCondLst>
                              <p:cond delay="2000"/>
                            </p:stCondLst>
                            <p:childTnLst>
                              <p:par>
                                <p:cTn fill="hold" grpId="0" id="26" nodeType="afterEffect" presetClass="entr" presetID="2" presetSubtype="8">
                                  <p:stCondLst>
                                    <p:cond delay="0"/>
                                  </p:stCondLst>
                                  <p:childTnLst>
                                    <p:set>
                                      <p:cBhvr>
                                        <p:cTn dur="1" fill="hold" id="27">
                                          <p:stCondLst>
                                            <p:cond delay="0"/>
                                          </p:stCondLst>
                                        </p:cTn>
                                        <p:tgtEl>
                                          <p:spTgt spid="20"/>
                                        </p:tgtEl>
                                        <p:attrNameLst>
                                          <p:attrName>style.visibility</p:attrName>
                                        </p:attrNameLst>
                                      </p:cBhvr>
                                      <p:to>
                                        <p:strVal val="visible"/>
                                      </p:to>
                                    </p:set>
                                    <p:anim calcmode="lin" valueType="num">
                                      <p:cBhvr additive="base">
                                        <p:cTn dur="500" fill="hold" id="28"/>
                                        <p:tgtEl>
                                          <p:spTgt spid="20"/>
                                        </p:tgtEl>
                                        <p:attrNameLst>
                                          <p:attrName>ppt_x</p:attrName>
                                        </p:attrNameLst>
                                      </p:cBhvr>
                                      <p:tavLst>
                                        <p:tav tm="0">
                                          <p:val>
                                            <p:strVal val="0-#ppt_w/2"/>
                                          </p:val>
                                        </p:tav>
                                        <p:tav tm="100000">
                                          <p:val>
                                            <p:strVal val="#ppt_x"/>
                                          </p:val>
                                        </p:tav>
                                      </p:tavLst>
                                    </p:anim>
                                    <p:anim calcmode="lin" valueType="num">
                                      <p:cBhvr additive="base">
                                        <p:cTn dur="500" fill="hold" id="29"/>
                                        <p:tgtEl>
                                          <p:spTgt spid="20"/>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8">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additive="base">
                                        <p:cTn dur="500" fill="hold" id="32"/>
                                        <p:tgtEl>
                                          <p:spTgt spid="22"/>
                                        </p:tgtEl>
                                        <p:attrNameLst>
                                          <p:attrName>ppt_x</p:attrName>
                                        </p:attrNameLst>
                                      </p:cBhvr>
                                      <p:tavLst>
                                        <p:tav tm="0">
                                          <p:val>
                                            <p:strVal val="0-#ppt_w/2"/>
                                          </p:val>
                                        </p:tav>
                                        <p:tav tm="100000">
                                          <p:val>
                                            <p:strVal val="#ppt_x"/>
                                          </p:val>
                                        </p:tav>
                                      </p:tavLst>
                                    </p:anim>
                                    <p:anim calcmode="lin" valueType="num">
                                      <p:cBhvr additive="base">
                                        <p:cTn dur="500" fill="hold" id="33"/>
                                        <p:tgtEl>
                                          <p:spTgt spid="22"/>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8">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additive="base">
                                        <p:cTn dur="500" fill="hold" id="36"/>
                                        <p:tgtEl>
                                          <p:spTgt spid="24"/>
                                        </p:tgtEl>
                                        <p:attrNameLst>
                                          <p:attrName>ppt_x</p:attrName>
                                        </p:attrNameLst>
                                      </p:cBhvr>
                                      <p:tavLst>
                                        <p:tav tm="0">
                                          <p:val>
                                            <p:strVal val="0-#ppt_w/2"/>
                                          </p:val>
                                        </p:tav>
                                        <p:tav tm="100000">
                                          <p:val>
                                            <p:strVal val="#ppt_x"/>
                                          </p:val>
                                        </p:tav>
                                      </p:tavLst>
                                    </p:anim>
                                    <p:anim calcmode="lin" valueType="num">
                                      <p:cBhvr additive="base">
                                        <p:cTn dur="500" fill="hold" id="37"/>
                                        <p:tgtEl>
                                          <p:spTgt spid="24"/>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8">
                                  <p:stCondLst>
                                    <p:cond delay="0"/>
                                  </p:stCondLst>
                                  <p:childTnLst>
                                    <p:set>
                                      <p:cBhvr>
                                        <p:cTn dur="1" fill="hold" id="39">
                                          <p:stCondLst>
                                            <p:cond delay="0"/>
                                          </p:stCondLst>
                                        </p:cTn>
                                        <p:tgtEl>
                                          <p:spTgt spid="33"/>
                                        </p:tgtEl>
                                        <p:attrNameLst>
                                          <p:attrName>style.visibility</p:attrName>
                                        </p:attrNameLst>
                                      </p:cBhvr>
                                      <p:to>
                                        <p:strVal val="visible"/>
                                      </p:to>
                                    </p:set>
                                    <p:anim calcmode="lin" valueType="num">
                                      <p:cBhvr additive="base">
                                        <p:cTn dur="500" fill="hold" id="40"/>
                                        <p:tgtEl>
                                          <p:spTgt spid="33"/>
                                        </p:tgtEl>
                                        <p:attrNameLst>
                                          <p:attrName>ppt_x</p:attrName>
                                        </p:attrNameLst>
                                      </p:cBhvr>
                                      <p:tavLst>
                                        <p:tav tm="0">
                                          <p:val>
                                            <p:strVal val="0-#ppt_w/2"/>
                                          </p:val>
                                        </p:tav>
                                        <p:tav tm="100000">
                                          <p:val>
                                            <p:strVal val="#ppt_x"/>
                                          </p:val>
                                        </p:tav>
                                      </p:tavLst>
                                    </p:anim>
                                    <p:anim calcmode="lin" valueType="num">
                                      <p:cBhvr additive="base">
                                        <p:cTn dur="500" fill="hold" id="41"/>
                                        <p:tgtEl>
                                          <p:spTgt spid="33"/>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8">
                                  <p:stCondLst>
                                    <p:cond delay="0"/>
                                  </p:stCondLst>
                                  <p:childTnLst>
                                    <p:set>
                                      <p:cBhvr>
                                        <p:cTn dur="1" fill="hold" id="43">
                                          <p:stCondLst>
                                            <p:cond delay="0"/>
                                          </p:stCondLst>
                                        </p:cTn>
                                        <p:tgtEl>
                                          <p:spTgt spid="31"/>
                                        </p:tgtEl>
                                        <p:attrNameLst>
                                          <p:attrName>style.visibility</p:attrName>
                                        </p:attrNameLst>
                                      </p:cBhvr>
                                      <p:to>
                                        <p:strVal val="visible"/>
                                      </p:to>
                                    </p:set>
                                    <p:anim calcmode="lin" valueType="num">
                                      <p:cBhvr additive="base">
                                        <p:cTn dur="500" fill="hold" id="44"/>
                                        <p:tgtEl>
                                          <p:spTgt spid="31"/>
                                        </p:tgtEl>
                                        <p:attrNameLst>
                                          <p:attrName>ppt_x</p:attrName>
                                        </p:attrNameLst>
                                      </p:cBhvr>
                                      <p:tavLst>
                                        <p:tav tm="0">
                                          <p:val>
                                            <p:strVal val="0-#ppt_w/2"/>
                                          </p:val>
                                        </p:tav>
                                        <p:tav tm="100000">
                                          <p:val>
                                            <p:strVal val="#ppt_x"/>
                                          </p:val>
                                        </p:tav>
                                      </p:tavLst>
                                    </p:anim>
                                    <p:anim calcmode="lin" valueType="num">
                                      <p:cBhvr additive="base">
                                        <p:cTn dur="500" fill="hold" id="45"/>
                                        <p:tgtEl>
                                          <p:spTgt spid="31"/>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2500"/>
                            </p:stCondLst>
                            <p:childTnLst>
                              <p:par>
                                <p:cTn fill="hold" grpId="0" id="47" nodeType="afterEffect" presetClass="entr" presetID="22" presetSubtype="8">
                                  <p:stCondLst>
                                    <p:cond delay="0"/>
                                  </p:stCondLst>
                                  <p:childTnLst>
                                    <p:set>
                                      <p:cBhvr>
                                        <p:cTn dur="1" fill="hold" id="48">
                                          <p:stCondLst>
                                            <p:cond delay="0"/>
                                          </p:stCondLst>
                                        </p:cTn>
                                        <p:tgtEl>
                                          <p:spTgt spid="21"/>
                                        </p:tgtEl>
                                        <p:attrNameLst>
                                          <p:attrName>style.visibility</p:attrName>
                                        </p:attrNameLst>
                                      </p:cBhvr>
                                      <p:to>
                                        <p:strVal val="visible"/>
                                      </p:to>
                                    </p:set>
                                    <p:animEffect filter="wipe(left)" transition="in">
                                      <p:cBhvr>
                                        <p:cTn dur="500" id="49"/>
                                        <p:tgtEl>
                                          <p:spTgt spid="21"/>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23"/>
                                        </p:tgtEl>
                                        <p:attrNameLst>
                                          <p:attrName>style.visibility</p:attrName>
                                        </p:attrNameLst>
                                      </p:cBhvr>
                                      <p:to>
                                        <p:strVal val="visible"/>
                                      </p:to>
                                    </p:set>
                                    <p:animEffect filter="wipe(left)" transition="in">
                                      <p:cBhvr>
                                        <p:cTn dur="500" id="52"/>
                                        <p:tgtEl>
                                          <p:spTgt spid="23"/>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25"/>
                                        </p:tgtEl>
                                        <p:attrNameLst>
                                          <p:attrName>style.visibility</p:attrName>
                                        </p:attrNameLst>
                                      </p:cBhvr>
                                      <p:to>
                                        <p:strVal val="visible"/>
                                      </p:to>
                                    </p:set>
                                    <p:animEffect filter="wipe(left)" transition="in">
                                      <p:cBhvr>
                                        <p:cTn dur="500" id="55"/>
                                        <p:tgtEl>
                                          <p:spTgt spid="25"/>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34"/>
                                        </p:tgtEl>
                                        <p:attrNameLst>
                                          <p:attrName>style.visibility</p:attrName>
                                        </p:attrNameLst>
                                      </p:cBhvr>
                                      <p:to>
                                        <p:strVal val="visible"/>
                                      </p:to>
                                    </p:set>
                                    <p:animEffect filter="wipe(left)" transition="in">
                                      <p:cBhvr>
                                        <p:cTn dur="500" id="58"/>
                                        <p:tgtEl>
                                          <p:spTgt spid="34"/>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32"/>
                                        </p:tgtEl>
                                        <p:attrNameLst>
                                          <p:attrName>style.visibility</p:attrName>
                                        </p:attrNameLst>
                                      </p:cBhvr>
                                      <p:to>
                                        <p:strVal val="visible"/>
                                      </p:to>
                                    </p:set>
                                    <p:animEffect filter="wipe(left)" transition="in">
                                      <p:cBhvr>
                                        <p:cTn dur="500" id="61"/>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grpSp>
        <p:nvGrpSpPr>
          <p:cNvPr id="28" name="组合 27"/>
          <p:cNvGrpSpPr/>
          <p:nvPr/>
        </p:nvGrpSpPr>
        <p:grpSpPr>
          <a:xfrm>
            <a:off x="1141668" y="2610476"/>
            <a:ext cx="1446209" cy="1446209"/>
            <a:chOff x="242253" y="610553"/>
            <a:chExt cx="4125591" cy="4125591"/>
          </a:xfrm>
          <a:effectLst>
            <a:outerShdw algn="tr" blurRad="444500" dir="8100000" dist="254000" rotWithShape="0">
              <a:prstClr val="black">
                <a:alpha val="50000"/>
              </a:prstClr>
            </a:outerShdw>
          </a:effectLst>
        </p:grpSpPr>
        <p:sp>
          <p:nvSpPr>
            <p:cNvPr id="29" name="同心圆 2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latin typeface="Calibri"/>
                <a:ea charset="-122" panose="020b0503020204020204" typeface="微软雅黑"/>
                <a:cs typeface="+mn-cs"/>
              </a:endParaRPr>
            </a:p>
          </p:txBody>
        </p:sp>
        <p:sp>
          <p:nvSpPr>
            <p:cNvPr id="30" name="椭圆 29"/>
            <p:cNvSpPr/>
            <p:nvPr/>
          </p:nvSpPr>
          <p:spPr>
            <a:xfrm>
              <a:off x="242253" y="610553"/>
              <a:ext cx="4125591" cy="4125591"/>
            </a:xfrm>
            <a:prstGeom prst="ellipse">
              <a:avLst/>
            </a:prstGeom>
            <a:solidFill>
              <a:srgbClr val="3D3D3D"/>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typeface="Calibri"/>
                <a:ea charset="-122" panose="020b0503020204020204" typeface="微软雅黑"/>
                <a:cs typeface="+mn-cs"/>
              </a:endParaRPr>
            </a:p>
          </p:txBody>
        </p:sp>
      </p:grpSp>
      <p:grpSp>
        <p:nvGrpSpPr>
          <p:cNvPr id="31" name="组合 30"/>
          <p:cNvGrpSpPr/>
          <p:nvPr/>
        </p:nvGrpSpPr>
        <p:grpSpPr>
          <a:xfrm>
            <a:off x="1194201" y="1288917"/>
            <a:ext cx="1402358" cy="1402358"/>
            <a:chOff x="304800" y="673100"/>
            <a:chExt cx="4000500" cy="4000500"/>
          </a:xfrm>
          <a:solidFill>
            <a:srgbClr val="C00000"/>
          </a:solidFill>
          <a:effectLst>
            <a:outerShdw algn="tr" blurRad="444500" dir="8100000" dist="254000" rotWithShape="0">
              <a:prstClr val="black">
                <a:alpha val="50000"/>
              </a:prstClr>
            </a:outerShdw>
          </a:effectLst>
        </p:grpSpPr>
        <p:sp>
          <p:nvSpPr>
            <p:cNvPr id="32" name="同心圆 31"/>
            <p:cNvSpPr/>
            <p:nvPr/>
          </p:nvSpPr>
          <p:spPr>
            <a:xfrm>
              <a:off x="304800" y="673100"/>
              <a:ext cx="4000500" cy="4000500"/>
            </a:xfrm>
            <a:prstGeom prst="donut">
              <a:avLst>
                <a:gd fmla="val 4879" name="adj"/>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latin typeface="Calibri"/>
                <a:ea charset="-122" panose="020b0503020204020204" typeface="微软雅黑"/>
                <a:cs typeface="+mn-cs"/>
              </a:endParaRPr>
            </a:p>
          </p:txBody>
        </p:sp>
        <p:sp>
          <p:nvSpPr>
            <p:cNvPr id="33" name="椭圆 32"/>
            <p:cNvSpPr/>
            <p:nvPr/>
          </p:nvSpPr>
          <p:spPr>
            <a:xfrm>
              <a:off x="333386" y="701686"/>
              <a:ext cx="3943326" cy="3943326"/>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typeface="Calibri"/>
                <a:ea charset="-122" panose="020b0503020204020204" typeface="微软雅黑"/>
                <a:cs typeface="+mn-cs"/>
              </a:endParaRPr>
            </a:p>
          </p:txBody>
        </p:sp>
      </p:grpSp>
      <p:sp>
        <p:nvSpPr>
          <p:cNvPr id="34" name="TextBox 3"/>
          <p:cNvSpPr txBox="1"/>
          <p:nvPr/>
        </p:nvSpPr>
        <p:spPr>
          <a:xfrm>
            <a:off x="1195751" y="3179693"/>
            <a:ext cx="1400809" cy="27432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typeface="微软雅黑"/>
                <a:ea charset="-122" panose="020b0503020204020204" typeface="微软雅黑"/>
              </a:defRPr>
            </a:lvl1p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rPr>
              <a:t>为了明天</a:t>
            </a:r>
          </a:p>
        </p:txBody>
      </p:sp>
      <p:sp>
        <p:nvSpPr>
          <p:cNvPr id="36" name="TextBox 13"/>
          <p:cNvSpPr txBox="1"/>
          <p:nvPr/>
        </p:nvSpPr>
        <p:spPr>
          <a:xfrm>
            <a:off x="4478737" y="1194559"/>
            <a:ext cx="3456384" cy="356616"/>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typeface="微软雅黑"/>
                <a:ea charset="-122" panose="020b0503020204020204" typeface="微软雅黑"/>
              </a:defRPr>
            </a:lvl1pPr>
          </a:lstStyle>
          <a:p>
            <a:pPr algn="just"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900" u="none">
                <a:ln>
                  <a:noFill/>
                </a:ln>
                <a:solidFill>
                  <a:prstClr val="black"/>
                </a:solidFill>
                <a:effectLst/>
                <a:uLnTx/>
                <a:uFillTx/>
                <a:latin charset="-122" panose="020b0503020204020204" typeface="微软雅黑"/>
                <a:ea charset="-122" panose="020b0503020204020204" typeface="微软雅黑"/>
              </a:rPr>
              <a:t>点击输入简要文字内容，文字内容需概括精炼，不用多余的文字修饰，言简意赅的说明分项内容……</a:t>
            </a:r>
          </a:p>
        </p:txBody>
      </p:sp>
      <p:sp>
        <p:nvSpPr>
          <p:cNvPr id="37" name="椭圆 36"/>
          <p:cNvSpPr/>
          <p:nvPr/>
        </p:nvSpPr>
        <p:spPr>
          <a:xfrm>
            <a:off x="3256465" y="1253259"/>
            <a:ext cx="216024" cy="216024"/>
          </a:xfrm>
          <a:prstGeom prst="ellipse">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200" u="none">
                <a:ln>
                  <a:noFill/>
                </a:ln>
                <a:solidFill>
                  <a:srgbClr val="FFC000"/>
                </a:solidFill>
                <a:effectLst/>
                <a:uLnTx/>
                <a:uFillTx/>
                <a:latin charset="-122" panose="020b0503020204020204" typeface="微软雅黑"/>
                <a:ea charset="-122" panose="020b0503020204020204" typeface="微软雅黑"/>
                <a:cs typeface="+mn-cs"/>
              </a:rPr>
              <a:t>1</a:t>
            </a:r>
          </a:p>
        </p:txBody>
      </p:sp>
      <p:cxnSp>
        <p:nvCxnSpPr>
          <p:cNvPr id="38" name="直接连接符 37"/>
          <p:cNvCxnSpPr/>
          <p:nvPr/>
        </p:nvCxnSpPr>
        <p:spPr>
          <a:xfrm>
            <a:off x="3472489" y="1361271"/>
            <a:ext cx="792088" cy="0"/>
          </a:xfrm>
          <a:prstGeom prst="line">
            <a:avLst/>
          </a:prstGeom>
          <a:noFill/>
          <a:ln algn="ctr" cap="flat" cmpd="sng" w="6350">
            <a:solidFill>
              <a:srgbClr val="C00000"/>
            </a:solidFill>
            <a:prstDash val="dash"/>
            <a:miter lim="800000"/>
            <a:tailEnd len="sm" type="oval" w="sm"/>
          </a:ln>
          <a:effectLst/>
        </p:spPr>
      </p:cxnSp>
      <p:sp>
        <p:nvSpPr>
          <p:cNvPr id="39" name="TextBox 16"/>
          <p:cNvSpPr txBox="1"/>
          <p:nvPr/>
        </p:nvSpPr>
        <p:spPr>
          <a:xfrm>
            <a:off x="4478737" y="1700578"/>
            <a:ext cx="3456384" cy="356616"/>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typeface="微软雅黑"/>
                <a:ea charset="-122" panose="020b0503020204020204" typeface="微软雅黑"/>
              </a:defRPr>
            </a:lvl1pPr>
          </a:lstStyle>
          <a:p>
            <a:pPr algn="just"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900" u="none">
                <a:ln>
                  <a:noFill/>
                </a:ln>
                <a:solidFill>
                  <a:prstClr val="black"/>
                </a:solidFill>
                <a:effectLst/>
                <a:uLnTx/>
                <a:uFillTx/>
                <a:latin charset="-122" panose="020b0503020204020204" typeface="微软雅黑"/>
                <a:ea charset="-122" panose="020b0503020204020204" typeface="微软雅黑"/>
              </a:rPr>
              <a:t>点击输入简要文字内容，文字内容需概括精炼，不用多余的文字修饰，言简意赅的说明分项内容……</a:t>
            </a:r>
          </a:p>
        </p:txBody>
      </p:sp>
      <p:sp>
        <p:nvSpPr>
          <p:cNvPr id="40" name="椭圆 39"/>
          <p:cNvSpPr/>
          <p:nvPr/>
        </p:nvSpPr>
        <p:spPr>
          <a:xfrm>
            <a:off x="3256465" y="1759278"/>
            <a:ext cx="216024" cy="216024"/>
          </a:xfrm>
          <a:prstGeom prst="ellipse">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200" u="none">
                <a:ln>
                  <a:noFill/>
                </a:ln>
                <a:solidFill>
                  <a:srgbClr val="FFC000"/>
                </a:solidFill>
                <a:effectLst/>
                <a:uLnTx/>
                <a:uFillTx/>
                <a:latin charset="-122" panose="020b0503020204020204" typeface="微软雅黑"/>
                <a:ea charset="-122" panose="020b0503020204020204" typeface="微软雅黑"/>
                <a:cs typeface="+mn-cs"/>
              </a:rPr>
              <a:t>2</a:t>
            </a:r>
          </a:p>
        </p:txBody>
      </p:sp>
      <p:cxnSp>
        <p:nvCxnSpPr>
          <p:cNvPr id="41" name="直接连接符 40"/>
          <p:cNvCxnSpPr/>
          <p:nvPr/>
        </p:nvCxnSpPr>
        <p:spPr>
          <a:xfrm>
            <a:off x="3472489" y="1867290"/>
            <a:ext cx="792088" cy="0"/>
          </a:xfrm>
          <a:prstGeom prst="line">
            <a:avLst/>
          </a:prstGeom>
          <a:noFill/>
          <a:ln algn="ctr" cap="flat" cmpd="sng" w="6350">
            <a:solidFill>
              <a:srgbClr val="C00000"/>
            </a:solidFill>
            <a:prstDash val="dash"/>
            <a:miter lim="800000"/>
            <a:tailEnd len="sm" type="oval" w="sm"/>
          </a:ln>
          <a:effectLst/>
        </p:spPr>
      </p:cxnSp>
      <p:sp>
        <p:nvSpPr>
          <p:cNvPr id="42" name="TextBox 19"/>
          <p:cNvSpPr txBox="1"/>
          <p:nvPr/>
        </p:nvSpPr>
        <p:spPr>
          <a:xfrm>
            <a:off x="4478737" y="2204634"/>
            <a:ext cx="3456384" cy="356616"/>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typeface="微软雅黑"/>
                <a:ea charset="-122" panose="020b0503020204020204" typeface="微软雅黑"/>
              </a:defRPr>
            </a:lvl1pPr>
          </a:lstStyle>
          <a:p>
            <a:pPr algn="just"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900" u="none">
                <a:ln>
                  <a:noFill/>
                </a:ln>
                <a:solidFill>
                  <a:prstClr val="black"/>
                </a:solidFill>
                <a:effectLst/>
                <a:uLnTx/>
                <a:uFillTx/>
                <a:latin charset="-122" panose="020b0503020204020204" typeface="微软雅黑"/>
                <a:ea charset="-122" panose="020b0503020204020204" typeface="微软雅黑"/>
              </a:rPr>
              <a:t>点击输入简要文字内容，文字内容需概括精炼，不用多余的文字修饰，言简意赅的说明分项内容……</a:t>
            </a:r>
          </a:p>
        </p:txBody>
      </p:sp>
      <p:sp>
        <p:nvSpPr>
          <p:cNvPr id="43" name="椭圆 42"/>
          <p:cNvSpPr/>
          <p:nvPr/>
        </p:nvSpPr>
        <p:spPr>
          <a:xfrm>
            <a:off x="3256465" y="2263334"/>
            <a:ext cx="216024" cy="216024"/>
          </a:xfrm>
          <a:prstGeom prst="ellipse">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200" u="none">
                <a:ln>
                  <a:noFill/>
                </a:ln>
                <a:solidFill>
                  <a:srgbClr val="FFC000"/>
                </a:solidFill>
                <a:effectLst/>
                <a:uLnTx/>
                <a:uFillTx/>
                <a:latin charset="-122" panose="020b0503020204020204" typeface="微软雅黑"/>
                <a:ea charset="-122" panose="020b0503020204020204" typeface="微软雅黑"/>
                <a:cs typeface="+mn-cs"/>
              </a:rPr>
              <a:t>3</a:t>
            </a:r>
          </a:p>
        </p:txBody>
      </p:sp>
      <p:cxnSp>
        <p:nvCxnSpPr>
          <p:cNvPr id="44" name="直接连接符 43"/>
          <p:cNvCxnSpPr/>
          <p:nvPr/>
        </p:nvCxnSpPr>
        <p:spPr>
          <a:xfrm>
            <a:off x="3472489" y="2371346"/>
            <a:ext cx="792088" cy="0"/>
          </a:xfrm>
          <a:prstGeom prst="line">
            <a:avLst/>
          </a:prstGeom>
          <a:noFill/>
          <a:ln algn="ctr" cap="flat" cmpd="sng" w="6350">
            <a:solidFill>
              <a:srgbClr val="C00000"/>
            </a:solidFill>
            <a:prstDash val="dash"/>
            <a:miter lim="800000"/>
            <a:tailEnd len="sm" type="oval" w="sm"/>
          </a:ln>
          <a:effectLst/>
        </p:spPr>
      </p:cxnSp>
      <p:sp>
        <p:nvSpPr>
          <p:cNvPr id="45" name="TextBox 22"/>
          <p:cNvSpPr txBox="1"/>
          <p:nvPr/>
        </p:nvSpPr>
        <p:spPr>
          <a:xfrm>
            <a:off x="4478737" y="2708690"/>
            <a:ext cx="3456384" cy="356616"/>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typeface="微软雅黑"/>
                <a:ea charset="-122" panose="020b0503020204020204" typeface="微软雅黑"/>
              </a:defRPr>
            </a:lvl1pPr>
          </a:lstStyle>
          <a:p>
            <a:pPr algn="just"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900" u="none">
                <a:ln>
                  <a:noFill/>
                </a:ln>
                <a:solidFill>
                  <a:prstClr val="black"/>
                </a:solidFill>
                <a:effectLst/>
                <a:uLnTx/>
                <a:uFillTx/>
                <a:latin charset="-122" panose="020b0503020204020204" typeface="微软雅黑"/>
                <a:ea charset="-122" panose="020b0503020204020204" typeface="微软雅黑"/>
              </a:rPr>
              <a:t>点击输入简要文字内容，文字内容需概括精炼，不用多余的文字修饰，言简意赅的说明分项内容……</a:t>
            </a:r>
          </a:p>
        </p:txBody>
      </p:sp>
      <p:sp>
        <p:nvSpPr>
          <p:cNvPr id="46" name="椭圆 45"/>
          <p:cNvSpPr/>
          <p:nvPr/>
        </p:nvSpPr>
        <p:spPr>
          <a:xfrm>
            <a:off x="3256465" y="2767390"/>
            <a:ext cx="216024" cy="216024"/>
          </a:xfrm>
          <a:prstGeom prst="ellipse">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200" u="none">
                <a:ln>
                  <a:noFill/>
                </a:ln>
                <a:solidFill>
                  <a:srgbClr val="FFC000"/>
                </a:solidFill>
                <a:effectLst/>
                <a:uLnTx/>
                <a:uFillTx/>
                <a:latin charset="-122" panose="020b0503020204020204" typeface="微软雅黑"/>
                <a:ea charset="-122" panose="020b0503020204020204" typeface="微软雅黑"/>
                <a:cs typeface="+mn-cs"/>
              </a:rPr>
              <a:t>4</a:t>
            </a:r>
          </a:p>
        </p:txBody>
      </p:sp>
      <p:cxnSp>
        <p:nvCxnSpPr>
          <p:cNvPr id="47" name="直接连接符 46"/>
          <p:cNvCxnSpPr/>
          <p:nvPr/>
        </p:nvCxnSpPr>
        <p:spPr>
          <a:xfrm>
            <a:off x="3472489" y="2875402"/>
            <a:ext cx="792088" cy="0"/>
          </a:xfrm>
          <a:prstGeom prst="line">
            <a:avLst/>
          </a:prstGeom>
          <a:noFill/>
          <a:ln algn="ctr" cap="flat" cmpd="sng" w="6350">
            <a:solidFill>
              <a:srgbClr val="C00000"/>
            </a:solidFill>
            <a:prstDash val="dash"/>
            <a:miter lim="800000"/>
            <a:tailEnd len="sm" type="oval" w="sm"/>
          </a:ln>
          <a:effectLst/>
        </p:spPr>
      </p:cxnSp>
      <p:sp>
        <p:nvSpPr>
          <p:cNvPr id="48" name="TextBox 25"/>
          <p:cNvSpPr txBox="1"/>
          <p:nvPr/>
        </p:nvSpPr>
        <p:spPr>
          <a:xfrm>
            <a:off x="4478737" y="3212746"/>
            <a:ext cx="3456384" cy="356616"/>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typeface="微软雅黑"/>
                <a:ea charset="-122" panose="020b0503020204020204" typeface="微软雅黑"/>
              </a:defRPr>
            </a:lvl1pPr>
          </a:lstStyle>
          <a:p>
            <a:pPr algn="just"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900" u="none">
                <a:ln>
                  <a:noFill/>
                </a:ln>
                <a:solidFill>
                  <a:prstClr val="black"/>
                </a:solidFill>
                <a:effectLst/>
                <a:uLnTx/>
                <a:uFillTx/>
                <a:latin charset="-122" panose="020b0503020204020204" typeface="微软雅黑"/>
                <a:ea charset="-122" panose="020b0503020204020204" typeface="微软雅黑"/>
              </a:rPr>
              <a:t>点击输入简要文字内容，文字内容需概括精炼，不用多余的文字修饰，言简意赅的说明分项内容……</a:t>
            </a:r>
          </a:p>
        </p:txBody>
      </p:sp>
      <p:sp>
        <p:nvSpPr>
          <p:cNvPr id="49" name="椭圆 48"/>
          <p:cNvSpPr/>
          <p:nvPr/>
        </p:nvSpPr>
        <p:spPr>
          <a:xfrm>
            <a:off x="3256465" y="3271446"/>
            <a:ext cx="216024" cy="216024"/>
          </a:xfrm>
          <a:prstGeom prst="ellipse">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200" u="none">
                <a:ln>
                  <a:noFill/>
                </a:ln>
                <a:solidFill>
                  <a:srgbClr val="FFC000"/>
                </a:solidFill>
                <a:effectLst/>
                <a:uLnTx/>
                <a:uFillTx/>
                <a:latin charset="-122" panose="020b0503020204020204" typeface="微软雅黑"/>
                <a:ea charset="-122" panose="020b0503020204020204" typeface="微软雅黑"/>
                <a:cs typeface="+mn-cs"/>
              </a:rPr>
              <a:t>5</a:t>
            </a:r>
          </a:p>
        </p:txBody>
      </p:sp>
      <p:cxnSp>
        <p:nvCxnSpPr>
          <p:cNvPr id="50" name="直接连接符 49"/>
          <p:cNvCxnSpPr/>
          <p:nvPr/>
        </p:nvCxnSpPr>
        <p:spPr>
          <a:xfrm>
            <a:off x="3472489" y="3379458"/>
            <a:ext cx="792088" cy="0"/>
          </a:xfrm>
          <a:prstGeom prst="line">
            <a:avLst/>
          </a:prstGeom>
          <a:noFill/>
          <a:ln algn="ctr" cap="flat" cmpd="sng" w="6350">
            <a:solidFill>
              <a:srgbClr val="C00000"/>
            </a:solidFill>
            <a:prstDash val="dash"/>
            <a:miter lim="800000"/>
            <a:tailEnd len="sm" type="oval" w="sm"/>
          </a:ln>
          <a:effectLst/>
        </p:spPr>
      </p:cxnSp>
      <p:sp>
        <p:nvSpPr>
          <p:cNvPr id="51" name="TextBox 28"/>
          <p:cNvSpPr txBox="1"/>
          <p:nvPr/>
        </p:nvSpPr>
        <p:spPr>
          <a:xfrm>
            <a:off x="4478737" y="3716802"/>
            <a:ext cx="3456384" cy="356616"/>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typeface="微软雅黑"/>
                <a:ea charset="-122" panose="020b0503020204020204" typeface="微软雅黑"/>
              </a:defRPr>
            </a:lvl1pPr>
          </a:lstStyle>
          <a:p>
            <a:pPr algn="just"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900" u="none">
                <a:ln>
                  <a:noFill/>
                </a:ln>
                <a:solidFill>
                  <a:prstClr val="black"/>
                </a:solidFill>
                <a:effectLst/>
                <a:uLnTx/>
                <a:uFillTx/>
                <a:latin charset="-122" panose="020b0503020204020204" typeface="微软雅黑"/>
                <a:ea charset="-122" panose="020b0503020204020204" typeface="微软雅黑"/>
              </a:rPr>
              <a:t>点击输入简要文字内容，文字内容需概括精炼，不用多余的文字修饰，言简意赅的说明分项内容……</a:t>
            </a:r>
          </a:p>
        </p:txBody>
      </p:sp>
      <p:sp>
        <p:nvSpPr>
          <p:cNvPr id="52" name="椭圆 51"/>
          <p:cNvSpPr/>
          <p:nvPr/>
        </p:nvSpPr>
        <p:spPr>
          <a:xfrm>
            <a:off x="3256465" y="3775502"/>
            <a:ext cx="216024" cy="216024"/>
          </a:xfrm>
          <a:prstGeom prst="ellipse">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200" u="none">
                <a:ln>
                  <a:noFill/>
                </a:ln>
                <a:solidFill>
                  <a:srgbClr val="FFC000"/>
                </a:solidFill>
                <a:effectLst/>
                <a:uLnTx/>
                <a:uFillTx/>
                <a:latin charset="-122" panose="020b0503020204020204" typeface="微软雅黑"/>
                <a:ea charset="-122" panose="020b0503020204020204" typeface="微软雅黑"/>
                <a:cs typeface="+mn-cs"/>
              </a:rPr>
              <a:t>6</a:t>
            </a:r>
          </a:p>
        </p:txBody>
      </p:sp>
      <p:cxnSp>
        <p:nvCxnSpPr>
          <p:cNvPr id="53" name="直接连接符 52"/>
          <p:cNvCxnSpPr/>
          <p:nvPr/>
        </p:nvCxnSpPr>
        <p:spPr>
          <a:xfrm>
            <a:off x="3472489" y="3883514"/>
            <a:ext cx="792088" cy="0"/>
          </a:xfrm>
          <a:prstGeom prst="line">
            <a:avLst/>
          </a:prstGeom>
          <a:noFill/>
          <a:ln algn="ctr" cap="flat" cmpd="sng" w="6350">
            <a:solidFill>
              <a:srgbClr val="C00000"/>
            </a:solidFill>
            <a:prstDash val="dash"/>
            <a:miter lim="800000"/>
            <a:tailEnd len="sm" type="oval" w="sm"/>
          </a:ln>
          <a:effectLst/>
        </p:spPr>
      </p:cxnSp>
      <p:pic>
        <p:nvPicPr>
          <p:cNvPr id="54" name="图片 53"/>
          <p:cNvPicPr>
            <a:picLocks noChangeAspect="1"/>
          </p:cNvPicPr>
          <p:nvPr/>
        </p:nvPicPr>
        <p:blipFill>
          <a:blip r:embed="rId4">
            <a:extLst>
              <a:ext uri="{28A0092B-C50C-407E-A947-70E740481C1C}">
                <a14:useLocalDpi val="0"/>
              </a:ext>
            </a:extLst>
          </a:blip>
          <a:stretch>
            <a:fillRect/>
          </a:stretch>
        </p:blipFill>
        <p:spPr>
          <a:xfrm>
            <a:off x="1506241" y="1509881"/>
            <a:ext cx="778278" cy="78425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0-#ppt_w/2"/>
                                          </p:val>
                                        </p:tav>
                                        <p:tav tm="100000">
                                          <p:val>
                                            <p:strVal val="#ppt_x"/>
                                          </p:val>
                                        </p:tav>
                                      </p:tavLst>
                                    </p:anim>
                                    <p:anim calcmode="lin" valueType="num">
                                      <p:cBhvr additive="base">
                                        <p:cTn dur="500" fill="hold" id="8"/>
                                        <p:tgtEl>
                                          <p:spTgt spid="31"/>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50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500" fill="hold" id="11"/>
                                        <p:tgtEl>
                                          <p:spTgt spid="28"/>
                                        </p:tgtEl>
                                        <p:attrNameLst>
                                          <p:attrName>ppt_x</p:attrName>
                                        </p:attrNameLst>
                                      </p:cBhvr>
                                      <p:tavLst>
                                        <p:tav tm="0">
                                          <p:val>
                                            <p:strVal val="0-#ppt_w/2"/>
                                          </p:val>
                                        </p:tav>
                                        <p:tav tm="100000">
                                          <p:val>
                                            <p:strVal val="#ppt_x"/>
                                          </p:val>
                                        </p:tav>
                                      </p:tavLst>
                                    </p:anim>
                                    <p:anim calcmode="lin" valueType="num">
                                      <p:cBhvr additive="base">
                                        <p:cTn dur="500" fill="hold" id="12"/>
                                        <p:tgtEl>
                                          <p:spTgt spid="2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53" presetSubtype="0">
                                  <p:stCondLst>
                                    <p:cond delay="0"/>
                                  </p:stCondLst>
                                  <p:childTnLst>
                                    <p:set>
                                      <p:cBhvr>
                                        <p:cTn dur="1" fill="hold" id="15">
                                          <p:stCondLst>
                                            <p:cond delay="0"/>
                                          </p:stCondLst>
                                        </p:cTn>
                                        <p:tgtEl>
                                          <p:spTgt spid="54"/>
                                        </p:tgtEl>
                                        <p:attrNameLst>
                                          <p:attrName>style.visibility</p:attrName>
                                        </p:attrNameLst>
                                      </p:cBhvr>
                                      <p:to>
                                        <p:strVal val="visible"/>
                                      </p:to>
                                    </p:set>
                                    <p:anim calcmode="lin" valueType="num">
                                      <p:cBhvr>
                                        <p:cTn dur="500" fill="hold" id="16"/>
                                        <p:tgtEl>
                                          <p:spTgt spid="54"/>
                                        </p:tgtEl>
                                        <p:attrNameLst>
                                          <p:attrName>ppt_w</p:attrName>
                                        </p:attrNameLst>
                                      </p:cBhvr>
                                      <p:tavLst>
                                        <p:tav tm="0">
                                          <p:val>
                                            <p:fltVal val="0"/>
                                          </p:val>
                                        </p:tav>
                                        <p:tav tm="100000">
                                          <p:val>
                                            <p:strVal val="#ppt_w"/>
                                          </p:val>
                                        </p:tav>
                                      </p:tavLst>
                                    </p:anim>
                                    <p:anim calcmode="lin" valueType="num">
                                      <p:cBhvr>
                                        <p:cTn dur="500" fill="hold" id="17"/>
                                        <p:tgtEl>
                                          <p:spTgt spid="54"/>
                                        </p:tgtEl>
                                        <p:attrNameLst>
                                          <p:attrName>ppt_h</p:attrName>
                                        </p:attrNameLst>
                                      </p:cBhvr>
                                      <p:tavLst>
                                        <p:tav tm="0">
                                          <p:val>
                                            <p:fltVal val="0"/>
                                          </p:val>
                                        </p:tav>
                                        <p:tav tm="100000">
                                          <p:val>
                                            <p:strVal val="#ppt_h"/>
                                          </p:val>
                                        </p:tav>
                                      </p:tavLst>
                                    </p:anim>
                                    <p:animEffect filter="fade" transition="in">
                                      <p:cBhvr>
                                        <p:cTn dur="500" id="18"/>
                                        <p:tgtEl>
                                          <p:spTgt spid="54"/>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34"/>
                                        </p:tgtEl>
                                        <p:attrNameLst>
                                          <p:attrName>style.visibility</p:attrName>
                                        </p:attrNameLst>
                                      </p:cBhvr>
                                      <p:to>
                                        <p:strVal val="visible"/>
                                      </p:to>
                                    </p:set>
                                    <p:anim calcmode="lin" valueType="num">
                                      <p:cBhvr>
                                        <p:cTn dur="500" fill="hold" id="21"/>
                                        <p:tgtEl>
                                          <p:spTgt spid="34"/>
                                        </p:tgtEl>
                                        <p:attrNameLst>
                                          <p:attrName>ppt_w</p:attrName>
                                        </p:attrNameLst>
                                      </p:cBhvr>
                                      <p:tavLst>
                                        <p:tav tm="0">
                                          <p:val>
                                            <p:fltVal val="0"/>
                                          </p:val>
                                        </p:tav>
                                        <p:tav tm="100000">
                                          <p:val>
                                            <p:strVal val="#ppt_w"/>
                                          </p:val>
                                        </p:tav>
                                      </p:tavLst>
                                    </p:anim>
                                    <p:anim calcmode="lin" valueType="num">
                                      <p:cBhvr>
                                        <p:cTn dur="500" fill="hold" id="22"/>
                                        <p:tgtEl>
                                          <p:spTgt spid="34"/>
                                        </p:tgtEl>
                                        <p:attrNameLst>
                                          <p:attrName>ppt_h</p:attrName>
                                        </p:attrNameLst>
                                      </p:cBhvr>
                                      <p:tavLst>
                                        <p:tav tm="0">
                                          <p:val>
                                            <p:fltVal val="0"/>
                                          </p:val>
                                        </p:tav>
                                        <p:tav tm="100000">
                                          <p:val>
                                            <p:strVal val="#ppt_h"/>
                                          </p:val>
                                        </p:tav>
                                      </p:tavLst>
                                    </p:anim>
                                    <p:animEffect filter="fade" transition="in">
                                      <p:cBhvr>
                                        <p:cTn dur="500" id="23"/>
                                        <p:tgtEl>
                                          <p:spTgt spid="34"/>
                                        </p:tgtEl>
                                      </p:cBhvr>
                                    </p:animEffect>
                                  </p:childTnLst>
                                </p:cTn>
                              </p:par>
                            </p:childTnLst>
                          </p:cTn>
                        </p:par>
                        <p:par>
                          <p:cTn fill="hold" id="24" nodeType="afterGroup">
                            <p:stCondLst>
                              <p:cond delay="1500"/>
                            </p:stCondLst>
                            <p:childTnLst>
                              <p:par>
                                <p:cTn fill="hold" grpId="0" id="25" nodeType="afterEffect" presetClass="entr" presetID="10" presetSubtype="0">
                                  <p:stCondLst>
                                    <p:cond delay="0"/>
                                  </p:stCondLst>
                                  <p:childTnLst>
                                    <p:set>
                                      <p:cBhvr>
                                        <p:cTn dur="1" fill="hold" id="26">
                                          <p:stCondLst>
                                            <p:cond delay="0"/>
                                          </p:stCondLst>
                                        </p:cTn>
                                        <p:tgtEl>
                                          <p:spTgt spid="37"/>
                                        </p:tgtEl>
                                        <p:attrNameLst>
                                          <p:attrName>style.visibility</p:attrName>
                                        </p:attrNameLst>
                                      </p:cBhvr>
                                      <p:to>
                                        <p:strVal val="visible"/>
                                      </p:to>
                                    </p:set>
                                    <p:animEffect filter="fade" transition="in">
                                      <p:cBhvr>
                                        <p:cTn dur="500" id="27"/>
                                        <p:tgtEl>
                                          <p:spTgt spid="37"/>
                                        </p:tgtEl>
                                      </p:cBhvr>
                                    </p:animEffect>
                                  </p:childTnLst>
                                </p:cTn>
                              </p:par>
                              <p:par>
                                <p:cTn fill="hold" grpId="0" id="28" nodeType="withEffect" presetClass="entr" presetID="10" presetSubtype="0">
                                  <p:stCondLst>
                                    <p:cond delay="200"/>
                                  </p:stCondLst>
                                  <p:childTnLst>
                                    <p:set>
                                      <p:cBhvr>
                                        <p:cTn dur="1" fill="hold" id="29">
                                          <p:stCondLst>
                                            <p:cond delay="0"/>
                                          </p:stCondLst>
                                        </p:cTn>
                                        <p:tgtEl>
                                          <p:spTgt spid="40"/>
                                        </p:tgtEl>
                                        <p:attrNameLst>
                                          <p:attrName>style.visibility</p:attrName>
                                        </p:attrNameLst>
                                      </p:cBhvr>
                                      <p:to>
                                        <p:strVal val="visible"/>
                                      </p:to>
                                    </p:set>
                                    <p:animEffect filter="fade" transition="in">
                                      <p:cBhvr>
                                        <p:cTn dur="500" id="30"/>
                                        <p:tgtEl>
                                          <p:spTgt spid="40"/>
                                        </p:tgtEl>
                                      </p:cBhvr>
                                    </p:animEffect>
                                  </p:childTnLst>
                                </p:cTn>
                              </p:par>
                              <p:par>
                                <p:cTn fill="hold" grpId="0" id="31" nodeType="withEffect" presetClass="entr" presetID="10" presetSubtype="0">
                                  <p:stCondLst>
                                    <p:cond delay="400"/>
                                  </p:stCondLst>
                                  <p:childTnLst>
                                    <p:set>
                                      <p:cBhvr>
                                        <p:cTn dur="1" fill="hold" id="32">
                                          <p:stCondLst>
                                            <p:cond delay="0"/>
                                          </p:stCondLst>
                                        </p:cTn>
                                        <p:tgtEl>
                                          <p:spTgt spid="43"/>
                                        </p:tgtEl>
                                        <p:attrNameLst>
                                          <p:attrName>style.visibility</p:attrName>
                                        </p:attrNameLst>
                                      </p:cBhvr>
                                      <p:to>
                                        <p:strVal val="visible"/>
                                      </p:to>
                                    </p:set>
                                    <p:animEffect filter="fade" transition="in">
                                      <p:cBhvr>
                                        <p:cTn dur="500" id="33"/>
                                        <p:tgtEl>
                                          <p:spTgt spid="43"/>
                                        </p:tgtEl>
                                      </p:cBhvr>
                                    </p:animEffect>
                                  </p:childTnLst>
                                </p:cTn>
                              </p:par>
                              <p:par>
                                <p:cTn fill="hold" grpId="0" id="34" nodeType="withEffect" presetClass="entr" presetID="10" presetSubtype="0">
                                  <p:stCondLst>
                                    <p:cond delay="600"/>
                                  </p:stCondLst>
                                  <p:childTnLst>
                                    <p:set>
                                      <p:cBhvr>
                                        <p:cTn dur="1" fill="hold" id="35">
                                          <p:stCondLst>
                                            <p:cond delay="0"/>
                                          </p:stCondLst>
                                        </p:cTn>
                                        <p:tgtEl>
                                          <p:spTgt spid="46"/>
                                        </p:tgtEl>
                                        <p:attrNameLst>
                                          <p:attrName>style.visibility</p:attrName>
                                        </p:attrNameLst>
                                      </p:cBhvr>
                                      <p:to>
                                        <p:strVal val="visible"/>
                                      </p:to>
                                    </p:set>
                                    <p:animEffect filter="fade" transition="in">
                                      <p:cBhvr>
                                        <p:cTn dur="500" id="36"/>
                                        <p:tgtEl>
                                          <p:spTgt spid="46"/>
                                        </p:tgtEl>
                                      </p:cBhvr>
                                    </p:animEffect>
                                  </p:childTnLst>
                                </p:cTn>
                              </p:par>
                              <p:par>
                                <p:cTn fill="hold" grpId="0" id="37" nodeType="withEffect" presetClass="entr" presetID="10" presetSubtype="0">
                                  <p:stCondLst>
                                    <p:cond delay="800"/>
                                  </p:stCondLst>
                                  <p:childTnLst>
                                    <p:set>
                                      <p:cBhvr>
                                        <p:cTn dur="1" fill="hold" id="38">
                                          <p:stCondLst>
                                            <p:cond delay="0"/>
                                          </p:stCondLst>
                                        </p:cTn>
                                        <p:tgtEl>
                                          <p:spTgt spid="49"/>
                                        </p:tgtEl>
                                        <p:attrNameLst>
                                          <p:attrName>style.visibility</p:attrName>
                                        </p:attrNameLst>
                                      </p:cBhvr>
                                      <p:to>
                                        <p:strVal val="visible"/>
                                      </p:to>
                                    </p:set>
                                    <p:animEffect filter="fade" transition="in">
                                      <p:cBhvr>
                                        <p:cTn dur="500" id="39"/>
                                        <p:tgtEl>
                                          <p:spTgt spid="49"/>
                                        </p:tgtEl>
                                      </p:cBhvr>
                                    </p:animEffect>
                                  </p:childTnLst>
                                </p:cTn>
                              </p:par>
                              <p:par>
                                <p:cTn fill="hold" grpId="0" id="40" nodeType="withEffect" presetClass="entr" presetID="10" presetSubtype="0">
                                  <p:stCondLst>
                                    <p:cond delay="1000"/>
                                  </p:stCondLst>
                                  <p:childTnLst>
                                    <p:set>
                                      <p:cBhvr>
                                        <p:cTn dur="1" fill="hold" id="41">
                                          <p:stCondLst>
                                            <p:cond delay="0"/>
                                          </p:stCondLst>
                                        </p:cTn>
                                        <p:tgtEl>
                                          <p:spTgt spid="52"/>
                                        </p:tgtEl>
                                        <p:attrNameLst>
                                          <p:attrName>style.visibility</p:attrName>
                                        </p:attrNameLst>
                                      </p:cBhvr>
                                      <p:to>
                                        <p:strVal val="visible"/>
                                      </p:to>
                                    </p:set>
                                    <p:animEffect filter="fade" transition="in">
                                      <p:cBhvr>
                                        <p:cTn dur="500" id="42"/>
                                        <p:tgtEl>
                                          <p:spTgt spid="52"/>
                                        </p:tgtEl>
                                      </p:cBhvr>
                                    </p:animEffect>
                                  </p:childTnLst>
                                </p:cTn>
                              </p:par>
                            </p:childTnLst>
                          </p:cTn>
                        </p:par>
                        <p:par>
                          <p:cTn fill="hold" id="43" nodeType="afterGroup">
                            <p:stCondLst>
                              <p:cond delay="3000"/>
                            </p:stCondLst>
                            <p:childTnLst>
                              <p:par>
                                <p:cTn fill="hold" id="44" nodeType="afterEffect" presetClass="entr" presetID="22" presetSubtype="8">
                                  <p:stCondLst>
                                    <p:cond delay="0"/>
                                  </p:stCondLst>
                                  <p:childTnLst>
                                    <p:set>
                                      <p:cBhvr>
                                        <p:cTn dur="1" fill="hold" id="45">
                                          <p:stCondLst>
                                            <p:cond delay="0"/>
                                          </p:stCondLst>
                                        </p:cTn>
                                        <p:tgtEl>
                                          <p:spTgt spid="38"/>
                                        </p:tgtEl>
                                        <p:attrNameLst>
                                          <p:attrName>style.visibility</p:attrName>
                                        </p:attrNameLst>
                                      </p:cBhvr>
                                      <p:to>
                                        <p:strVal val="visible"/>
                                      </p:to>
                                    </p:set>
                                    <p:animEffect filter="wipe(left)" transition="in">
                                      <p:cBhvr>
                                        <p:cTn dur="500" id="46"/>
                                        <p:tgtEl>
                                          <p:spTgt spid="38"/>
                                        </p:tgtEl>
                                      </p:cBhvr>
                                    </p:animEffect>
                                  </p:childTnLst>
                                </p:cTn>
                              </p:par>
                              <p:par>
                                <p:cTn fill="hold" id="47" nodeType="withEffect" presetClass="entr" presetID="22" presetSubtype="8">
                                  <p:stCondLst>
                                    <p:cond delay="200"/>
                                  </p:stCondLst>
                                  <p:childTnLst>
                                    <p:set>
                                      <p:cBhvr>
                                        <p:cTn dur="1" fill="hold" id="48">
                                          <p:stCondLst>
                                            <p:cond delay="0"/>
                                          </p:stCondLst>
                                        </p:cTn>
                                        <p:tgtEl>
                                          <p:spTgt spid="41"/>
                                        </p:tgtEl>
                                        <p:attrNameLst>
                                          <p:attrName>style.visibility</p:attrName>
                                        </p:attrNameLst>
                                      </p:cBhvr>
                                      <p:to>
                                        <p:strVal val="visible"/>
                                      </p:to>
                                    </p:set>
                                    <p:animEffect filter="wipe(left)" transition="in">
                                      <p:cBhvr>
                                        <p:cTn dur="500" id="49"/>
                                        <p:tgtEl>
                                          <p:spTgt spid="41"/>
                                        </p:tgtEl>
                                      </p:cBhvr>
                                    </p:animEffect>
                                  </p:childTnLst>
                                </p:cTn>
                              </p:par>
                              <p:par>
                                <p:cTn fill="hold" id="50" nodeType="withEffect" presetClass="entr" presetID="22" presetSubtype="8">
                                  <p:stCondLst>
                                    <p:cond delay="400"/>
                                  </p:stCondLst>
                                  <p:childTnLst>
                                    <p:set>
                                      <p:cBhvr>
                                        <p:cTn dur="1" fill="hold" id="51">
                                          <p:stCondLst>
                                            <p:cond delay="0"/>
                                          </p:stCondLst>
                                        </p:cTn>
                                        <p:tgtEl>
                                          <p:spTgt spid="44"/>
                                        </p:tgtEl>
                                        <p:attrNameLst>
                                          <p:attrName>style.visibility</p:attrName>
                                        </p:attrNameLst>
                                      </p:cBhvr>
                                      <p:to>
                                        <p:strVal val="visible"/>
                                      </p:to>
                                    </p:set>
                                    <p:animEffect filter="wipe(left)" transition="in">
                                      <p:cBhvr>
                                        <p:cTn dur="500" id="52"/>
                                        <p:tgtEl>
                                          <p:spTgt spid="44"/>
                                        </p:tgtEl>
                                      </p:cBhvr>
                                    </p:animEffect>
                                  </p:childTnLst>
                                </p:cTn>
                              </p:par>
                              <p:par>
                                <p:cTn fill="hold" id="53" nodeType="withEffect" presetClass="entr" presetID="22" presetSubtype="8">
                                  <p:stCondLst>
                                    <p:cond delay="600"/>
                                  </p:stCondLst>
                                  <p:childTnLst>
                                    <p:set>
                                      <p:cBhvr>
                                        <p:cTn dur="1" fill="hold" id="54">
                                          <p:stCondLst>
                                            <p:cond delay="0"/>
                                          </p:stCondLst>
                                        </p:cTn>
                                        <p:tgtEl>
                                          <p:spTgt spid="47"/>
                                        </p:tgtEl>
                                        <p:attrNameLst>
                                          <p:attrName>style.visibility</p:attrName>
                                        </p:attrNameLst>
                                      </p:cBhvr>
                                      <p:to>
                                        <p:strVal val="visible"/>
                                      </p:to>
                                    </p:set>
                                    <p:animEffect filter="wipe(left)" transition="in">
                                      <p:cBhvr>
                                        <p:cTn dur="500" id="55"/>
                                        <p:tgtEl>
                                          <p:spTgt spid="47"/>
                                        </p:tgtEl>
                                      </p:cBhvr>
                                    </p:animEffect>
                                  </p:childTnLst>
                                </p:cTn>
                              </p:par>
                              <p:par>
                                <p:cTn fill="hold" id="56" nodeType="withEffect" presetClass="entr" presetID="22" presetSubtype="8">
                                  <p:stCondLst>
                                    <p:cond delay="800"/>
                                  </p:stCondLst>
                                  <p:childTnLst>
                                    <p:set>
                                      <p:cBhvr>
                                        <p:cTn dur="1" fill="hold" id="57">
                                          <p:stCondLst>
                                            <p:cond delay="0"/>
                                          </p:stCondLst>
                                        </p:cTn>
                                        <p:tgtEl>
                                          <p:spTgt spid="50"/>
                                        </p:tgtEl>
                                        <p:attrNameLst>
                                          <p:attrName>style.visibility</p:attrName>
                                        </p:attrNameLst>
                                      </p:cBhvr>
                                      <p:to>
                                        <p:strVal val="visible"/>
                                      </p:to>
                                    </p:set>
                                    <p:animEffect filter="wipe(left)" transition="in">
                                      <p:cBhvr>
                                        <p:cTn dur="500" id="58"/>
                                        <p:tgtEl>
                                          <p:spTgt spid="50"/>
                                        </p:tgtEl>
                                      </p:cBhvr>
                                    </p:animEffect>
                                  </p:childTnLst>
                                </p:cTn>
                              </p:par>
                              <p:par>
                                <p:cTn fill="hold" id="59" nodeType="withEffect" presetClass="entr" presetID="22" presetSubtype="8">
                                  <p:stCondLst>
                                    <p:cond delay="1000"/>
                                  </p:stCondLst>
                                  <p:childTnLst>
                                    <p:set>
                                      <p:cBhvr>
                                        <p:cTn dur="1" fill="hold" id="60">
                                          <p:stCondLst>
                                            <p:cond delay="0"/>
                                          </p:stCondLst>
                                        </p:cTn>
                                        <p:tgtEl>
                                          <p:spTgt spid="53"/>
                                        </p:tgtEl>
                                        <p:attrNameLst>
                                          <p:attrName>style.visibility</p:attrName>
                                        </p:attrNameLst>
                                      </p:cBhvr>
                                      <p:to>
                                        <p:strVal val="visible"/>
                                      </p:to>
                                    </p:set>
                                    <p:animEffect filter="wipe(left)" transition="in">
                                      <p:cBhvr>
                                        <p:cTn dur="500" id="61"/>
                                        <p:tgtEl>
                                          <p:spTgt spid="53"/>
                                        </p:tgtEl>
                                      </p:cBhvr>
                                    </p:animEffect>
                                  </p:childTnLst>
                                </p:cTn>
                              </p:par>
                            </p:childTnLst>
                          </p:cTn>
                        </p:par>
                        <p:par>
                          <p:cTn fill="hold" id="62" nodeType="afterGroup">
                            <p:stCondLst>
                              <p:cond delay="4500"/>
                            </p:stCondLst>
                            <p:childTnLst>
                              <p:par>
                                <p:cTn fill="hold" grpId="0" id="63" nodeType="afterEffect" presetClass="entr" presetID="22" presetSubtype="8">
                                  <p:stCondLst>
                                    <p:cond delay="0"/>
                                  </p:stCondLst>
                                  <p:childTnLst>
                                    <p:set>
                                      <p:cBhvr>
                                        <p:cTn dur="1" fill="hold" id="64">
                                          <p:stCondLst>
                                            <p:cond delay="0"/>
                                          </p:stCondLst>
                                        </p:cTn>
                                        <p:tgtEl>
                                          <p:spTgt spid="36"/>
                                        </p:tgtEl>
                                        <p:attrNameLst>
                                          <p:attrName>style.visibility</p:attrName>
                                        </p:attrNameLst>
                                      </p:cBhvr>
                                      <p:to>
                                        <p:strVal val="visible"/>
                                      </p:to>
                                    </p:set>
                                    <p:animEffect filter="wipe(left)" transition="in">
                                      <p:cBhvr>
                                        <p:cTn dur="500" id="65"/>
                                        <p:tgtEl>
                                          <p:spTgt spid="36"/>
                                        </p:tgtEl>
                                      </p:cBhvr>
                                    </p:animEffect>
                                  </p:childTnLst>
                                </p:cTn>
                              </p:par>
                              <p:par>
                                <p:cTn fill="hold" grpId="0" id="66" nodeType="withEffect" presetClass="entr" presetID="22" presetSubtype="8">
                                  <p:stCondLst>
                                    <p:cond delay="200"/>
                                  </p:stCondLst>
                                  <p:childTnLst>
                                    <p:set>
                                      <p:cBhvr>
                                        <p:cTn dur="1" fill="hold" id="67">
                                          <p:stCondLst>
                                            <p:cond delay="0"/>
                                          </p:stCondLst>
                                        </p:cTn>
                                        <p:tgtEl>
                                          <p:spTgt spid="39"/>
                                        </p:tgtEl>
                                        <p:attrNameLst>
                                          <p:attrName>style.visibility</p:attrName>
                                        </p:attrNameLst>
                                      </p:cBhvr>
                                      <p:to>
                                        <p:strVal val="visible"/>
                                      </p:to>
                                    </p:set>
                                    <p:animEffect filter="wipe(left)" transition="in">
                                      <p:cBhvr>
                                        <p:cTn dur="500" id="68"/>
                                        <p:tgtEl>
                                          <p:spTgt spid="39"/>
                                        </p:tgtEl>
                                      </p:cBhvr>
                                    </p:animEffect>
                                  </p:childTnLst>
                                </p:cTn>
                              </p:par>
                              <p:par>
                                <p:cTn fill="hold" grpId="0" id="69" nodeType="withEffect" presetClass="entr" presetID="22" presetSubtype="8">
                                  <p:stCondLst>
                                    <p:cond delay="400"/>
                                  </p:stCondLst>
                                  <p:childTnLst>
                                    <p:set>
                                      <p:cBhvr>
                                        <p:cTn dur="1" fill="hold" id="70">
                                          <p:stCondLst>
                                            <p:cond delay="0"/>
                                          </p:stCondLst>
                                        </p:cTn>
                                        <p:tgtEl>
                                          <p:spTgt spid="42"/>
                                        </p:tgtEl>
                                        <p:attrNameLst>
                                          <p:attrName>style.visibility</p:attrName>
                                        </p:attrNameLst>
                                      </p:cBhvr>
                                      <p:to>
                                        <p:strVal val="visible"/>
                                      </p:to>
                                    </p:set>
                                    <p:animEffect filter="wipe(left)" transition="in">
                                      <p:cBhvr>
                                        <p:cTn dur="500" id="71"/>
                                        <p:tgtEl>
                                          <p:spTgt spid="42"/>
                                        </p:tgtEl>
                                      </p:cBhvr>
                                    </p:animEffect>
                                  </p:childTnLst>
                                </p:cTn>
                              </p:par>
                              <p:par>
                                <p:cTn fill="hold" grpId="0" id="72" nodeType="withEffect" presetClass="entr" presetID="22" presetSubtype="8">
                                  <p:stCondLst>
                                    <p:cond delay="600"/>
                                  </p:stCondLst>
                                  <p:childTnLst>
                                    <p:set>
                                      <p:cBhvr>
                                        <p:cTn dur="1" fill="hold" id="73">
                                          <p:stCondLst>
                                            <p:cond delay="0"/>
                                          </p:stCondLst>
                                        </p:cTn>
                                        <p:tgtEl>
                                          <p:spTgt spid="45"/>
                                        </p:tgtEl>
                                        <p:attrNameLst>
                                          <p:attrName>style.visibility</p:attrName>
                                        </p:attrNameLst>
                                      </p:cBhvr>
                                      <p:to>
                                        <p:strVal val="visible"/>
                                      </p:to>
                                    </p:set>
                                    <p:animEffect filter="wipe(left)" transition="in">
                                      <p:cBhvr>
                                        <p:cTn dur="500" id="74"/>
                                        <p:tgtEl>
                                          <p:spTgt spid="45"/>
                                        </p:tgtEl>
                                      </p:cBhvr>
                                    </p:animEffect>
                                  </p:childTnLst>
                                </p:cTn>
                              </p:par>
                              <p:par>
                                <p:cTn fill="hold" grpId="0" id="75" nodeType="withEffect" presetClass="entr" presetID="22" presetSubtype="8">
                                  <p:stCondLst>
                                    <p:cond delay="800"/>
                                  </p:stCondLst>
                                  <p:childTnLst>
                                    <p:set>
                                      <p:cBhvr>
                                        <p:cTn dur="1" fill="hold" id="76">
                                          <p:stCondLst>
                                            <p:cond delay="0"/>
                                          </p:stCondLst>
                                        </p:cTn>
                                        <p:tgtEl>
                                          <p:spTgt spid="48"/>
                                        </p:tgtEl>
                                        <p:attrNameLst>
                                          <p:attrName>style.visibility</p:attrName>
                                        </p:attrNameLst>
                                      </p:cBhvr>
                                      <p:to>
                                        <p:strVal val="visible"/>
                                      </p:to>
                                    </p:set>
                                    <p:animEffect filter="wipe(left)" transition="in">
                                      <p:cBhvr>
                                        <p:cTn dur="500" id="77"/>
                                        <p:tgtEl>
                                          <p:spTgt spid="48"/>
                                        </p:tgtEl>
                                      </p:cBhvr>
                                    </p:animEffect>
                                  </p:childTnLst>
                                </p:cTn>
                              </p:par>
                              <p:par>
                                <p:cTn fill="hold" grpId="0" id="78" nodeType="withEffect" presetClass="entr" presetID="22" presetSubtype="8">
                                  <p:stCondLst>
                                    <p:cond delay="1000"/>
                                  </p:stCondLst>
                                  <p:childTnLst>
                                    <p:set>
                                      <p:cBhvr>
                                        <p:cTn dur="1" fill="hold" id="79">
                                          <p:stCondLst>
                                            <p:cond delay="0"/>
                                          </p:stCondLst>
                                        </p:cTn>
                                        <p:tgtEl>
                                          <p:spTgt spid="51"/>
                                        </p:tgtEl>
                                        <p:attrNameLst>
                                          <p:attrName>style.visibility</p:attrName>
                                        </p:attrNameLst>
                                      </p:cBhvr>
                                      <p:to>
                                        <p:strVal val="visible"/>
                                      </p:to>
                                    </p:set>
                                    <p:animEffect filter="wipe(left)" transition="in">
                                      <p:cBhvr>
                                        <p:cTn dur="500" id="80"/>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6"/>
      <p:bldP grpId="0" spid="37"/>
      <p:bldP grpId="0" spid="39"/>
      <p:bldP grpId="0" spid="40"/>
      <p:bldP grpId="0" spid="42"/>
      <p:bldP grpId="0" spid="43"/>
      <p:bldP grpId="0" spid="45"/>
      <p:bldP grpId="0" spid="46"/>
      <p:bldP grpId="0" spid="48"/>
      <p:bldP grpId="0" spid="49"/>
      <p:bldP grpId="0" spid="51"/>
      <p:bldP grpId="0" spid="5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grpSp>
        <p:nvGrpSpPr>
          <p:cNvPr id="114" name="Group 10"/>
          <p:cNvGrpSpPr/>
          <p:nvPr/>
        </p:nvGrpSpPr>
        <p:grpSpPr>
          <a:xfrm>
            <a:off x="1486359" y="3246409"/>
            <a:ext cx="1622822" cy="1316237"/>
            <a:chExt cx="2726" cy="2211"/>
          </a:xfrm>
        </p:grpSpPr>
        <p:sp>
          <p:nvSpPr>
            <p:cNvPr id="115" name="Rectangle 11"/>
            <p:cNvSpPr/>
            <p:nvPr/>
          </p:nvSpPr>
          <p:spPr bwMode="auto">
            <a:xfrm>
              <a:off x="0" y="0"/>
              <a:ext cx="2440" cy="39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defTabSz="1218565">
                <a:lnSpc>
                  <a:spcPct val="90000"/>
                </a:lnSpc>
              </a:pPr>
              <a:r>
                <a:rPr altLang="en-US" b="0" lang="zh-CN" sz="1400">
                  <a:solidFill>
                    <a:srgbClr val="C00000"/>
                  </a:solidFill>
                  <a:latin charset="-122" panose="020b0503020204020204" typeface="微软雅黑"/>
                  <a:ea charset="-122" panose="020b0503020204020204" typeface="微软雅黑"/>
                  <a:cs typeface="Lato Regular"/>
                </a:rPr>
                <a:t>扎实有效去产能</a:t>
              </a:r>
            </a:p>
          </p:txBody>
        </p:sp>
        <p:sp>
          <p:nvSpPr>
            <p:cNvPr id="116" name="Rectangle 12"/>
            <p:cNvSpPr/>
            <p:nvPr/>
          </p:nvSpPr>
          <p:spPr bwMode="auto">
            <a:xfrm>
              <a:off x="0" y="416"/>
              <a:ext cx="2726" cy="1795"/>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defTabSz="1218565">
                <a:lnSpc>
                  <a:spcPct val="125000"/>
                </a:lnSpc>
              </a:pPr>
              <a:r>
                <a:rPr b="0" sz="800">
                  <a:solidFill>
                    <a:srgbClr val="7F7F7F"/>
                  </a:solidFill>
                  <a:latin charset="-122" panose="020b0503020204020204" typeface="微软雅黑"/>
                  <a:ea charset="-122" panose="020b0503020204020204" typeface="微软雅黑"/>
                  <a:sym charset="0" typeface="Gill Sans"/>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grpSp>
        <p:nvGrpSpPr>
          <p:cNvPr id="117" name="Group 13"/>
          <p:cNvGrpSpPr/>
          <p:nvPr/>
        </p:nvGrpSpPr>
        <p:grpSpPr>
          <a:xfrm>
            <a:off x="983320" y="3233660"/>
            <a:ext cx="348258" cy="347663"/>
            <a:chExt cx="584" cy="584"/>
          </a:xfrm>
        </p:grpSpPr>
        <p:sp>
          <p:nvSpPr>
            <p:cNvPr id="118" name="Oval 14"/>
            <p:cNvSpPr/>
            <p:nvPr/>
          </p:nvSpPr>
          <p:spPr bwMode="auto">
            <a:xfrm>
              <a:off x="0" y="0"/>
              <a:ext cx="584" cy="584"/>
            </a:xfrm>
            <a:prstGeom prst="ellipse">
              <a:avLst/>
            </a:prstGeom>
            <a:solidFill>
              <a:srgbClr val="C00000"/>
            </a:solidFill>
            <a:ln>
              <a:noFill/>
            </a:ln>
            <a:extLst>
              <a:ext uri="{91240B29-F687-4F45-9708-019B960494DF}">
                <a14:hiddenLine w="25400">
                  <a:solidFill>
                    <a:schemeClr val="tx1"/>
                  </a:solidFill>
                  <a:miter lim="800000"/>
                  <a:headEnd len="med" type="none" w="med"/>
                  <a:tailEnd len="med" type="none" w="med"/>
                </a14:hiddenLine>
              </a:ext>
            </a:extLst>
          </p:spPr>
          <p:txBody>
            <a:bodyPr bIns="0" lIns="0" rIns="0" tIns="0"/>
            <a:lstStyle/>
            <a:p>
              <a:pPr algn="ctr" defTabSz="1218565">
                <a:defRPr/>
              </a:pPr>
              <a:endParaRPr b="0" kern="0" lang="en-US" sz="1800">
                <a:solidFill>
                  <a:srgbClr val="000000"/>
                </a:solidFill>
                <a:latin charset="-122" panose="020b0503020204020204" typeface="微软雅黑"/>
                <a:ea charset="-122" panose="020b0503020204020204" typeface="微软雅黑"/>
                <a:sym charset="0" typeface="Gill Sans"/>
              </a:endParaRPr>
            </a:p>
          </p:txBody>
        </p:sp>
        <p:sp>
          <p:nvSpPr>
            <p:cNvPr id="119" name="Rectangle 15"/>
            <p:cNvSpPr/>
            <p:nvPr/>
          </p:nvSpPr>
          <p:spPr bwMode="auto">
            <a:xfrm>
              <a:off x="0" y="8"/>
              <a:ext cx="584" cy="54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defTabSz="1218565">
                <a:defRPr/>
              </a:pPr>
              <a:r>
                <a:rPr b="0" kern="0" lang="en-US" sz="1200">
                  <a:solidFill>
                    <a:srgbClr val="FFFFFF"/>
                  </a:solidFill>
                  <a:latin charset="-122" panose="020b0503020204020204" typeface="微软雅黑"/>
                  <a:ea charset="-122" panose="020b0503020204020204" typeface="微软雅黑"/>
                  <a:cs typeface="Lato Light"/>
                  <a:sym typeface="Lato Light"/>
                </a:rPr>
                <a:t>1</a:t>
              </a:r>
            </a:p>
          </p:txBody>
        </p:sp>
      </p:grpSp>
      <p:grpSp>
        <p:nvGrpSpPr>
          <p:cNvPr id="120" name="Group 4"/>
          <p:cNvGrpSpPr/>
          <p:nvPr/>
        </p:nvGrpSpPr>
        <p:grpSpPr>
          <a:xfrm>
            <a:off x="871477" y="2807385"/>
            <a:ext cx="7344815" cy="213386"/>
            <a:chOff x="899592" y="2852807"/>
            <a:chExt cx="7344815" cy="213386"/>
          </a:xfrm>
          <a:solidFill>
            <a:srgbClr val="C00000"/>
          </a:solidFill>
        </p:grpSpPr>
        <p:sp>
          <p:nvSpPr>
            <p:cNvPr id="121" name="Rectangle 61"/>
            <p:cNvSpPr/>
            <p:nvPr/>
          </p:nvSpPr>
          <p:spPr bwMode="auto">
            <a:xfrm>
              <a:off x="899592" y="2852807"/>
              <a:ext cx="7344815" cy="32031"/>
            </a:xfrm>
            <a:prstGeom prst="rect">
              <a:avLst/>
            </a:prstGeom>
            <a:grp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1218565" fontAlgn="auto">
                <a:spcBef>
                  <a:spcPct val="0"/>
                </a:spcBef>
                <a:spcAft>
                  <a:spcPct val="0"/>
                </a:spcAft>
                <a:defRPr/>
              </a:pPr>
              <a:endParaRPr b="0" kern="0" lang="en-US" sz="5600">
                <a:solidFill>
                  <a:srgbClr val="000000"/>
                </a:solidFill>
                <a:latin charset="-122" panose="020b0503020204020204" typeface="微软雅黑"/>
                <a:ea charset="-122" panose="020b0503020204020204" typeface="微软雅黑"/>
                <a:sym charset="0" typeface="Gill Sans"/>
              </a:endParaRPr>
            </a:p>
          </p:txBody>
        </p:sp>
        <p:sp>
          <p:nvSpPr>
            <p:cNvPr id="122" name="Flowchart: Merge 3"/>
            <p:cNvSpPr/>
            <p:nvPr/>
          </p:nvSpPr>
          <p:spPr bwMode="auto">
            <a:xfrm>
              <a:off x="1099027" y="2874792"/>
              <a:ext cx="210541" cy="191401"/>
            </a:xfrm>
            <a:prstGeom prst="flowChartMerge">
              <a:avLst/>
            </a:prstGeom>
            <a:grp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1218565" fontAlgn="auto">
                <a:spcBef>
                  <a:spcPct val="0"/>
                </a:spcBef>
                <a:spcAft>
                  <a:spcPct val="0"/>
                </a:spcAft>
                <a:defRPr/>
              </a:pPr>
              <a:endParaRPr b="0" kern="0" lang="en-US" sz="5600">
                <a:solidFill>
                  <a:srgbClr val="000000"/>
                </a:solidFill>
                <a:latin charset="-122" panose="020b0503020204020204" typeface="微软雅黑"/>
                <a:ea charset="-122" panose="020b0503020204020204" typeface="微软雅黑"/>
                <a:sym charset="0" typeface="Gill Sans"/>
              </a:endParaRPr>
            </a:p>
          </p:txBody>
        </p:sp>
        <p:sp>
          <p:nvSpPr>
            <p:cNvPr id="123" name="Flowchart: Merge 64"/>
            <p:cNvSpPr/>
            <p:nvPr/>
          </p:nvSpPr>
          <p:spPr bwMode="auto">
            <a:xfrm>
              <a:off x="3708663" y="2874792"/>
              <a:ext cx="210541" cy="191401"/>
            </a:xfrm>
            <a:prstGeom prst="flowChartMerge">
              <a:avLst/>
            </a:prstGeom>
            <a:grp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1218565" fontAlgn="auto">
                <a:spcBef>
                  <a:spcPct val="0"/>
                </a:spcBef>
                <a:spcAft>
                  <a:spcPct val="0"/>
                </a:spcAft>
                <a:defRPr/>
              </a:pPr>
              <a:endParaRPr b="0" kern="0" lang="en-US" sz="5600">
                <a:solidFill>
                  <a:srgbClr val="000000"/>
                </a:solidFill>
                <a:latin charset="-122" panose="020b0503020204020204" typeface="微软雅黑"/>
                <a:ea charset="-122" panose="020b0503020204020204" typeface="微软雅黑"/>
                <a:sym charset="0" typeface="Gill Sans"/>
              </a:endParaRPr>
            </a:p>
          </p:txBody>
        </p:sp>
        <p:sp>
          <p:nvSpPr>
            <p:cNvPr id="124" name="Flowchart: Merge 65"/>
            <p:cNvSpPr/>
            <p:nvPr/>
          </p:nvSpPr>
          <p:spPr bwMode="auto">
            <a:xfrm>
              <a:off x="6174461" y="2874792"/>
              <a:ext cx="210541" cy="191401"/>
            </a:xfrm>
            <a:prstGeom prst="flowChartMerge">
              <a:avLst/>
            </a:prstGeom>
            <a:grp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1218565" fontAlgn="auto">
                <a:spcBef>
                  <a:spcPct val="0"/>
                </a:spcBef>
                <a:spcAft>
                  <a:spcPct val="0"/>
                </a:spcAft>
                <a:defRPr/>
              </a:pPr>
              <a:endParaRPr b="0" kern="0" lang="en-US" sz="5600">
                <a:solidFill>
                  <a:srgbClr val="000000"/>
                </a:solidFill>
                <a:latin charset="-122" panose="020b0503020204020204" typeface="微软雅黑"/>
                <a:ea charset="-122" panose="020b0503020204020204" typeface="微软雅黑"/>
                <a:sym charset="0" typeface="Gill Sans"/>
              </a:endParaRPr>
            </a:p>
          </p:txBody>
        </p:sp>
      </p:grpSp>
      <p:grpSp>
        <p:nvGrpSpPr>
          <p:cNvPr id="125" name="Group 10"/>
          <p:cNvGrpSpPr/>
          <p:nvPr/>
        </p:nvGrpSpPr>
        <p:grpSpPr>
          <a:xfrm>
            <a:off x="4114726" y="3246409"/>
            <a:ext cx="1622822" cy="1316237"/>
            <a:chExt cx="2726" cy="2211"/>
          </a:xfrm>
        </p:grpSpPr>
        <p:sp>
          <p:nvSpPr>
            <p:cNvPr id="126" name="Rectangle 11"/>
            <p:cNvSpPr/>
            <p:nvPr/>
          </p:nvSpPr>
          <p:spPr bwMode="auto">
            <a:xfrm>
              <a:off x="0" y="0"/>
              <a:ext cx="2440" cy="39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defTabSz="1218565">
                <a:lnSpc>
                  <a:spcPct val="90000"/>
                </a:lnSpc>
              </a:pPr>
              <a:r>
                <a:rPr altLang="en-US" b="0" lang="zh-CN" sz="1400">
                  <a:solidFill>
                    <a:srgbClr val="C00000"/>
                  </a:solidFill>
                  <a:latin charset="-122" panose="020b0503020204020204" typeface="微软雅黑"/>
                  <a:ea charset="-122" panose="020b0503020204020204" typeface="微软雅黑"/>
                  <a:cs typeface="Lato Regular"/>
                  <a:sym typeface="Lato Regular"/>
                </a:rPr>
                <a:t>单击此处添加标题</a:t>
              </a:r>
            </a:p>
          </p:txBody>
        </p:sp>
        <p:sp>
          <p:nvSpPr>
            <p:cNvPr id="127" name="Rectangle 12"/>
            <p:cNvSpPr/>
            <p:nvPr/>
          </p:nvSpPr>
          <p:spPr bwMode="auto">
            <a:xfrm>
              <a:off x="0" y="416"/>
              <a:ext cx="2726" cy="1795"/>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defTabSz="1218565">
                <a:lnSpc>
                  <a:spcPct val="125000"/>
                </a:lnSpc>
              </a:pPr>
              <a:r>
                <a:rPr b="0" sz="800">
                  <a:solidFill>
                    <a:srgbClr val="7F7F7F"/>
                  </a:solidFill>
                  <a:latin charset="-122" panose="020b0503020204020204" typeface="微软雅黑"/>
                  <a:ea charset="-122" panose="020b0503020204020204" typeface="微软雅黑"/>
                  <a:sym charset="0" typeface="Gill Sans"/>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grpSp>
        <p:nvGrpSpPr>
          <p:cNvPr id="128" name="Group 13"/>
          <p:cNvGrpSpPr/>
          <p:nvPr/>
        </p:nvGrpSpPr>
        <p:grpSpPr>
          <a:xfrm>
            <a:off x="3611688" y="3233660"/>
            <a:ext cx="348258" cy="347663"/>
            <a:chExt cx="584" cy="584"/>
          </a:xfrm>
        </p:grpSpPr>
        <p:sp>
          <p:nvSpPr>
            <p:cNvPr id="129" name="Oval 14"/>
            <p:cNvSpPr/>
            <p:nvPr/>
          </p:nvSpPr>
          <p:spPr bwMode="auto">
            <a:xfrm>
              <a:off x="0" y="0"/>
              <a:ext cx="584" cy="584"/>
            </a:xfrm>
            <a:prstGeom prst="ellipse">
              <a:avLst/>
            </a:prstGeom>
            <a:solidFill>
              <a:srgbClr val="C00000"/>
            </a:solidFill>
            <a:ln>
              <a:noFill/>
            </a:ln>
            <a:extLst>
              <a:ext uri="{91240B29-F687-4F45-9708-019B960494DF}">
                <a14:hiddenLine w="25400">
                  <a:solidFill>
                    <a:schemeClr val="tx1"/>
                  </a:solidFill>
                  <a:miter lim="800000"/>
                  <a:headEnd len="med" type="none" w="med"/>
                  <a:tailEnd len="med" type="none" w="med"/>
                </a14:hiddenLine>
              </a:ext>
            </a:extLst>
          </p:spPr>
          <p:txBody>
            <a:bodyPr bIns="0" lIns="0" rIns="0" tIns="0"/>
            <a:lstStyle/>
            <a:p>
              <a:pPr algn="ctr" defTabSz="1218565">
                <a:defRPr/>
              </a:pPr>
              <a:endParaRPr b="0" kern="0" lang="en-US" sz="1800">
                <a:solidFill>
                  <a:srgbClr val="000000"/>
                </a:solidFill>
                <a:latin charset="-122" panose="020b0503020204020204" typeface="微软雅黑"/>
                <a:ea charset="-122" panose="020b0503020204020204" typeface="微软雅黑"/>
                <a:sym charset="0" typeface="Gill Sans"/>
              </a:endParaRPr>
            </a:p>
          </p:txBody>
        </p:sp>
        <p:sp>
          <p:nvSpPr>
            <p:cNvPr id="130" name="Rectangle 15"/>
            <p:cNvSpPr/>
            <p:nvPr/>
          </p:nvSpPr>
          <p:spPr bwMode="auto">
            <a:xfrm>
              <a:off x="0" y="8"/>
              <a:ext cx="584" cy="54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defTabSz="1218565">
                <a:defRPr/>
              </a:pPr>
              <a:r>
                <a:rPr b="0" kern="0" lang="en-US" sz="1200">
                  <a:solidFill>
                    <a:srgbClr val="FFFFFF"/>
                  </a:solidFill>
                  <a:latin charset="-122" panose="020b0503020204020204" typeface="微软雅黑"/>
                  <a:ea charset="-122" panose="020b0503020204020204" typeface="微软雅黑"/>
                  <a:cs typeface="Lato Light"/>
                  <a:sym typeface="Lato Light"/>
                </a:rPr>
                <a:t>2</a:t>
              </a:r>
            </a:p>
          </p:txBody>
        </p:sp>
      </p:grpSp>
      <p:grpSp>
        <p:nvGrpSpPr>
          <p:cNvPr id="131" name="Group 10"/>
          <p:cNvGrpSpPr/>
          <p:nvPr/>
        </p:nvGrpSpPr>
        <p:grpSpPr>
          <a:xfrm>
            <a:off x="6602435" y="3246409"/>
            <a:ext cx="1622822" cy="1316237"/>
            <a:chExt cx="2726" cy="2211"/>
          </a:xfrm>
        </p:grpSpPr>
        <p:sp>
          <p:nvSpPr>
            <p:cNvPr id="132" name="Rectangle 11"/>
            <p:cNvSpPr/>
            <p:nvPr/>
          </p:nvSpPr>
          <p:spPr bwMode="auto">
            <a:xfrm>
              <a:off x="0" y="0"/>
              <a:ext cx="2440" cy="39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defTabSz="1218565">
                <a:lnSpc>
                  <a:spcPct val="90000"/>
                </a:lnSpc>
              </a:pPr>
              <a:r>
                <a:rPr altLang="en-US" b="0" lang="zh-CN" sz="1400">
                  <a:solidFill>
                    <a:srgbClr val="C00000"/>
                  </a:solidFill>
                  <a:latin charset="-122" panose="020b0503020204020204" typeface="微软雅黑"/>
                  <a:ea charset="-122" panose="020b0503020204020204" typeface="微软雅黑"/>
                  <a:cs typeface="Lato Regular"/>
                  <a:sym typeface="Lato Regular"/>
                </a:rPr>
                <a:t>单击此处添加标题</a:t>
              </a:r>
            </a:p>
          </p:txBody>
        </p:sp>
        <p:sp>
          <p:nvSpPr>
            <p:cNvPr id="133" name="Rectangle 12"/>
            <p:cNvSpPr/>
            <p:nvPr/>
          </p:nvSpPr>
          <p:spPr bwMode="auto">
            <a:xfrm>
              <a:off x="0" y="416"/>
              <a:ext cx="2726" cy="1795"/>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defTabSz="1218565">
                <a:lnSpc>
                  <a:spcPct val="125000"/>
                </a:lnSpc>
              </a:pPr>
              <a:r>
                <a:rPr b="0" sz="800">
                  <a:solidFill>
                    <a:srgbClr val="7F7F7F"/>
                  </a:solidFill>
                  <a:latin charset="-122" panose="020b0503020204020204" typeface="微软雅黑"/>
                  <a:ea charset="-122" panose="020b0503020204020204" typeface="微软雅黑"/>
                  <a:sym charset="0" typeface="Gill Sans"/>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grpSp>
        <p:nvGrpSpPr>
          <p:cNvPr id="134" name="Group 13"/>
          <p:cNvGrpSpPr/>
          <p:nvPr/>
        </p:nvGrpSpPr>
        <p:grpSpPr>
          <a:xfrm>
            <a:off x="6111324" y="3233661"/>
            <a:ext cx="348259" cy="347663"/>
            <a:chOff x="20" y="0"/>
            <a:chExt cx="584" cy="584"/>
          </a:xfrm>
        </p:grpSpPr>
        <p:sp>
          <p:nvSpPr>
            <p:cNvPr id="135" name="Oval 14"/>
            <p:cNvSpPr/>
            <p:nvPr/>
          </p:nvSpPr>
          <p:spPr bwMode="auto">
            <a:xfrm>
              <a:off x="20" y="0"/>
              <a:ext cx="584" cy="584"/>
            </a:xfrm>
            <a:prstGeom prst="ellipse">
              <a:avLst/>
            </a:prstGeom>
            <a:solidFill>
              <a:srgbClr val="C00000"/>
            </a:solidFill>
            <a:ln>
              <a:noFill/>
            </a:ln>
            <a:extLst>
              <a:ext uri="{91240B29-F687-4F45-9708-019B960494DF}">
                <a14:hiddenLine w="25400">
                  <a:solidFill>
                    <a:schemeClr val="tx1"/>
                  </a:solidFill>
                  <a:miter lim="800000"/>
                  <a:headEnd len="med" type="none" w="med"/>
                  <a:tailEnd len="med" type="none" w="med"/>
                </a14:hiddenLine>
              </a:ext>
            </a:extLst>
          </p:spPr>
          <p:txBody>
            <a:bodyPr bIns="0" lIns="0" rIns="0" tIns="0"/>
            <a:lstStyle/>
            <a:p>
              <a:pPr algn="ctr" defTabSz="1218565">
                <a:defRPr/>
              </a:pPr>
              <a:endParaRPr b="0" kern="0" lang="en-US" sz="1800">
                <a:solidFill>
                  <a:srgbClr val="000000"/>
                </a:solidFill>
                <a:latin charset="-122" panose="020b0503020204020204" typeface="微软雅黑"/>
                <a:ea charset="-122" panose="020b0503020204020204" typeface="微软雅黑"/>
                <a:sym charset="0" typeface="Gill Sans"/>
              </a:endParaRPr>
            </a:p>
          </p:txBody>
        </p:sp>
        <p:sp>
          <p:nvSpPr>
            <p:cNvPr id="136" name="Rectangle 15"/>
            <p:cNvSpPr/>
            <p:nvPr/>
          </p:nvSpPr>
          <p:spPr bwMode="auto">
            <a:xfrm>
              <a:off x="20" y="45"/>
              <a:ext cx="584" cy="52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defTabSz="1218565">
                <a:defRPr/>
              </a:pPr>
              <a:r>
                <a:rPr b="0" kern="0" lang="en-US" sz="1200">
                  <a:solidFill>
                    <a:srgbClr val="FFFFFF"/>
                  </a:solidFill>
                  <a:latin charset="-122" panose="020b0503020204020204" typeface="微软雅黑"/>
                  <a:ea charset="-122" panose="020b0503020204020204" typeface="微软雅黑"/>
                  <a:cs typeface="Lato Light"/>
                  <a:sym typeface="Lato Light"/>
                </a:rPr>
                <a:t>3</a:t>
              </a:r>
            </a:p>
          </p:txBody>
        </p:sp>
      </p:grpSp>
      <p:sp>
        <p:nvSpPr>
          <p:cNvPr id="137" name="Rectangle 59"/>
          <p:cNvSpPr/>
          <p:nvPr/>
        </p:nvSpPr>
        <p:spPr bwMode="auto">
          <a:xfrm>
            <a:off x="1100061" y="1031686"/>
            <a:ext cx="6944909" cy="1677239"/>
          </a:xfrm>
          <a:prstGeom prst="rect">
            <a:avLst/>
          </a:prstGeom>
          <a:blipFill dpi="0" rotWithShape="1">
            <a:blip r:embed="rId4">
              <a:extLst>
                <a:ext uri="{28A0092B-C50C-407E-A947-70E740481C1C}">
                  <a14:useLocalDpi val="0"/>
                </a:ext>
              </a:extLst>
            </a:blip>
            <a:stretch>
              <a:fillRect/>
            </a:stretch>
          </a:blipFill>
          <a:ln algn="ctr" cap="flat" cmpd="sng" w="25400">
            <a:noFill/>
            <a:prstDash val="solid"/>
            <a:round/>
            <a:headEnd len="med" type="none" w="med"/>
            <a:tailEnd len="med" type="none" w="med"/>
          </a:ln>
          <a:effectLst/>
        </p:spPr>
        <p:txBody>
          <a:bodyPr anchor="t" anchorCtr="0" bIns="45717" compatLnSpc="1" lIns="91434" numCol="1" rIns="91434" rtlCol="0" tIns="45717" vert="horz" wrap="square"/>
          <a:lstStyle/>
          <a:p>
            <a:pPr defTabSz="1218565" fontAlgn="auto">
              <a:spcBef>
                <a:spcPct val="0"/>
              </a:spcBef>
              <a:spcAft>
                <a:spcPct val="0"/>
              </a:spcAft>
            </a:pPr>
            <a:endParaRPr b="0" lang="en-US" sz="5600">
              <a:solidFill>
                <a:srgbClr val="FFFFFF"/>
              </a:solidFill>
              <a:latin charset="-122" panose="020b0503020204020204" typeface="微软雅黑"/>
              <a:ea charset="-122" panose="020b0503020204020204" typeface="微软雅黑"/>
            </a:endParaRPr>
          </a:p>
        </p:txBody>
      </p:sp>
      <p:pic>
        <p:nvPicPr>
          <p:cNvPr id="5" name="图片 4"/>
          <p:cNvPicPr>
            <a:picLocks noChangeAspect="1"/>
          </p:cNvPicPr>
          <p:nvPr/>
        </p:nvPicPr>
        <p:blipFill>
          <a:blip r:embed="rId5">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137"/>
                                        </p:tgtEl>
                                        <p:attrNameLst>
                                          <p:attrName>style.visibility</p:attrName>
                                        </p:attrNameLst>
                                      </p:cBhvr>
                                      <p:to>
                                        <p:strVal val="visible"/>
                                      </p:to>
                                    </p:set>
                                    <p:animEffect filter="barn(outVertical)" transition="in">
                                      <p:cBhvr>
                                        <p:cTn dur="200" id="7"/>
                                        <p:tgtEl>
                                          <p:spTgt spid="137"/>
                                        </p:tgtEl>
                                      </p:cBhvr>
                                    </p:animEffect>
                                  </p:childTnLst>
                                </p:cTn>
                              </p:par>
                            </p:childTnLst>
                          </p:cTn>
                        </p:par>
                        <p:par>
                          <p:cTn fill="hold" id="8" nodeType="afterGroup">
                            <p:stCondLst>
                              <p:cond delay="200"/>
                            </p:stCondLst>
                            <p:childTnLst>
                              <p:par>
                                <p:cTn fill="hold" id="9" nodeType="afterEffect" presetClass="entr" presetID="22" presetSubtype="8">
                                  <p:stCondLst>
                                    <p:cond delay="0"/>
                                  </p:stCondLst>
                                  <p:childTnLst>
                                    <p:set>
                                      <p:cBhvr>
                                        <p:cTn dur="1" fill="hold" id="10">
                                          <p:stCondLst>
                                            <p:cond delay="0"/>
                                          </p:stCondLst>
                                        </p:cTn>
                                        <p:tgtEl>
                                          <p:spTgt spid="120"/>
                                        </p:tgtEl>
                                        <p:attrNameLst>
                                          <p:attrName>style.visibility</p:attrName>
                                        </p:attrNameLst>
                                      </p:cBhvr>
                                      <p:to>
                                        <p:strVal val="visible"/>
                                      </p:to>
                                    </p:set>
                                    <p:animEffect filter="wipe(left)" transition="in">
                                      <p:cBhvr>
                                        <p:cTn dur="200" id="11"/>
                                        <p:tgtEl>
                                          <p:spTgt spid="120"/>
                                        </p:tgtEl>
                                      </p:cBhvr>
                                    </p:animEffect>
                                  </p:childTnLst>
                                </p:cTn>
                              </p:par>
                              <p:par>
                                <p:cTn fill="hold" id="12" nodeType="withEffect" presetClass="entr" presetID="23" presetSubtype="16">
                                  <p:stCondLst>
                                    <p:cond delay="0"/>
                                  </p:stCondLst>
                                  <p:childTnLst>
                                    <p:set>
                                      <p:cBhvr>
                                        <p:cTn dur="1" fill="hold" id="13">
                                          <p:stCondLst>
                                            <p:cond delay="0"/>
                                          </p:stCondLst>
                                        </p:cTn>
                                        <p:tgtEl>
                                          <p:spTgt spid="117"/>
                                        </p:tgtEl>
                                        <p:attrNameLst>
                                          <p:attrName>style.visibility</p:attrName>
                                        </p:attrNameLst>
                                      </p:cBhvr>
                                      <p:to>
                                        <p:strVal val="visible"/>
                                      </p:to>
                                    </p:set>
                                    <p:anim calcmode="lin" valueType="num">
                                      <p:cBhvr>
                                        <p:cTn dur="200" fill="hold" id="14"/>
                                        <p:tgtEl>
                                          <p:spTgt spid="117"/>
                                        </p:tgtEl>
                                        <p:attrNameLst>
                                          <p:attrName>ppt_w</p:attrName>
                                        </p:attrNameLst>
                                      </p:cBhvr>
                                      <p:tavLst>
                                        <p:tav tm="0">
                                          <p:val>
                                            <p:fltVal val="0"/>
                                          </p:val>
                                        </p:tav>
                                        <p:tav tm="100000">
                                          <p:val>
                                            <p:strVal val="#ppt_w"/>
                                          </p:val>
                                        </p:tav>
                                      </p:tavLst>
                                    </p:anim>
                                    <p:anim calcmode="lin" valueType="num">
                                      <p:cBhvr>
                                        <p:cTn dur="200" fill="hold" id="15"/>
                                        <p:tgtEl>
                                          <p:spTgt spid="117"/>
                                        </p:tgtEl>
                                        <p:attrNameLst>
                                          <p:attrName>ppt_h</p:attrName>
                                        </p:attrNameLst>
                                      </p:cBhvr>
                                      <p:tavLst>
                                        <p:tav tm="0">
                                          <p:val>
                                            <p:fltVal val="0"/>
                                          </p:val>
                                        </p:tav>
                                        <p:tav tm="100000">
                                          <p:val>
                                            <p:strVal val="#ppt_h"/>
                                          </p:val>
                                        </p:tav>
                                      </p:tavLst>
                                    </p:anim>
                                  </p:childTnLst>
                                </p:cTn>
                              </p:par>
                            </p:childTnLst>
                          </p:cTn>
                        </p:par>
                        <p:par>
                          <p:cTn fill="hold" id="16" nodeType="afterGroup">
                            <p:stCondLst>
                              <p:cond delay="400"/>
                            </p:stCondLst>
                            <p:childTnLst>
                              <p:par>
                                <p:cTn fill="hold" id="17" nodeType="afterEffect" presetClass="entr" presetID="22" presetSubtype="8">
                                  <p:stCondLst>
                                    <p:cond delay="0"/>
                                  </p:stCondLst>
                                  <p:childTnLst>
                                    <p:set>
                                      <p:cBhvr>
                                        <p:cTn dur="1" fill="hold" id="18">
                                          <p:stCondLst>
                                            <p:cond delay="0"/>
                                          </p:stCondLst>
                                        </p:cTn>
                                        <p:tgtEl>
                                          <p:spTgt spid="114"/>
                                        </p:tgtEl>
                                        <p:attrNameLst>
                                          <p:attrName>style.visibility</p:attrName>
                                        </p:attrNameLst>
                                      </p:cBhvr>
                                      <p:to>
                                        <p:strVal val="visible"/>
                                      </p:to>
                                    </p:set>
                                    <p:animEffect filter="wipe(left)" transition="in">
                                      <p:cBhvr>
                                        <p:cTn dur="200" id="19"/>
                                        <p:tgtEl>
                                          <p:spTgt spid="114"/>
                                        </p:tgtEl>
                                      </p:cBhvr>
                                    </p:animEffect>
                                  </p:childTnLst>
                                </p:cTn>
                              </p:par>
                              <p:par>
                                <p:cTn fill="hold" id="20" nodeType="withEffect" presetClass="entr" presetID="23" presetSubtype="16">
                                  <p:stCondLst>
                                    <p:cond delay="0"/>
                                  </p:stCondLst>
                                  <p:childTnLst>
                                    <p:set>
                                      <p:cBhvr>
                                        <p:cTn dur="1" fill="hold" id="21">
                                          <p:stCondLst>
                                            <p:cond delay="0"/>
                                          </p:stCondLst>
                                        </p:cTn>
                                        <p:tgtEl>
                                          <p:spTgt spid="128"/>
                                        </p:tgtEl>
                                        <p:attrNameLst>
                                          <p:attrName>style.visibility</p:attrName>
                                        </p:attrNameLst>
                                      </p:cBhvr>
                                      <p:to>
                                        <p:strVal val="visible"/>
                                      </p:to>
                                    </p:set>
                                    <p:anim calcmode="lin" valueType="num">
                                      <p:cBhvr>
                                        <p:cTn dur="200" fill="hold" id="22"/>
                                        <p:tgtEl>
                                          <p:spTgt spid="128"/>
                                        </p:tgtEl>
                                        <p:attrNameLst>
                                          <p:attrName>ppt_w</p:attrName>
                                        </p:attrNameLst>
                                      </p:cBhvr>
                                      <p:tavLst>
                                        <p:tav tm="0">
                                          <p:val>
                                            <p:fltVal val="0"/>
                                          </p:val>
                                        </p:tav>
                                        <p:tav tm="100000">
                                          <p:val>
                                            <p:strVal val="#ppt_w"/>
                                          </p:val>
                                        </p:tav>
                                      </p:tavLst>
                                    </p:anim>
                                    <p:anim calcmode="lin" valueType="num">
                                      <p:cBhvr>
                                        <p:cTn dur="200" fill="hold" id="23"/>
                                        <p:tgtEl>
                                          <p:spTgt spid="128"/>
                                        </p:tgtEl>
                                        <p:attrNameLst>
                                          <p:attrName>ppt_h</p:attrName>
                                        </p:attrNameLst>
                                      </p:cBhvr>
                                      <p:tavLst>
                                        <p:tav tm="0">
                                          <p:val>
                                            <p:fltVal val="0"/>
                                          </p:val>
                                        </p:tav>
                                        <p:tav tm="100000">
                                          <p:val>
                                            <p:strVal val="#ppt_h"/>
                                          </p:val>
                                        </p:tav>
                                      </p:tavLst>
                                    </p:anim>
                                  </p:childTnLst>
                                </p:cTn>
                              </p:par>
                            </p:childTnLst>
                          </p:cTn>
                        </p:par>
                        <p:par>
                          <p:cTn fill="hold" id="24" nodeType="afterGroup">
                            <p:stCondLst>
                              <p:cond delay="600"/>
                            </p:stCondLst>
                            <p:childTnLst>
                              <p:par>
                                <p:cTn fill="hold" id="25" nodeType="afterEffect" presetClass="entr" presetID="22" presetSubtype="8">
                                  <p:stCondLst>
                                    <p:cond delay="0"/>
                                  </p:stCondLst>
                                  <p:childTnLst>
                                    <p:set>
                                      <p:cBhvr>
                                        <p:cTn dur="1" fill="hold" id="26">
                                          <p:stCondLst>
                                            <p:cond delay="0"/>
                                          </p:stCondLst>
                                        </p:cTn>
                                        <p:tgtEl>
                                          <p:spTgt spid="125"/>
                                        </p:tgtEl>
                                        <p:attrNameLst>
                                          <p:attrName>style.visibility</p:attrName>
                                        </p:attrNameLst>
                                      </p:cBhvr>
                                      <p:to>
                                        <p:strVal val="visible"/>
                                      </p:to>
                                    </p:set>
                                    <p:animEffect filter="wipe(left)" transition="in">
                                      <p:cBhvr>
                                        <p:cTn dur="200" id="27"/>
                                        <p:tgtEl>
                                          <p:spTgt spid="125"/>
                                        </p:tgtEl>
                                      </p:cBhvr>
                                    </p:animEffect>
                                  </p:childTnLst>
                                </p:cTn>
                              </p:par>
                              <p:par>
                                <p:cTn fill="hold" id="28" nodeType="withEffect" presetClass="entr" presetID="23" presetSubtype="16">
                                  <p:stCondLst>
                                    <p:cond delay="0"/>
                                  </p:stCondLst>
                                  <p:childTnLst>
                                    <p:set>
                                      <p:cBhvr>
                                        <p:cTn dur="1" fill="hold" id="29">
                                          <p:stCondLst>
                                            <p:cond delay="0"/>
                                          </p:stCondLst>
                                        </p:cTn>
                                        <p:tgtEl>
                                          <p:spTgt spid="134"/>
                                        </p:tgtEl>
                                        <p:attrNameLst>
                                          <p:attrName>style.visibility</p:attrName>
                                        </p:attrNameLst>
                                      </p:cBhvr>
                                      <p:to>
                                        <p:strVal val="visible"/>
                                      </p:to>
                                    </p:set>
                                    <p:anim calcmode="lin" valueType="num">
                                      <p:cBhvr>
                                        <p:cTn dur="200" fill="hold" id="30"/>
                                        <p:tgtEl>
                                          <p:spTgt spid="134"/>
                                        </p:tgtEl>
                                        <p:attrNameLst>
                                          <p:attrName>ppt_w</p:attrName>
                                        </p:attrNameLst>
                                      </p:cBhvr>
                                      <p:tavLst>
                                        <p:tav tm="0">
                                          <p:val>
                                            <p:fltVal val="0"/>
                                          </p:val>
                                        </p:tav>
                                        <p:tav tm="100000">
                                          <p:val>
                                            <p:strVal val="#ppt_w"/>
                                          </p:val>
                                        </p:tav>
                                      </p:tavLst>
                                    </p:anim>
                                    <p:anim calcmode="lin" valueType="num">
                                      <p:cBhvr>
                                        <p:cTn dur="200" fill="hold" id="31"/>
                                        <p:tgtEl>
                                          <p:spTgt spid="134"/>
                                        </p:tgtEl>
                                        <p:attrNameLst>
                                          <p:attrName>ppt_h</p:attrName>
                                        </p:attrNameLst>
                                      </p:cBhvr>
                                      <p:tavLst>
                                        <p:tav tm="0">
                                          <p:val>
                                            <p:fltVal val="0"/>
                                          </p:val>
                                        </p:tav>
                                        <p:tav tm="100000">
                                          <p:val>
                                            <p:strVal val="#ppt_h"/>
                                          </p:val>
                                        </p:tav>
                                      </p:tavLst>
                                    </p:anim>
                                  </p:childTnLst>
                                </p:cTn>
                              </p:par>
                            </p:childTnLst>
                          </p:cTn>
                        </p:par>
                        <p:par>
                          <p:cTn fill="hold" id="32" nodeType="afterGroup">
                            <p:stCondLst>
                              <p:cond delay="800"/>
                            </p:stCondLst>
                            <p:childTnLst>
                              <p:par>
                                <p:cTn fill="hold" id="33" nodeType="afterEffect" presetClass="entr" presetID="22" presetSubtype="8">
                                  <p:stCondLst>
                                    <p:cond delay="0"/>
                                  </p:stCondLst>
                                  <p:childTnLst>
                                    <p:set>
                                      <p:cBhvr>
                                        <p:cTn dur="1" fill="hold" id="34">
                                          <p:stCondLst>
                                            <p:cond delay="0"/>
                                          </p:stCondLst>
                                        </p:cTn>
                                        <p:tgtEl>
                                          <p:spTgt spid="131"/>
                                        </p:tgtEl>
                                        <p:attrNameLst>
                                          <p:attrName>style.visibility</p:attrName>
                                        </p:attrNameLst>
                                      </p:cBhvr>
                                      <p:to>
                                        <p:strVal val="visible"/>
                                      </p:to>
                                    </p:set>
                                    <p:animEffect filter="wipe(left)" transition="in">
                                      <p:cBhvr>
                                        <p:cTn dur="200" id="35"/>
                                        <p:tgtEl>
                                          <p:spTgt spid="1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a:off x="4572000" y="1870122"/>
            <a:ext cx="4590510" cy="3309494"/>
          </a:xfrm>
          <a:prstGeom prst="rect">
            <a:avLst/>
          </a:prstGeom>
          <a:blipFill dpi="0" rotWithShape="1">
            <a:blip r:embed="rId3">
              <a:alphaModFix amt="1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p>
        </p:txBody>
      </p:sp>
      <p:pic>
        <p:nvPicPr>
          <p:cNvPr id="7" name="图片 6"/>
          <p:cNvPicPr>
            <a:picLocks noChangeAspect="1"/>
          </p:cNvPicPr>
          <p:nvPr/>
        </p:nvPicPr>
        <p:blipFill>
          <a:blip r:embed="rId4">
            <a:extLst>
              <a:ext uri="{28A0092B-C50C-407E-A947-70E740481C1C}">
                <a14:useLocalDpi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a:extLst>
              <a:ext uri="{28A0092B-C50C-407E-A947-70E740481C1C}">
                <a14:useLocalDpi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a:extLst>
              <a:ext uri="{28A0092B-C50C-407E-A947-70E740481C1C}">
                <a14:useLocalDpi val="0"/>
              </a:ext>
            </a:extLst>
          </a:blip>
          <a:stretch>
            <a:fillRect/>
          </a:stretch>
        </p:blipFill>
        <p:spPr>
          <a:xfrm>
            <a:off x="6536055" y="2675890"/>
            <a:ext cx="1524635" cy="456565"/>
          </a:xfrm>
          <a:prstGeom prst="rect">
            <a:avLst/>
          </a:prstGeom>
        </p:spPr>
      </p:pic>
      <p:pic>
        <p:nvPicPr>
          <p:cNvPr descr="红鸟" id="30" name="Picture 73"/>
          <p:cNvPicPr>
            <a:picLocks noChangeArrowheads="1" noChangeAspect="1"/>
          </p:cNvPicPr>
          <p:nvPr/>
        </p:nvPicPr>
        <p:blipFill>
          <a:blip r:embed="rId8">
            <a:extLst>
              <a:ext uri="{BEBA8EAE-BF5A-486C-A8C5-ECC9F3942E4B}">
                <a14:imgProps>
                  <a14:imgLayer xmlns:d3p1="http://schemas.openxmlformats.org/officeDocument/2006/relationships" d3p1:embed="">
                    <a14:imgEffect>
                      <a14:brightnessContrast contrast="50000"/>
                    </a14:imgEffect>
                  </a14:imgLayer>
                </a14:imgProps>
              </a:ext>
              <a:ext uri="{28A0092B-C50C-407E-A947-70E740481C1C}">
                <a14:useLocalDpi val="0"/>
              </a:ext>
            </a:extLst>
          </a:blip>
          <a:srcRect b="-8168" t="9838"/>
          <a:stretch>
            <a:fillRect/>
          </a:stretch>
        </p:blipFill>
        <p:spPr bwMode="auto">
          <a:xfrm>
            <a:off x="2265674" y="2163135"/>
            <a:ext cx="864394" cy="471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红鸟" id="31" name="Picture 72"/>
          <p:cNvPicPr>
            <a:picLocks noChangeArrowheads="1" noChangeAspect="1"/>
          </p:cNvPicPr>
          <p:nvPr/>
        </p:nvPicPr>
        <p:blipFill>
          <a:blip r:embed="rId9">
            <a:extLst>
              <a:ext uri="{BEBA8EAE-BF5A-486C-A8C5-ECC9F3942E4B}">
                <a14:imgProps>
                  <a14:imgLayer xmlns:d3p1="http://schemas.openxmlformats.org/officeDocument/2006/relationships" d3p1:embed="">
                    <a14:imgEffect>
                      <a14:brightnessContrast contrast="50000"/>
                    </a14:imgEffect>
                  </a14:imgLayer>
                </a14:imgProps>
              </a:ext>
              <a:ext uri="{28A0092B-C50C-407E-A947-70E740481C1C}">
                <a14:useLocalDpi val="0"/>
              </a:ext>
            </a:extLst>
          </a:blip>
          <a:stretch>
            <a:fillRect/>
          </a:stretch>
        </p:blipFill>
        <p:spPr bwMode="auto">
          <a:xfrm>
            <a:off x="3031484" y="1947809"/>
            <a:ext cx="658178" cy="4200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p:cNvSpPr txBox="1"/>
          <p:nvPr/>
        </p:nvSpPr>
        <p:spPr>
          <a:xfrm>
            <a:off x="3589974" y="2122805"/>
            <a:ext cx="4098290" cy="548640"/>
          </a:xfrm>
          <a:prstGeom prst="rect">
            <a:avLst/>
          </a:prstGeom>
          <a:noFill/>
        </p:spPr>
        <p:txBody>
          <a:bodyPr rtlCol="0" vert="horz" wrap="square">
            <a:spAutoFit/>
          </a:bodyPr>
          <a:lstStyle/>
          <a:p>
            <a:pPr algn="ctr">
              <a:lnSpc>
                <a:spcPct val="100000"/>
              </a:lnSpc>
            </a:pPr>
            <a:r>
              <a:rPr sz="1000">
                <a:solidFill>
                  <a:srgbClr val="C00000"/>
                </a:solidFill>
                <a:latin charset="-122" panose="020b0503020204020204" typeface="微软雅黑"/>
                <a:ea charset="-122" panose="020b0503020204020204" typeface="微软雅黑"/>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4480560"/>
          </a:xfrm>
          <a:prstGeom prst="rect">
            <a:avLst/>
          </a:prstGeom>
          <a:noFill/>
          <a:effectLst/>
        </p:spPr>
        <p:txBody>
          <a:bodyPr rtlCol="0" vert="horz" wrap="square">
            <a:spAutoFit/>
          </a:bodyPr>
          <a:lstStyle/>
          <a:p>
            <a:pPr algn="ctr">
              <a:lnSpc>
                <a:spcPct val="90000"/>
              </a:lnSpc>
            </a:pPr>
            <a:r>
              <a:rPr b="1" lang="en-US" sz="8000">
                <a:solidFill>
                  <a:srgbClr val="C00000"/>
                </a:solidFill>
                <a:latin charset="-122" panose="020b0503020204020204" typeface="微软雅黑"/>
                <a:ea charset="-122" panose="020b0503020204020204" typeface="微软雅黑"/>
              </a:rPr>
              <a:t>04</a:t>
            </a:r>
          </a:p>
          <a:p>
            <a:pPr algn="ctr">
              <a:lnSpc>
                <a:spcPct val="90000"/>
              </a:lnSpc>
            </a:pPr>
            <a:r>
              <a:rPr b="1" lang="en-US" sz="8000">
                <a:solidFill>
                  <a:srgbClr val="C00000"/>
                </a:solidFill>
                <a:latin charset="-122" panose="020b0503020204020204" typeface="微软雅黑"/>
                <a:ea charset="-122" panose="020b0503020204020204" typeface="微软雅黑"/>
              </a:rPr>
              <a:t>党支部日常工作实务</a:t>
            </a:r>
          </a:p>
        </p:txBody>
      </p:sp>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1000" id="16"/>
                                        <p:tgtEl>
                                          <p:spTgt spid="26"/>
                                        </p:tgtEl>
                                      </p:cBhvr>
                                    </p:animEffect>
                                    <p:anim calcmode="lin" valueType="num">
                                      <p:cBhvr>
                                        <p:cTn dur="1000" fill="hold" id="17"/>
                                        <p:tgtEl>
                                          <p:spTgt spid="26"/>
                                        </p:tgtEl>
                                        <p:attrNameLst>
                                          <p:attrName>ppt_x</p:attrName>
                                        </p:attrNameLst>
                                      </p:cBhvr>
                                      <p:tavLst>
                                        <p:tav tm="0">
                                          <p:val>
                                            <p:strVal val="#ppt_x"/>
                                          </p:val>
                                        </p:tav>
                                        <p:tav tm="100000">
                                          <p:val>
                                            <p:strVal val="#ppt_x"/>
                                          </p:val>
                                        </p:tav>
                                      </p:tavLst>
                                    </p:anim>
                                    <p:anim calcmode="lin" valueType="num">
                                      <p:cBhvr>
                                        <p:cTn dur="1000" fill="hold" id="18"/>
                                        <p:tgtEl>
                                          <p:spTgt spid="26"/>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1000" id="21"/>
                                        <p:tgtEl>
                                          <p:spTgt spid="31"/>
                                        </p:tgtEl>
                                      </p:cBhvr>
                                    </p:animEffect>
                                    <p:anim calcmode="lin" valueType="num">
                                      <p:cBhvr>
                                        <p:cTn dur="1000" fill="hold" id="22"/>
                                        <p:tgtEl>
                                          <p:spTgt spid="31"/>
                                        </p:tgtEl>
                                        <p:attrNameLst>
                                          <p:attrName>ppt_x</p:attrName>
                                        </p:attrNameLst>
                                      </p:cBhvr>
                                      <p:tavLst>
                                        <p:tav tm="0">
                                          <p:val>
                                            <p:strVal val="#ppt_x"/>
                                          </p:val>
                                        </p:tav>
                                        <p:tav tm="100000">
                                          <p:val>
                                            <p:strVal val="#ppt_x"/>
                                          </p:val>
                                        </p:tav>
                                      </p:tavLst>
                                    </p:anim>
                                    <p:anim calcmode="lin" valueType="num">
                                      <p:cBhvr>
                                        <p:cTn dur="1000" fill="hold" id="23"/>
                                        <p:tgtEl>
                                          <p:spTgt spid="31"/>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30"/>
                                        </p:tgtEl>
                                        <p:attrNameLst>
                                          <p:attrName>style.visibility</p:attrName>
                                        </p:attrNameLst>
                                      </p:cBhvr>
                                      <p:to>
                                        <p:strVal val="visible"/>
                                      </p:to>
                                    </p:set>
                                    <p:animEffect filter="fade" transition="in">
                                      <p:cBhvr>
                                        <p:cTn dur="1000" id="26"/>
                                        <p:tgtEl>
                                          <p:spTgt spid="30"/>
                                        </p:tgtEl>
                                      </p:cBhvr>
                                    </p:animEffect>
                                    <p:anim calcmode="lin" valueType="num">
                                      <p:cBhvr>
                                        <p:cTn dur="1000" fill="hold" id="27"/>
                                        <p:tgtEl>
                                          <p:spTgt spid="30"/>
                                        </p:tgtEl>
                                        <p:attrNameLst>
                                          <p:attrName>ppt_x</p:attrName>
                                        </p:attrNameLst>
                                      </p:cBhvr>
                                      <p:tavLst>
                                        <p:tav tm="0">
                                          <p:val>
                                            <p:strVal val="#ppt_x"/>
                                          </p:val>
                                        </p:tav>
                                        <p:tav tm="100000">
                                          <p:val>
                                            <p:strVal val="#ppt_x"/>
                                          </p:val>
                                        </p:tav>
                                      </p:tavLst>
                                    </p:anim>
                                    <p:anim calcmode="lin" valueType="num">
                                      <p:cBhvr>
                                        <p:cTn dur="1000" fill="hold" id="28"/>
                                        <p:tgtEl>
                                          <p:spTgt spid="30"/>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500"/>
                            </p:stCondLst>
                            <p:childTnLst>
                              <p:par>
                                <p:cTn fill="hold" id="30" nodeType="afterEffect" presetClass="entr" presetID="12" presetSubtype="2">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additive="base">
                                        <p:cTn dur="1000" id="32"/>
                                        <p:tgtEl>
                                          <p:spTgt spid="27"/>
                                        </p:tgtEl>
                                        <p:attrNameLst>
                                          <p:attrName>ppt_x</p:attrName>
                                        </p:attrNameLst>
                                      </p:cBhvr>
                                      <p:tavLst>
                                        <p:tav tm="0">
                                          <p:val>
                                            <p:strVal val="#ppt_x+#ppt_w*1.125000"/>
                                          </p:val>
                                        </p:tav>
                                        <p:tav tm="100000">
                                          <p:val>
                                            <p:strVal val="#ppt_x"/>
                                          </p:val>
                                        </p:tav>
                                      </p:tavLst>
                                    </p:anim>
                                    <p:animEffect filter="wipe(left)" transition="in">
                                      <p:cBhvr>
                                        <p:cTn dur="1000" id="33"/>
                                        <p:tgtEl>
                                          <p:spTgt spid="27"/>
                                        </p:tgtEl>
                                      </p:cBhvr>
                                    </p:animEffect>
                                  </p:childTnLst>
                                </p:cTn>
                              </p:par>
                              <p:par>
                                <p:cTn fill="hold" id="34" nodeType="withEffect" presetClass="entr" presetID="12" presetSubtype="2">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1000" id="36"/>
                                        <p:tgtEl>
                                          <p:spTgt spid="10"/>
                                        </p:tgtEl>
                                        <p:attrNameLst>
                                          <p:attrName>ppt_x</p:attrName>
                                        </p:attrNameLst>
                                      </p:cBhvr>
                                      <p:tavLst>
                                        <p:tav tm="0">
                                          <p:val>
                                            <p:strVal val="#ppt_x+#ppt_w*1.125000"/>
                                          </p:val>
                                        </p:tav>
                                        <p:tav tm="100000">
                                          <p:val>
                                            <p:strVal val="#ppt_x"/>
                                          </p:val>
                                        </p:tav>
                                      </p:tavLst>
                                    </p:anim>
                                    <p:animEffect filter="wipe(left)" transition="in">
                                      <p:cBhvr>
                                        <p:cTn dur="1000" id="37"/>
                                        <p:tgtEl>
                                          <p:spTgt spid="10"/>
                                        </p:tgtEl>
                                      </p:cBhvr>
                                    </p:animEffect>
                                  </p:childTnLst>
                                </p:cTn>
                              </p:par>
                              <p:par>
                                <p:cTn fill="hold" grpId="0" id="38" nodeType="withEffect" presetClass="entr" presetID="42" presetSubtype="0">
                                  <p:stCondLst>
                                    <p:cond delay="0"/>
                                  </p:stCondLst>
                                  <p:childTnLst>
                                    <p:set>
                                      <p:cBhvr>
                                        <p:cTn dur="1" fill="hold" id="39">
                                          <p:stCondLst>
                                            <p:cond delay="0"/>
                                          </p:stCondLst>
                                        </p:cTn>
                                        <p:tgtEl>
                                          <p:spTgt spid="11"/>
                                        </p:tgtEl>
                                        <p:attrNameLst>
                                          <p:attrName>style.visibility</p:attrName>
                                        </p:attrNameLst>
                                      </p:cBhvr>
                                      <p:to>
                                        <p:strVal val="visible"/>
                                      </p:to>
                                    </p:set>
                                    <p:animEffect filter="fade" transition="in">
                                      <p:cBhvr>
                                        <p:cTn dur="1000" id="40"/>
                                        <p:tgtEl>
                                          <p:spTgt spid="11"/>
                                        </p:tgtEl>
                                      </p:cBhvr>
                                    </p:animEffect>
                                    <p:anim calcmode="lin" valueType="num">
                                      <p:cBhvr>
                                        <p:cTn dur="1000" fill="hold" id="41"/>
                                        <p:tgtEl>
                                          <p:spTgt spid="11"/>
                                        </p:tgtEl>
                                        <p:attrNameLst>
                                          <p:attrName>ppt_x</p:attrName>
                                        </p:attrNameLst>
                                      </p:cBhvr>
                                      <p:tavLst>
                                        <p:tav tm="0">
                                          <p:val>
                                            <p:strVal val="#ppt_x"/>
                                          </p:val>
                                        </p:tav>
                                        <p:tav tm="100000">
                                          <p:val>
                                            <p:strVal val="#ppt_x"/>
                                          </p:val>
                                        </p:tav>
                                      </p:tavLst>
                                    </p:anim>
                                    <p:anim calcmode="lin" valueType="num">
                                      <p:cBhvr>
                                        <p:cTn dur="1000" fill="hold" id="42"/>
                                        <p:tgtEl>
                                          <p:spTgt spid="11"/>
                                        </p:tgtEl>
                                        <p:attrNameLst>
                                          <p:attrName>ppt_y</p:attrName>
                                        </p:attrNameLst>
                                      </p:cBhvr>
                                      <p:tavLst>
                                        <p:tav tm="0">
                                          <p:val>
                                            <p:strVal val="#ppt_y+.1"/>
                                          </p:val>
                                        </p:tav>
                                        <p:tav tm="100000">
                                          <p:val>
                                            <p:strVal val="#ppt_y"/>
                                          </p:val>
                                        </p:tav>
                                      </p:tavLst>
                                    </p:anim>
                                  </p:childTnLst>
                                </p:cTn>
                              </p:par>
                              <p:par>
                                <p:cTn fill="hold" grpId="0" id="43" nodeType="withEffect" presetClass="entr" presetID="10" presetSubtype="0">
                                  <p:stCondLst>
                                    <p:cond delay="0"/>
                                  </p:stCondLst>
                                  <p:iterate type="wd">
                                    <p:tmPct val="10000"/>
                                  </p:iterate>
                                  <p:childTnLst>
                                    <p:set>
                                      <p:cBhvr>
                                        <p:cTn dur="1" fill="hold" id="44">
                                          <p:stCondLst>
                                            <p:cond delay="0"/>
                                          </p:stCondLst>
                                        </p:cTn>
                                        <p:tgtEl>
                                          <p:spTgt spid="9"/>
                                        </p:tgtEl>
                                        <p:attrNameLst>
                                          <p:attrName>style.visibility</p:attrName>
                                        </p:attrNameLst>
                                      </p:cBhvr>
                                      <p:to>
                                        <p:strVal val="visible"/>
                                      </p:to>
                                    </p:set>
                                    <p:animEffect filter="fade" transition="in">
                                      <p:cBhvr>
                                        <p:cTn dur="500" id="4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9"/>
      <p:bldP grpId="0" spid="1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3671401"/>
            <a:ext cx="9144000" cy="1507916"/>
          </a:xfrm>
          <a:prstGeom prst="rect">
            <a:avLst/>
          </a:prstGeom>
        </p:spPr>
      </p:pic>
      <p:pic>
        <p:nvPicPr>
          <p:cNvPr id="3" name="图片 2"/>
          <p:cNvPicPr>
            <a:picLocks noChangeAspect="1"/>
          </p:cNvPicPr>
          <p:nvPr/>
        </p:nvPicPr>
        <p:blipFill>
          <a:blip r:embed="rId4">
            <a:extLst>
              <a:ext uri="{28A0092B-C50C-407E-A947-70E740481C1C}">
                <a14:useLocalDpi val="0"/>
              </a:ext>
            </a:extLst>
          </a:blip>
          <a:stretch>
            <a:fillRect/>
          </a:stretch>
        </p:blipFill>
        <p:spPr>
          <a:xfrm>
            <a:off x="7214235" y="3056255"/>
            <a:ext cx="1524635" cy="456565"/>
          </a:xfrm>
          <a:prstGeom prst="rect">
            <a:avLst/>
          </a:prstGeom>
        </p:spPr>
      </p:pic>
      <p:pic>
        <p:nvPicPr>
          <p:cNvPr descr="红鸟" id="66" name="Picture 73"/>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contrast="50000"/>
                    </a14:imgEffect>
                  </a14:imgLayer>
                </a14:imgProps>
              </a:ext>
              <a:ext uri="{28A0092B-C50C-407E-A947-70E740481C1C}">
                <a14:useLocalDpi val="0"/>
              </a:ext>
            </a:extLst>
          </a:blip>
          <a:srcRect b="-8167" t="16202"/>
          <a:stretch>
            <a:fillRect/>
          </a:stretch>
        </p:blipFill>
        <p:spPr bwMode="auto">
          <a:xfrm>
            <a:off x="7544381" y="1639091"/>
            <a:ext cx="864394" cy="441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红鸟" id="67" name="Picture 72"/>
          <p:cNvPicPr>
            <a:picLocks noChangeArrowheads="1" noChangeAspect="1"/>
          </p:cNvPicPr>
          <p:nvPr/>
        </p:nvPicPr>
        <p:blipFill>
          <a:blip r:embed="rId6">
            <a:extLst>
              <a:ext uri="{BEBA8EAE-BF5A-486C-A8C5-ECC9F3942E4B}">
                <a14:imgProps>
                  <a14:imgLayer xmlns:d3p1="http://schemas.openxmlformats.org/officeDocument/2006/relationships" d3p1:embed="">
                    <a14:imgEffect>
                      <a14:brightnessContrast contrast="50000"/>
                    </a14:imgEffect>
                  </a14:imgLayer>
                </a14:imgProps>
              </a:ext>
              <a:ext uri="{28A0092B-C50C-407E-A947-70E740481C1C}">
                <a14:useLocalDpi val="0"/>
              </a:ext>
            </a:extLst>
          </a:blip>
          <a:stretch>
            <a:fillRect/>
          </a:stretch>
        </p:blipFill>
        <p:spPr bwMode="auto">
          <a:xfrm>
            <a:off x="7371741" y="1017561"/>
            <a:ext cx="658178" cy="4200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7" name="图片 56"/>
          <p:cNvPicPr>
            <a:picLocks noChangeAspect="1"/>
          </p:cNvPicPr>
          <p:nvPr/>
        </p:nvPicPr>
        <p:blipFill>
          <a:blip r:embed="rId7">
            <a:extLst>
              <a:ext uri="{28A0092B-C50C-407E-A947-70E740481C1C}">
                <a14:useLocalDpi val="0"/>
              </a:ext>
            </a:extLst>
          </a:blip>
          <a:stretch>
            <a:fillRect/>
          </a:stretch>
        </p:blipFill>
        <p:spPr>
          <a:xfrm>
            <a:off x="0" y="2223975"/>
            <a:ext cx="3217427" cy="2321404"/>
          </a:xfrm>
          <a:prstGeom prst="rect">
            <a:avLst/>
          </a:prstGeom>
        </p:spPr>
      </p:pic>
      <p:pic>
        <p:nvPicPr>
          <p:cNvPr id="58" name="图片 57"/>
          <p:cNvPicPr>
            <a:picLocks noChangeAspect="1"/>
          </p:cNvPicPr>
          <p:nvPr/>
        </p:nvPicPr>
        <p:blipFill>
          <a:blip r:embed="rId8">
            <a:extLst>
              <a:ext uri="{28A0092B-C50C-407E-A947-70E740481C1C}">
                <a14:useLocalDpi val="0"/>
              </a:ext>
            </a:extLst>
          </a:blip>
          <a:stretch>
            <a:fillRect/>
          </a:stretch>
        </p:blipFill>
        <p:spPr>
          <a:xfrm>
            <a:off x="1511980" y="2831630"/>
            <a:ext cx="1090829" cy="326605"/>
          </a:xfrm>
          <a:prstGeom prst="rect">
            <a:avLst/>
          </a:prstGeom>
        </p:spPr>
      </p:pic>
      <p:grpSp>
        <p:nvGrpSpPr>
          <p:cNvPr id="61" name="组合 60"/>
          <p:cNvGrpSpPr/>
          <p:nvPr/>
        </p:nvGrpSpPr>
        <p:grpSpPr>
          <a:xfrm>
            <a:off x="3217797" y="1145038"/>
            <a:ext cx="4196427" cy="494030"/>
            <a:chOff x="3071664" y="1256878"/>
            <a:chExt cx="5595236" cy="658706"/>
          </a:xfrm>
        </p:grpSpPr>
        <p:sp>
          <p:nvSpPr>
            <p:cNvPr id="17" name="圆角矩形 16"/>
            <p:cNvSpPr/>
            <p:nvPr/>
          </p:nvSpPr>
          <p:spPr>
            <a:xfrm>
              <a:off x="3071664" y="1256878"/>
              <a:ext cx="5116407" cy="658706"/>
            </a:xfrm>
            <a:prstGeom prst="roundRect">
              <a:avLst>
                <a:gd fmla="val 50000" name="adj"/>
              </a:avLst>
            </a:prstGeom>
            <a:noFill/>
            <a:ln w="25400">
              <a:solidFill>
                <a:srgbClr val="C00000"/>
              </a:solidFill>
            </a:ln>
            <a:effectLst>
              <a:outerShdw algn="ctr" blurRad="279400" dir="7800000" dist="266700"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FFC000"/>
                </a:solidFill>
                <a:latin charset="-122" panose="03000509000000000000" pitchFamily="65" typeface="方正美黑简体"/>
                <a:ea charset="-122" panose="03000509000000000000" pitchFamily="65" typeface="方正美黑简体"/>
              </a:endParaRPr>
            </a:p>
          </p:txBody>
        </p:sp>
        <p:sp>
          <p:nvSpPr>
            <p:cNvPr id="20" name="椭圆 19"/>
            <p:cNvSpPr/>
            <p:nvPr/>
          </p:nvSpPr>
          <p:spPr>
            <a:xfrm>
              <a:off x="3143672" y="1328645"/>
              <a:ext cx="514999" cy="514999"/>
            </a:xfrm>
            <a:prstGeom prst="ellipse">
              <a:avLst/>
            </a:prstGeom>
            <a:noFill/>
            <a:ln w="0">
              <a:solidFill>
                <a:srgbClr val="C00000"/>
              </a:solidFill>
            </a:ln>
            <a:effectLst>
              <a:outerShdw algn="ctr" blurRad="279400" dir="7800000" dist="266700"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FFC000"/>
                </a:solidFill>
                <a:latin charset="-122" panose="03000509000000000000" pitchFamily="65" typeface="方正美黑简体"/>
                <a:ea charset="-122" panose="03000509000000000000" pitchFamily="65" typeface="方正美黑简体"/>
              </a:endParaRPr>
            </a:p>
          </p:txBody>
        </p:sp>
        <p:sp>
          <p:nvSpPr>
            <p:cNvPr id="21" name="TextBox 64"/>
            <p:cNvSpPr txBox="1"/>
            <p:nvPr/>
          </p:nvSpPr>
          <p:spPr>
            <a:xfrm>
              <a:off x="3190957" y="1359717"/>
              <a:ext cx="462334" cy="487680"/>
            </a:xfrm>
            <a:prstGeom prst="rect">
              <a:avLst/>
            </a:prstGeom>
            <a:noFill/>
          </p:spPr>
          <p:txBody>
            <a:bodyPr rtlCol="0" wrap="square">
              <a:spAutoFit/>
            </a:bodyPr>
            <a:lstStyle>
              <a:defPPr>
                <a:defRPr lang="zh-CN"/>
              </a:defPPr>
              <a:lvl1pPr>
                <a:defRPr sz="1800">
                  <a:solidFill>
                    <a:schemeClr val="tx1">
                      <a:lumMod val="75000"/>
                      <a:lumOff val="25000"/>
                    </a:schemeClr>
                  </a:solidFill>
                </a:defRPr>
              </a:lvl1pPr>
            </a:lstStyle>
            <a:p>
              <a:pPr algn="ctr"/>
              <a:r>
                <a:rPr altLang="en-US" b="0" lang="zh-CN">
                  <a:solidFill>
                    <a:srgbClr val="C00000"/>
                  </a:solidFill>
                  <a:latin charset="-122" panose="03000509000000000000" pitchFamily="65" typeface="方正美黑简体"/>
                  <a:ea charset="-122" panose="03000509000000000000" pitchFamily="65" typeface="方正美黑简体"/>
                  <a:cs typeface="+mn-ea"/>
                  <a:sym typeface="+mn-lt"/>
                </a:rPr>
                <a:t>壹</a:t>
              </a:r>
            </a:p>
          </p:txBody>
        </p:sp>
        <p:sp>
          <p:nvSpPr>
            <p:cNvPr id="19" name="TextBox 64"/>
            <p:cNvSpPr txBox="1"/>
            <p:nvPr/>
          </p:nvSpPr>
          <p:spPr>
            <a:xfrm>
              <a:off x="3775129" y="1313605"/>
              <a:ext cx="4891771" cy="542543"/>
            </a:xfrm>
            <a:prstGeom prst="rect">
              <a:avLst/>
            </a:prstGeom>
            <a:noFill/>
          </p:spPr>
          <p:txBody>
            <a:bodyPr rtlCol="0" wrap="square">
              <a:spAutoFit/>
            </a:bodyPr>
            <a:lstStyle>
              <a:defPPr>
                <a:defRPr lang="zh-CN"/>
              </a:defPPr>
              <a:lvl1pPr>
                <a:defRPr sz="1800">
                  <a:solidFill>
                    <a:schemeClr val="tx1">
                      <a:lumMod val="75000"/>
                      <a:lumOff val="25000"/>
                    </a:schemeClr>
                  </a:solidFill>
                </a:defRPr>
              </a:lvl1pPr>
            </a:lstStyle>
            <a:p>
              <a:pPr defTabSz="1111250" lvl="0">
                <a:lnSpc>
                  <a:spcPct val="90000"/>
                </a:lnSpc>
                <a:spcBef>
                  <a:spcPct val="0"/>
                </a:spcBef>
                <a:spcAft>
                  <a:spcPct val="35000"/>
                </a:spcAft>
              </a:pPr>
              <a:r>
                <a:rPr altLang="en-US" b="1" lang="zh-CN" sz="2300">
                  <a:solidFill>
                    <a:srgbClr val="C00000"/>
                  </a:solidFill>
                  <a:cs typeface="+mn-ea"/>
                  <a:sym typeface="+mn-lt"/>
                </a:rPr>
                <a:t>党的基本知识</a:t>
              </a:r>
            </a:p>
          </p:txBody>
        </p:sp>
      </p:grpSp>
      <p:grpSp>
        <p:nvGrpSpPr>
          <p:cNvPr id="62" name="组合 61"/>
          <p:cNvGrpSpPr/>
          <p:nvPr/>
        </p:nvGrpSpPr>
        <p:grpSpPr>
          <a:xfrm>
            <a:off x="3217797" y="1784145"/>
            <a:ext cx="4196427" cy="494030"/>
            <a:chOff x="3071664" y="2109020"/>
            <a:chExt cx="5595236" cy="658706"/>
          </a:xfrm>
        </p:grpSpPr>
        <p:sp>
          <p:nvSpPr>
            <p:cNvPr id="23" name="圆角矩形 22"/>
            <p:cNvSpPr/>
            <p:nvPr/>
          </p:nvSpPr>
          <p:spPr>
            <a:xfrm>
              <a:off x="3071664" y="2109020"/>
              <a:ext cx="5116407" cy="658706"/>
            </a:xfrm>
            <a:prstGeom prst="roundRect">
              <a:avLst>
                <a:gd fmla="val 50000" name="adj"/>
              </a:avLst>
            </a:prstGeom>
            <a:noFill/>
            <a:ln w="25400">
              <a:solidFill>
                <a:srgbClr val="C00000"/>
              </a:solidFill>
            </a:ln>
            <a:effectLst>
              <a:outerShdw algn="ctr" blurRad="279400" dir="7800000" dist="266700"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FFC000"/>
                </a:solidFill>
                <a:latin charset="-122" panose="03000509000000000000" pitchFamily="65" typeface="方正美黑简体"/>
                <a:ea charset="-122" panose="03000509000000000000" pitchFamily="65" typeface="方正美黑简体"/>
              </a:endParaRPr>
            </a:p>
          </p:txBody>
        </p:sp>
        <p:sp>
          <p:nvSpPr>
            <p:cNvPr id="26" name="椭圆 25"/>
            <p:cNvSpPr/>
            <p:nvPr/>
          </p:nvSpPr>
          <p:spPr>
            <a:xfrm>
              <a:off x="3143672" y="2180787"/>
              <a:ext cx="514999" cy="514999"/>
            </a:xfrm>
            <a:prstGeom prst="ellipse">
              <a:avLst/>
            </a:prstGeom>
            <a:noFill/>
            <a:ln w="0">
              <a:solidFill>
                <a:srgbClr val="C00000"/>
              </a:solidFill>
            </a:ln>
            <a:effectLst>
              <a:outerShdw algn="ctr" blurRad="279400" dir="7800000" dist="266700"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FFC000"/>
                </a:solidFill>
                <a:latin charset="-122" panose="03000509000000000000" pitchFamily="65" typeface="方正美黑简体"/>
                <a:ea charset="-122" panose="03000509000000000000" pitchFamily="65" typeface="方正美黑简体"/>
              </a:endParaRPr>
            </a:p>
          </p:txBody>
        </p:sp>
        <p:sp>
          <p:nvSpPr>
            <p:cNvPr id="27" name="TextBox 64"/>
            <p:cNvSpPr txBox="1"/>
            <p:nvPr/>
          </p:nvSpPr>
          <p:spPr>
            <a:xfrm>
              <a:off x="3154480" y="2207994"/>
              <a:ext cx="548640" cy="487680"/>
            </a:xfrm>
            <a:prstGeom prst="rect">
              <a:avLst/>
            </a:prstGeom>
            <a:noFill/>
          </p:spPr>
          <p:txBody>
            <a:bodyPr rtlCol="0" wrap="none">
              <a:spAutoFit/>
            </a:bodyPr>
            <a:lstStyle>
              <a:defPPr>
                <a:defRPr lang="zh-CN"/>
              </a:defPPr>
              <a:lvl1pPr>
                <a:defRPr sz="1800">
                  <a:solidFill>
                    <a:schemeClr val="tx1">
                      <a:lumMod val="75000"/>
                      <a:lumOff val="25000"/>
                    </a:schemeClr>
                  </a:solidFill>
                </a:defRPr>
              </a:lvl1pPr>
            </a:lstStyle>
            <a:p>
              <a:pPr algn="ctr"/>
              <a:r>
                <a:rPr altLang="en-US" b="0" lang="zh-CN">
                  <a:solidFill>
                    <a:srgbClr val="C00000"/>
                  </a:solidFill>
                  <a:latin charset="-122" panose="03000509000000000000" pitchFamily="65" typeface="方正美黑简体"/>
                  <a:ea charset="-122" panose="03000509000000000000" pitchFamily="65" typeface="方正美黑简体"/>
                  <a:cs typeface="+mn-ea"/>
                  <a:sym typeface="+mn-lt"/>
                </a:rPr>
                <a:t>贰</a:t>
              </a:r>
            </a:p>
          </p:txBody>
        </p:sp>
        <p:sp>
          <p:nvSpPr>
            <p:cNvPr id="25" name="TextBox 64"/>
            <p:cNvSpPr txBox="1"/>
            <p:nvPr/>
          </p:nvSpPr>
          <p:spPr>
            <a:xfrm>
              <a:off x="3775129" y="2165748"/>
              <a:ext cx="4891771" cy="542543"/>
            </a:xfrm>
            <a:prstGeom prst="rect">
              <a:avLst/>
            </a:prstGeom>
            <a:noFill/>
          </p:spPr>
          <p:txBody>
            <a:bodyPr rtlCol="0" wrap="square">
              <a:spAutoFit/>
            </a:bodyPr>
            <a:lstStyle>
              <a:defPPr>
                <a:defRPr lang="zh-CN"/>
              </a:defPPr>
              <a:lvl1pPr>
                <a:defRPr sz="1800">
                  <a:solidFill>
                    <a:schemeClr val="tx1">
                      <a:lumMod val="75000"/>
                      <a:lumOff val="25000"/>
                    </a:schemeClr>
                  </a:solidFill>
                </a:defRPr>
              </a:lvl1pPr>
            </a:lstStyle>
            <a:p>
              <a:pPr defTabSz="1111250" lvl="0">
                <a:lnSpc>
                  <a:spcPct val="90000"/>
                </a:lnSpc>
                <a:spcBef>
                  <a:spcPct val="0"/>
                </a:spcBef>
                <a:spcAft>
                  <a:spcPct val="35000"/>
                </a:spcAft>
              </a:pPr>
              <a:r>
                <a:rPr altLang="en-US" b="1" lang="zh-CN" sz="2300">
                  <a:solidFill>
                    <a:srgbClr val="C00000"/>
                  </a:solidFill>
                  <a:cs typeface="+mn-ea"/>
                  <a:sym typeface="+mn-lt"/>
                </a:rPr>
                <a:t>党务工作要点介绍</a:t>
              </a:r>
            </a:p>
          </p:txBody>
        </p:sp>
      </p:grpSp>
      <p:grpSp>
        <p:nvGrpSpPr>
          <p:cNvPr id="63" name="组合 62"/>
          <p:cNvGrpSpPr/>
          <p:nvPr/>
        </p:nvGrpSpPr>
        <p:grpSpPr>
          <a:xfrm>
            <a:off x="3217797" y="2423251"/>
            <a:ext cx="4196427" cy="494030"/>
            <a:chOff x="3071664" y="2961162"/>
            <a:chExt cx="5595236" cy="658706"/>
          </a:xfrm>
        </p:grpSpPr>
        <p:sp>
          <p:nvSpPr>
            <p:cNvPr id="29" name="圆角矩形 28"/>
            <p:cNvSpPr/>
            <p:nvPr/>
          </p:nvSpPr>
          <p:spPr>
            <a:xfrm>
              <a:off x="3071664" y="2961162"/>
              <a:ext cx="5117253" cy="658706"/>
            </a:xfrm>
            <a:prstGeom prst="roundRect">
              <a:avLst>
                <a:gd fmla="val 50000" name="adj"/>
              </a:avLst>
            </a:prstGeom>
            <a:noFill/>
            <a:ln w="25400">
              <a:solidFill>
                <a:srgbClr val="C00000"/>
              </a:solidFill>
            </a:ln>
            <a:effectLst>
              <a:outerShdw algn="ctr" blurRad="279400" dir="7800000" dist="266700"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FFC000"/>
                </a:solidFill>
                <a:latin charset="-122" panose="03000509000000000000" pitchFamily="65" typeface="方正美黑简体"/>
                <a:ea charset="-122" panose="03000509000000000000" pitchFamily="65" typeface="方正美黑简体"/>
              </a:endParaRPr>
            </a:p>
          </p:txBody>
        </p:sp>
        <p:sp>
          <p:nvSpPr>
            <p:cNvPr id="32" name="椭圆 31"/>
            <p:cNvSpPr/>
            <p:nvPr/>
          </p:nvSpPr>
          <p:spPr>
            <a:xfrm>
              <a:off x="3143672" y="3032929"/>
              <a:ext cx="514999" cy="514999"/>
            </a:xfrm>
            <a:prstGeom prst="ellipse">
              <a:avLst/>
            </a:prstGeom>
            <a:noFill/>
            <a:ln w="0">
              <a:solidFill>
                <a:srgbClr val="C00000"/>
              </a:solidFill>
            </a:ln>
            <a:effectLst>
              <a:outerShdw algn="ctr" blurRad="279400" dir="7800000" dist="266700"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FFC000"/>
                </a:solidFill>
                <a:latin charset="-122" panose="03000509000000000000" pitchFamily="65" typeface="方正美黑简体"/>
                <a:ea charset="-122" panose="03000509000000000000" pitchFamily="65" typeface="方正美黑简体"/>
              </a:endParaRPr>
            </a:p>
          </p:txBody>
        </p:sp>
        <p:sp>
          <p:nvSpPr>
            <p:cNvPr id="33" name="TextBox 64"/>
            <p:cNvSpPr txBox="1"/>
            <p:nvPr/>
          </p:nvSpPr>
          <p:spPr>
            <a:xfrm>
              <a:off x="3154480" y="3060136"/>
              <a:ext cx="548640" cy="487680"/>
            </a:xfrm>
            <a:prstGeom prst="rect">
              <a:avLst/>
            </a:prstGeom>
            <a:noFill/>
          </p:spPr>
          <p:txBody>
            <a:bodyPr rtlCol="0" wrap="none">
              <a:spAutoFit/>
            </a:bodyPr>
            <a:lstStyle>
              <a:defPPr>
                <a:defRPr lang="zh-CN"/>
              </a:defPPr>
              <a:lvl1pPr>
                <a:defRPr sz="1800">
                  <a:solidFill>
                    <a:schemeClr val="tx1">
                      <a:lumMod val="75000"/>
                      <a:lumOff val="25000"/>
                    </a:schemeClr>
                  </a:solidFill>
                </a:defRPr>
              </a:lvl1pPr>
            </a:lstStyle>
            <a:p>
              <a:pPr algn="ctr"/>
              <a:r>
                <a:rPr altLang="en-US" b="0" lang="zh-CN">
                  <a:solidFill>
                    <a:srgbClr val="C00000"/>
                  </a:solidFill>
                  <a:latin charset="-122" panose="03000509000000000000" pitchFamily="65" typeface="方正美黑简体"/>
                  <a:ea charset="-122" panose="03000509000000000000" pitchFamily="65" typeface="方正美黑简体"/>
                  <a:cs typeface="+mn-ea"/>
                  <a:sym typeface="+mn-lt"/>
                </a:rPr>
                <a:t>叁</a:t>
              </a:r>
            </a:p>
          </p:txBody>
        </p:sp>
        <p:sp>
          <p:nvSpPr>
            <p:cNvPr id="31" name="TextBox 64"/>
            <p:cNvSpPr txBox="1"/>
            <p:nvPr/>
          </p:nvSpPr>
          <p:spPr>
            <a:xfrm>
              <a:off x="3775129" y="3017889"/>
              <a:ext cx="4891771" cy="542543"/>
            </a:xfrm>
            <a:prstGeom prst="rect">
              <a:avLst/>
            </a:prstGeom>
            <a:noFill/>
          </p:spPr>
          <p:txBody>
            <a:bodyPr rtlCol="0" wrap="square">
              <a:spAutoFit/>
            </a:bodyPr>
            <a:lstStyle>
              <a:defPPr>
                <a:defRPr lang="zh-CN"/>
              </a:defPPr>
              <a:lvl1pPr>
                <a:defRPr sz="1800">
                  <a:solidFill>
                    <a:schemeClr val="tx1">
                      <a:lumMod val="75000"/>
                      <a:lumOff val="25000"/>
                    </a:schemeClr>
                  </a:solidFill>
                </a:defRPr>
              </a:lvl1pPr>
            </a:lstStyle>
            <a:p>
              <a:pPr defTabSz="1111250" lvl="0">
                <a:lnSpc>
                  <a:spcPct val="90000"/>
                </a:lnSpc>
                <a:spcBef>
                  <a:spcPct val="0"/>
                </a:spcBef>
                <a:spcAft>
                  <a:spcPct val="35000"/>
                </a:spcAft>
              </a:pPr>
              <a:r>
                <a:rPr altLang="en-US" b="1" lang="zh-CN" sz="2300">
                  <a:solidFill>
                    <a:srgbClr val="C00000"/>
                  </a:solidFill>
                  <a:cs typeface="+mn-ea"/>
                  <a:sym typeface="+mn-lt"/>
                </a:rPr>
                <a:t>党支部相关知识概述</a:t>
              </a:r>
            </a:p>
          </p:txBody>
        </p:sp>
      </p:grpSp>
      <p:grpSp>
        <p:nvGrpSpPr>
          <p:cNvPr id="65" name="组合 64"/>
          <p:cNvGrpSpPr/>
          <p:nvPr/>
        </p:nvGrpSpPr>
        <p:grpSpPr>
          <a:xfrm>
            <a:off x="3217797" y="3073153"/>
            <a:ext cx="4914546" cy="494030"/>
            <a:chOff x="3071664" y="3813304"/>
            <a:chExt cx="6552728" cy="658706"/>
          </a:xfrm>
        </p:grpSpPr>
        <p:sp>
          <p:nvSpPr>
            <p:cNvPr id="35" name="圆角矩形 34"/>
            <p:cNvSpPr/>
            <p:nvPr/>
          </p:nvSpPr>
          <p:spPr>
            <a:xfrm>
              <a:off x="3071664" y="3813304"/>
              <a:ext cx="5117253" cy="658706"/>
            </a:xfrm>
            <a:prstGeom prst="roundRect">
              <a:avLst>
                <a:gd fmla="val 50000" name="adj"/>
              </a:avLst>
            </a:prstGeom>
            <a:noFill/>
            <a:ln w="25400">
              <a:solidFill>
                <a:srgbClr val="C00000"/>
              </a:solidFill>
            </a:ln>
            <a:effectLst>
              <a:outerShdw algn="ctr" blurRad="279400" dir="7800000" dist="266700"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FFC000"/>
                </a:solidFill>
                <a:latin charset="-122" panose="03000509000000000000" pitchFamily="65" typeface="方正美黑简体"/>
                <a:ea charset="-122" panose="03000509000000000000" pitchFamily="65" typeface="方正美黑简体"/>
              </a:endParaRPr>
            </a:p>
          </p:txBody>
        </p:sp>
        <p:sp>
          <p:nvSpPr>
            <p:cNvPr id="38" name="椭圆 37"/>
            <p:cNvSpPr/>
            <p:nvPr/>
          </p:nvSpPr>
          <p:spPr>
            <a:xfrm>
              <a:off x="3143672" y="3885071"/>
              <a:ext cx="514999" cy="514999"/>
            </a:xfrm>
            <a:prstGeom prst="ellipse">
              <a:avLst/>
            </a:prstGeom>
            <a:noFill/>
            <a:ln w="0">
              <a:solidFill>
                <a:srgbClr val="C00000"/>
              </a:solidFill>
            </a:ln>
            <a:effectLst>
              <a:outerShdw algn="ctr" blurRad="279400" dir="7800000" dist="266700"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FFC000"/>
                </a:solidFill>
                <a:latin charset="-122" panose="03000509000000000000" pitchFamily="65" typeface="方正美黑简体"/>
                <a:ea charset="-122" panose="03000509000000000000" pitchFamily="65" typeface="方正美黑简体"/>
              </a:endParaRPr>
            </a:p>
          </p:txBody>
        </p:sp>
        <p:sp>
          <p:nvSpPr>
            <p:cNvPr id="39" name="TextBox 64"/>
            <p:cNvSpPr txBox="1"/>
            <p:nvPr/>
          </p:nvSpPr>
          <p:spPr>
            <a:xfrm>
              <a:off x="3154480" y="3912278"/>
              <a:ext cx="548640" cy="487680"/>
            </a:xfrm>
            <a:prstGeom prst="rect">
              <a:avLst/>
            </a:prstGeom>
            <a:noFill/>
          </p:spPr>
          <p:txBody>
            <a:bodyPr rtlCol="0" wrap="none">
              <a:spAutoFit/>
            </a:bodyPr>
            <a:lstStyle>
              <a:defPPr>
                <a:defRPr lang="zh-CN"/>
              </a:defPPr>
              <a:lvl1pPr>
                <a:defRPr sz="1800">
                  <a:solidFill>
                    <a:schemeClr val="tx1">
                      <a:lumMod val="75000"/>
                      <a:lumOff val="25000"/>
                    </a:schemeClr>
                  </a:solidFill>
                </a:defRPr>
              </a:lvl1pPr>
            </a:lstStyle>
            <a:p>
              <a:pPr algn="ctr"/>
              <a:r>
                <a:rPr altLang="en-US" b="0" lang="zh-CN">
                  <a:solidFill>
                    <a:srgbClr val="C00000"/>
                  </a:solidFill>
                  <a:latin charset="-122" panose="03000509000000000000" pitchFamily="65" typeface="方正美黑简体"/>
                  <a:ea charset="-122" panose="03000509000000000000" pitchFamily="65" typeface="方正美黑简体"/>
                  <a:cs typeface="+mn-ea"/>
                  <a:sym typeface="+mn-lt"/>
                </a:rPr>
                <a:t>肆</a:t>
              </a:r>
            </a:p>
          </p:txBody>
        </p:sp>
        <p:sp>
          <p:nvSpPr>
            <p:cNvPr id="37" name="TextBox 64"/>
            <p:cNvSpPr txBox="1"/>
            <p:nvPr/>
          </p:nvSpPr>
          <p:spPr>
            <a:xfrm>
              <a:off x="3775128" y="3870030"/>
              <a:ext cx="5849263" cy="542543"/>
            </a:xfrm>
            <a:prstGeom prst="rect">
              <a:avLst/>
            </a:prstGeom>
            <a:noFill/>
          </p:spPr>
          <p:txBody>
            <a:bodyPr rtlCol="0" wrap="square">
              <a:spAutoFit/>
            </a:bodyPr>
            <a:lstStyle>
              <a:defPPr>
                <a:defRPr lang="zh-CN"/>
              </a:defPPr>
              <a:lvl1pPr>
                <a:defRPr sz="1800">
                  <a:solidFill>
                    <a:schemeClr val="tx1">
                      <a:lumMod val="75000"/>
                      <a:lumOff val="25000"/>
                    </a:schemeClr>
                  </a:solidFill>
                </a:defRPr>
              </a:lvl1pPr>
            </a:lstStyle>
            <a:p>
              <a:pPr defTabSz="1111250" lvl="0">
                <a:lnSpc>
                  <a:spcPct val="90000"/>
                </a:lnSpc>
                <a:spcBef>
                  <a:spcPct val="0"/>
                </a:spcBef>
                <a:spcAft>
                  <a:spcPct val="35000"/>
                </a:spcAft>
              </a:pPr>
              <a:r>
                <a:rPr altLang="en-US" b="1" lang="zh-CN" sz="2300">
                  <a:solidFill>
                    <a:srgbClr val="C00000"/>
                  </a:solidFill>
                  <a:cs typeface="+mn-ea"/>
                  <a:sym typeface="+mn-lt"/>
                </a:rPr>
                <a:t>党支部日常工作实务</a:t>
              </a:r>
            </a:p>
          </p:txBody>
        </p:sp>
      </p:grpSp>
      <p:sp>
        <p:nvSpPr>
          <p:cNvPr id="40" name="TextBox 64"/>
          <p:cNvSpPr txBox="1"/>
          <p:nvPr/>
        </p:nvSpPr>
        <p:spPr>
          <a:xfrm>
            <a:off x="1487427" y="1145097"/>
            <a:ext cx="1005840" cy="1715022"/>
          </a:xfrm>
          <a:prstGeom prst="rect">
            <a:avLst/>
          </a:prstGeom>
          <a:noFill/>
        </p:spPr>
        <p:txBody>
          <a:bodyPr rtlCol="0" vert="eaVert" wrap="square">
            <a:spAutoFit/>
          </a:bodyPr>
          <a:lstStyle>
            <a:defPPr>
              <a:defRPr lang="zh-CN"/>
            </a:defPPr>
            <a:lvl1pPr>
              <a:defRPr sz="1800">
                <a:solidFill>
                  <a:schemeClr val="tx1">
                    <a:lumMod val="75000"/>
                    <a:lumOff val="25000"/>
                  </a:schemeClr>
                </a:solidFill>
              </a:defRPr>
            </a:lvl1pPr>
          </a:lstStyle>
          <a:p>
            <a:pPr algn="dist"/>
            <a:r>
              <a:rPr altLang="en-US" b="1" lang="zh-CN" sz="5400">
                <a:solidFill>
                  <a:srgbClr val="C00000"/>
                </a:solidFill>
                <a:latin typeface="+mj-ea"/>
                <a:ea typeface="+mj-ea"/>
                <a:cs typeface="+mn-ea"/>
                <a:sym typeface="+mn-lt"/>
              </a:rPr>
              <a:t>目录</a:t>
            </a:r>
          </a:p>
        </p:txBody>
      </p:sp>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40"/>
                                        </p:tgtEl>
                                        <p:attrNameLst>
                                          <p:attrName>style.visibility</p:attrName>
                                        </p:attrNameLst>
                                      </p:cBhvr>
                                      <p:to>
                                        <p:strVal val="visible"/>
                                      </p:to>
                                    </p:set>
                                    <p:animEffect filter="fade" transition="in">
                                      <p:cBhvr>
                                        <p:cTn dur="1000" id="7"/>
                                        <p:tgtEl>
                                          <p:spTgt spid="40"/>
                                        </p:tgtEl>
                                      </p:cBhvr>
                                    </p:animEffect>
                                    <p:anim calcmode="lin" valueType="num">
                                      <p:cBhvr>
                                        <p:cTn dur="1000" fill="hold" id="8"/>
                                        <p:tgtEl>
                                          <p:spTgt spid="40"/>
                                        </p:tgtEl>
                                        <p:attrNameLst>
                                          <p:attrName>ppt_x</p:attrName>
                                        </p:attrNameLst>
                                      </p:cBhvr>
                                      <p:tavLst>
                                        <p:tav tm="0">
                                          <p:val>
                                            <p:strVal val="#ppt_x"/>
                                          </p:val>
                                        </p:tav>
                                        <p:tav tm="100000">
                                          <p:val>
                                            <p:strVal val="#ppt_x"/>
                                          </p:val>
                                        </p:tav>
                                      </p:tavLst>
                                    </p:anim>
                                    <p:anim calcmode="lin" valueType="num">
                                      <p:cBhvr>
                                        <p:cTn dur="1000" fill="hold" id="9"/>
                                        <p:tgtEl>
                                          <p:spTgt spid="4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2">
                                  <p:stCondLst>
                                    <p:cond delay="0"/>
                                  </p:stCondLst>
                                  <p:childTnLst>
                                    <p:set>
                                      <p:cBhvr>
                                        <p:cTn dur="1" fill="hold" id="12">
                                          <p:stCondLst>
                                            <p:cond delay="0"/>
                                          </p:stCondLst>
                                        </p:cTn>
                                        <p:tgtEl>
                                          <p:spTgt spid="61"/>
                                        </p:tgtEl>
                                        <p:attrNameLst>
                                          <p:attrName>style.visibility</p:attrName>
                                        </p:attrNameLst>
                                      </p:cBhvr>
                                      <p:to>
                                        <p:strVal val="visible"/>
                                      </p:to>
                                    </p:set>
                                    <p:anim calcmode="lin" valueType="num">
                                      <p:cBhvr additive="base">
                                        <p:cTn dur="500" fill="hold" id="13"/>
                                        <p:tgtEl>
                                          <p:spTgt spid="61"/>
                                        </p:tgtEl>
                                        <p:attrNameLst>
                                          <p:attrName>ppt_x</p:attrName>
                                        </p:attrNameLst>
                                      </p:cBhvr>
                                      <p:tavLst>
                                        <p:tav tm="0">
                                          <p:val>
                                            <p:strVal val="1+#ppt_w/2"/>
                                          </p:val>
                                        </p:tav>
                                        <p:tav tm="100000">
                                          <p:val>
                                            <p:strVal val="#ppt_x"/>
                                          </p:val>
                                        </p:tav>
                                      </p:tavLst>
                                    </p:anim>
                                    <p:anim calcmode="lin" valueType="num">
                                      <p:cBhvr additive="base">
                                        <p:cTn dur="500" fill="hold" id="14"/>
                                        <p:tgtEl>
                                          <p:spTgt spid="61"/>
                                        </p:tgtEl>
                                        <p:attrNameLst>
                                          <p:attrName>ppt_y</p:attrName>
                                        </p:attrNameLst>
                                      </p:cBhvr>
                                      <p:tavLst>
                                        <p:tav tm="0">
                                          <p:val>
                                            <p:strVal val="#ppt_y"/>
                                          </p:val>
                                        </p:tav>
                                        <p:tav tm="100000">
                                          <p:val>
                                            <p:strVal val="#ppt_y"/>
                                          </p:val>
                                        </p:tav>
                                      </p:tavLst>
                                    </p:anim>
                                  </p:childTnLst>
                                </p:cTn>
                              </p:par>
                              <p:par>
                                <p:cTn fill="hold" id="15" nodeType="withEffect" presetClass="entr" presetID="2" presetSubtype="2">
                                  <p:stCondLst>
                                    <p:cond delay="100"/>
                                  </p:stCondLst>
                                  <p:childTnLst>
                                    <p:set>
                                      <p:cBhvr>
                                        <p:cTn dur="1" fill="hold" id="16">
                                          <p:stCondLst>
                                            <p:cond delay="0"/>
                                          </p:stCondLst>
                                        </p:cTn>
                                        <p:tgtEl>
                                          <p:spTgt spid="62"/>
                                        </p:tgtEl>
                                        <p:attrNameLst>
                                          <p:attrName>style.visibility</p:attrName>
                                        </p:attrNameLst>
                                      </p:cBhvr>
                                      <p:to>
                                        <p:strVal val="visible"/>
                                      </p:to>
                                    </p:set>
                                    <p:anim calcmode="lin" valueType="num">
                                      <p:cBhvr additive="base">
                                        <p:cTn dur="500" fill="hold" id="17"/>
                                        <p:tgtEl>
                                          <p:spTgt spid="62"/>
                                        </p:tgtEl>
                                        <p:attrNameLst>
                                          <p:attrName>ppt_x</p:attrName>
                                        </p:attrNameLst>
                                      </p:cBhvr>
                                      <p:tavLst>
                                        <p:tav tm="0">
                                          <p:val>
                                            <p:strVal val="1+#ppt_w/2"/>
                                          </p:val>
                                        </p:tav>
                                        <p:tav tm="100000">
                                          <p:val>
                                            <p:strVal val="#ppt_x"/>
                                          </p:val>
                                        </p:tav>
                                      </p:tavLst>
                                    </p:anim>
                                    <p:anim calcmode="lin" valueType="num">
                                      <p:cBhvr additive="base">
                                        <p:cTn dur="500" fill="hold" id="18"/>
                                        <p:tgtEl>
                                          <p:spTgt spid="62"/>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200"/>
                                  </p:stCondLst>
                                  <p:childTnLst>
                                    <p:set>
                                      <p:cBhvr>
                                        <p:cTn dur="1" fill="hold" id="20">
                                          <p:stCondLst>
                                            <p:cond delay="0"/>
                                          </p:stCondLst>
                                        </p:cTn>
                                        <p:tgtEl>
                                          <p:spTgt spid="63"/>
                                        </p:tgtEl>
                                        <p:attrNameLst>
                                          <p:attrName>style.visibility</p:attrName>
                                        </p:attrNameLst>
                                      </p:cBhvr>
                                      <p:to>
                                        <p:strVal val="visible"/>
                                      </p:to>
                                    </p:set>
                                    <p:anim calcmode="lin" valueType="num">
                                      <p:cBhvr additive="base">
                                        <p:cTn dur="500" fill="hold" id="21"/>
                                        <p:tgtEl>
                                          <p:spTgt spid="63"/>
                                        </p:tgtEl>
                                        <p:attrNameLst>
                                          <p:attrName>ppt_x</p:attrName>
                                        </p:attrNameLst>
                                      </p:cBhvr>
                                      <p:tavLst>
                                        <p:tav tm="0">
                                          <p:val>
                                            <p:strVal val="1+#ppt_w/2"/>
                                          </p:val>
                                        </p:tav>
                                        <p:tav tm="100000">
                                          <p:val>
                                            <p:strVal val="#ppt_x"/>
                                          </p:val>
                                        </p:tav>
                                      </p:tavLst>
                                    </p:anim>
                                    <p:anim calcmode="lin" valueType="num">
                                      <p:cBhvr additive="base">
                                        <p:cTn dur="500" fill="hold" id="22"/>
                                        <p:tgtEl>
                                          <p:spTgt spid="63"/>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300"/>
                                  </p:stCondLst>
                                  <p:childTnLst>
                                    <p:set>
                                      <p:cBhvr>
                                        <p:cTn dur="1" fill="hold" id="24">
                                          <p:stCondLst>
                                            <p:cond delay="0"/>
                                          </p:stCondLst>
                                        </p:cTn>
                                        <p:tgtEl>
                                          <p:spTgt spid="65"/>
                                        </p:tgtEl>
                                        <p:attrNameLst>
                                          <p:attrName>style.visibility</p:attrName>
                                        </p:attrNameLst>
                                      </p:cBhvr>
                                      <p:to>
                                        <p:strVal val="visible"/>
                                      </p:to>
                                    </p:set>
                                    <p:anim calcmode="lin" valueType="num">
                                      <p:cBhvr additive="base">
                                        <p:cTn dur="500" fill="hold" id="25"/>
                                        <p:tgtEl>
                                          <p:spTgt spid="65"/>
                                        </p:tgtEl>
                                        <p:attrNameLst>
                                          <p:attrName>ppt_x</p:attrName>
                                        </p:attrNameLst>
                                      </p:cBhvr>
                                      <p:tavLst>
                                        <p:tav tm="0">
                                          <p:val>
                                            <p:strVal val="1+#ppt_w/2"/>
                                          </p:val>
                                        </p:tav>
                                        <p:tav tm="100000">
                                          <p:val>
                                            <p:strVal val="#ppt_x"/>
                                          </p:val>
                                        </p:tav>
                                      </p:tavLst>
                                    </p:anim>
                                    <p:anim calcmode="lin" valueType="num">
                                      <p:cBhvr additive="base">
                                        <p:cTn dur="500" fill="hold" id="26"/>
                                        <p:tgtEl>
                                          <p:spTgt spid="65"/>
                                        </p:tgtEl>
                                        <p:attrNameLst>
                                          <p:attrName>ppt_y</p:attrName>
                                        </p:attrNameLst>
                                      </p:cBhvr>
                                      <p:tavLst>
                                        <p:tav tm="0">
                                          <p:val>
                                            <p:strVal val="#ppt_y"/>
                                          </p:val>
                                        </p:tav>
                                        <p:tav tm="100000">
                                          <p:val>
                                            <p:strVal val="#ppt_y"/>
                                          </p:val>
                                        </p:tav>
                                      </p:tavLst>
                                    </p:anim>
                                  </p:childTnLst>
                                </p:cTn>
                              </p:par>
                              <p:par>
                                <p:cTn fill="hold" id="27" nodeType="withEffect" presetClass="entr" presetID="22" presetSubtype="8">
                                  <p:stCondLst>
                                    <p:cond delay="0"/>
                                  </p:stCondLst>
                                  <p:childTnLst>
                                    <p:set>
                                      <p:cBhvr>
                                        <p:cTn dur="1" fill="hold" id="28">
                                          <p:stCondLst>
                                            <p:cond delay="0"/>
                                          </p:stCondLst>
                                        </p:cTn>
                                        <p:tgtEl>
                                          <p:spTgt spid="2"/>
                                        </p:tgtEl>
                                        <p:attrNameLst>
                                          <p:attrName>style.visibility</p:attrName>
                                        </p:attrNameLst>
                                      </p:cBhvr>
                                      <p:to>
                                        <p:strVal val="visible"/>
                                      </p:to>
                                    </p:set>
                                    <p:animEffect filter="wipe(left)" transition="in">
                                      <p:cBhvr>
                                        <p:cTn dur="500" id="29"/>
                                        <p:tgtEl>
                                          <p:spTgt spid="2"/>
                                        </p:tgtEl>
                                      </p:cBhvr>
                                    </p:animEffect>
                                  </p:childTnLst>
                                </p:cTn>
                              </p:par>
                            </p:childTnLst>
                          </p:cTn>
                        </p:par>
                        <p:par>
                          <p:cTn fill="hold" id="30" nodeType="afterGroup">
                            <p:stCondLst>
                              <p:cond delay="1800"/>
                            </p:stCondLst>
                            <p:childTnLst>
                              <p:par>
                                <p:cTn fill="hold" id="31" nodeType="afterEffect" presetClass="entr" presetID="12" presetSubtype="2">
                                  <p:stCondLst>
                                    <p:cond delay="0"/>
                                  </p:stCondLst>
                                  <p:childTnLst>
                                    <p:set>
                                      <p:cBhvr>
                                        <p:cTn dur="1" fill="hold" id="32">
                                          <p:stCondLst>
                                            <p:cond delay="0"/>
                                          </p:stCondLst>
                                        </p:cTn>
                                        <p:tgtEl>
                                          <p:spTgt spid="3"/>
                                        </p:tgtEl>
                                        <p:attrNameLst>
                                          <p:attrName>style.visibility</p:attrName>
                                        </p:attrNameLst>
                                      </p:cBhvr>
                                      <p:to>
                                        <p:strVal val="visible"/>
                                      </p:to>
                                    </p:set>
                                    <p:anim calcmode="lin" valueType="num">
                                      <p:cBhvr additive="base">
                                        <p:cTn dur="1000" id="33"/>
                                        <p:tgtEl>
                                          <p:spTgt spid="3"/>
                                        </p:tgtEl>
                                        <p:attrNameLst>
                                          <p:attrName>ppt_x</p:attrName>
                                        </p:attrNameLst>
                                      </p:cBhvr>
                                      <p:tavLst>
                                        <p:tav tm="0">
                                          <p:val>
                                            <p:strVal val="#ppt_x+#ppt_w*1.125000"/>
                                          </p:val>
                                        </p:tav>
                                        <p:tav tm="100000">
                                          <p:val>
                                            <p:strVal val="#ppt_x"/>
                                          </p:val>
                                        </p:tav>
                                      </p:tavLst>
                                    </p:anim>
                                    <p:animEffect filter="wipe(left)" transition="in">
                                      <p:cBhvr>
                                        <p:cTn dur="1000" id="34"/>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sp>
        <p:nvSpPr>
          <p:cNvPr descr="e7d195523061f1c01ef2b70529884c179423570dbaad84926380ABC1F97BAEF0C8FC051856578EAB7874501A1FFE158C4981707381814BCC4D9A8E3554438DEE4FBCF5A5B4D2A8B0989AB57E8BAC65EB8D0E6BC1998F2CEEE3D0AF65317FDA2B0BE79331EE6B078B1DD294191E0157E2A3DDC6FD940B31DEEB9F1DD2CE750A252BFA5CAB1B1FA84D" id="5" name="Rectangle 32"/>
          <p:cNvSpPr/>
          <p:nvPr/>
        </p:nvSpPr>
        <p:spPr bwMode="auto">
          <a:xfrm>
            <a:off x="1053053" y="2786512"/>
            <a:ext cx="1539875" cy="1737360"/>
          </a:xfrm>
          <a:prstGeom prst="rect">
            <a:avLst/>
          </a:prstGeom>
        </p:spPr>
        <p:txBody>
          <a:bodyPr>
            <a:spAutoFit/>
          </a:bodyPr>
          <a:lstStyle/>
          <a:p>
            <a:pPr fontAlgn="auto">
              <a:spcBef>
                <a:spcPct val="0"/>
              </a:spcBef>
              <a:spcAft>
                <a:spcPct val="0"/>
              </a:spcAft>
              <a:defRPr/>
            </a:pPr>
            <a:r>
              <a:rPr b="0" lang="ms-MY" sz="900">
                <a:solidFill>
                  <a:schemeClr val="tx1">
                    <a:lumMod val="65000"/>
                    <a:lumOff val="35000"/>
                  </a:schemeClr>
                </a:solidFill>
                <a:latin charset="-122" panose="020b0604020202020204" typeface="Arial Unicode MS"/>
                <a:ea charset="-122" panose="020b0604020202020204" typeface="Arial Unicode MS"/>
                <a:cs charset="-122" panose="020b0604020202020204" typeface="Arial Unicode MS"/>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descr="e7d195523061f1c01ef2b70529884c179423570dbaad84926380ABC1F97BAEF0C8FC051856578EAB7874501A1FFE158C4981707381814BCC4D9A8E3554438DEE4FBCF5A5B4D2A8B0989AB57E8BAC65EB8D0E6BC1998F2CEEE3D0AF65317FDA2B0BE79331EE6B078B1DD294191E0157E2A3DDC6FD940B31DEEB9F1DD2CE750A252BFA5CAB1B1FA84D" id="8" name="Rectangle 33"/>
          <p:cNvSpPr>
            <a:spLocks noChangeArrowheads="1"/>
          </p:cNvSpPr>
          <p:nvPr/>
        </p:nvSpPr>
        <p:spPr bwMode="auto">
          <a:xfrm>
            <a:off x="1021303" y="2357991"/>
            <a:ext cx="15716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eaLnBrk="1" hangingPunct="1"/>
            <a:r>
              <a:rPr altLang="zh-CN" b="1" lang="en-US" sz="1200">
                <a:solidFill>
                  <a:schemeClr val="tx1">
                    <a:lumMod val="95000"/>
                    <a:lumOff val="5000"/>
                  </a:schemeClr>
                </a:solidFill>
                <a:latin typeface="+mn-lt"/>
                <a:cs charset="0" panose="020b0606030504020204" pitchFamily="34" typeface="Open Sans"/>
              </a:rPr>
              <a:t>YOUR TITLE HERE</a:t>
            </a:r>
          </a:p>
        </p:txBody>
      </p:sp>
      <p:sp>
        <p:nvSpPr>
          <p:cNvPr descr="e7d195523061f1c01ef2b70529884c179423570dbaad84926380ABC1F97BAEF0C8FC051856578EAB7874501A1FFE158C4981707381814BCC4D9A8E3554438DEE4FBCF5A5B4D2A8B0989AB57E8BAC65EB8D0E6BC1998F2CEEE3D0AF65317FDA2B0BE79331EE6B078B1DD294191E0157E2A3DDC6FD940B31DEEB9F1DD2CE750A252BFA5CAB1B1FA84D" id="9" name="Rectangle 34"/>
          <p:cNvSpPr>
            <a:spLocks noChangeArrowheads="1"/>
          </p:cNvSpPr>
          <p:nvPr/>
        </p:nvSpPr>
        <p:spPr bwMode="auto">
          <a:xfrm>
            <a:off x="1092741" y="1000575"/>
            <a:ext cx="57037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algn="ctr" eaLnBrk="1" hangingPunct="1"/>
            <a:r>
              <a:rPr altLang="zh-CN" lang="en-US" sz="9600">
                <a:solidFill>
                  <a:schemeClr val="tx1">
                    <a:lumMod val="95000"/>
                    <a:lumOff val="5000"/>
                  </a:schemeClr>
                </a:solidFill>
                <a:latin typeface="+mn-lt"/>
                <a:cs charset="0" pitchFamily="34" typeface="Open Sans Light"/>
              </a:rPr>
              <a:t>1</a:t>
            </a:r>
          </a:p>
        </p:txBody>
      </p:sp>
      <p:sp>
        <p:nvSpPr>
          <p:cNvPr descr="e7d195523061f1c01ef2b70529884c179423570dbaad84926380ABC1F97BAEF0C8FC051856578EAB7874501A1FFE158C4981707381814BCC4D9A8E3554438DEE4FBCF5A5B4D2A8B0989AB57E8BAC65EB8D0E6BC1998F2CEEE3D0AF65317FDA2B0BE79331EE6B078B1DD294191E0157E2A3DDC6FD940B31DEEB9F1DD2CE750A252BFA5CAB1B1FA84D" id="10" name="Rectangle 38"/>
          <p:cNvSpPr/>
          <p:nvPr/>
        </p:nvSpPr>
        <p:spPr bwMode="auto">
          <a:xfrm>
            <a:off x="2950996" y="2786512"/>
            <a:ext cx="1539875" cy="1737360"/>
          </a:xfrm>
          <a:prstGeom prst="rect">
            <a:avLst/>
          </a:prstGeom>
        </p:spPr>
        <p:txBody>
          <a:bodyPr>
            <a:spAutoFit/>
          </a:bodyPr>
          <a:lstStyle/>
          <a:p>
            <a:pPr fontAlgn="auto">
              <a:spcBef>
                <a:spcPct val="0"/>
              </a:spcBef>
              <a:spcAft>
                <a:spcPct val="0"/>
              </a:spcAft>
              <a:defRPr/>
            </a:pPr>
            <a:r>
              <a:rPr b="0" lang="ms-MY" sz="900">
                <a:solidFill>
                  <a:schemeClr val="tx1">
                    <a:lumMod val="65000"/>
                    <a:lumOff val="35000"/>
                  </a:schemeClr>
                </a:solidFill>
                <a:latin charset="-122" panose="020b0604020202020204" typeface="Arial Unicode MS"/>
                <a:ea charset="-122" panose="020b0604020202020204" typeface="Arial Unicode MS"/>
                <a:cs charset="-122" panose="020b0604020202020204" typeface="Arial Unicode MS"/>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descr="e7d195523061f1c01ef2b70529884c179423570dbaad84926380ABC1F97BAEF0C8FC051856578EAB7874501A1FFE158C4981707381814BCC4D9A8E3554438DEE4FBCF5A5B4D2A8B0989AB57E8BAC65EB8D0E6BC1998F2CEEE3D0AF65317FDA2B0BE79331EE6B078B1DD294191E0157E2A3DDC6FD940B31DEEB9F1DD2CE750A252BFA5CAB1B1FA84D" id="11" name="Rectangle 40"/>
          <p:cNvSpPr>
            <a:spLocks noChangeArrowheads="1"/>
          </p:cNvSpPr>
          <p:nvPr/>
        </p:nvSpPr>
        <p:spPr bwMode="auto">
          <a:xfrm>
            <a:off x="2990684" y="1000575"/>
            <a:ext cx="57037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algn="ctr" eaLnBrk="1" hangingPunct="1"/>
            <a:r>
              <a:rPr altLang="zh-CN" lang="en-US" sz="9600">
                <a:solidFill>
                  <a:srgbClr val="D1221F"/>
                </a:solidFill>
                <a:latin typeface="+mn-lt"/>
                <a:cs charset="0" pitchFamily="34" typeface="Open Sans Light"/>
              </a:rPr>
              <a:t>2</a:t>
            </a:r>
          </a:p>
        </p:txBody>
      </p:sp>
      <p:sp>
        <p:nvSpPr>
          <p:cNvPr descr="e7d195523061f1c01ef2b70529884c179423570dbaad84926380ABC1F97BAEF0C8FC051856578EAB7874501A1FFE158C4981707381814BCC4D9A8E3554438DEE4FBCF5A5B4D2A8B0989AB57E8BAC65EB8D0E6BC1998F2CEEE3D0AF65317FDA2B0BE79331EE6B078B1DD294191E0157E2A3DDC6FD940B31DEEB9F1DD2CE750A252BFA5CAB1B1FA84D" id="12" name="Rectangle 41"/>
          <p:cNvSpPr/>
          <p:nvPr/>
        </p:nvSpPr>
        <p:spPr bwMode="auto">
          <a:xfrm>
            <a:off x="4848939" y="2786512"/>
            <a:ext cx="1539875" cy="1737360"/>
          </a:xfrm>
          <a:prstGeom prst="rect">
            <a:avLst/>
          </a:prstGeom>
        </p:spPr>
        <p:txBody>
          <a:bodyPr>
            <a:spAutoFit/>
          </a:bodyPr>
          <a:lstStyle/>
          <a:p>
            <a:pPr fontAlgn="auto">
              <a:spcBef>
                <a:spcPct val="0"/>
              </a:spcBef>
              <a:spcAft>
                <a:spcPct val="0"/>
              </a:spcAft>
              <a:defRPr/>
            </a:pPr>
            <a:r>
              <a:rPr b="0" lang="ms-MY" sz="900">
                <a:solidFill>
                  <a:schemeClr val="tx1">
                    <a:lumMod val="65000"/>
                    <a:lumOff val="35000"/>
                  </a:schemeClr>
                </a:solidFill>
                <a:latin charset="-122" panose="020b0604020202020204" typeface="Arial Unicode MS"/>
                <a:ea charset="-122" panose="020b0604020202020204" typeface="Arial Unicode MS"/>
                <a:cs charset="-122" panose="020b0604020202020204" typeface="Arial Unicode MS"/>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descr="e7d195523061f1c01ef2b70529884c179423570dbaad84926380ABC1F97BAEF0C8FC051856578EAB7874501A1FFE158C4981707381814BCC4D9A8E3554438DEE4FBCF5A5B4D2A8B0989AB57E8BAC65EB8D0E6BC1998F2CEEE3D0AF65317FDA2B0BE79331EE6B078B1DD294191E0157E2A3DDC6FD940B31DEEB9F1DD2CE750A252BFA5CAB1B1FA84D" id="13" name="Rectangle 43"/>
          <p:cNvSpPr>
            <a:spLocks noChangeArrowheads="1"/>
          </p:cNvSpPr>
          <p:nvPr/>
        </p:nvSpPr>
        <p:spPr bwMode="auto">
          <a:xfrm>
            <a:off x="4888628" y="1000575"/>
            <a:ext cx="57037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algn="ctr" eaLnBrk="1" hangingPunct="1"/>
            <a:r>
              <a:rPr altLang="zh-CN" lang="en-US" sz="9600">
                <a:solidFill>
                  <a:schemeClr val="tx1">
                    <a:lumMod val="95000"/>
                    <a:lumOff val="5000"/>
                  </a:schemeClr>
                </a:solidFill>
                <a:latin typeface="+mn-lt"/>
                <a:cs charset="0" pitchFamily="34" typeface="Open Sans Light"/>
              </a:rPr>
              <a:t>3</a:t>
            </a:r>
          </a:p>
        </p:txBody>
      </p:sp>
      <p:sp>
        <p:nvSpPr>
          <p:cNvPr descr="e7d195523061f1c01ef2b70529884c179423570dbaad84926380ABC1F97BAEF0C8FC051856578EAB7874501A1FFE158C4981707381814BCC4D9A8E3554438DEE4FBCF5A5B4D2A8B0989AB57E8BAC65EB8D0E6BC1998F2CEEE3D0AF65317FDA2B0BE79331EE6B078B1DD294191E0157E2A3DDC6FD940B31DEEB9F1DD2CE750A252BFA5CAB1B1FA84D" id="14" name="Rectangle 44"/>
          <p:cNvSpPr/>
          <p:nvPr/>
        </p:nvSpPr>
        <p:spPr bwMode="auto">
          <a:xfrm>
            <a:off x="6746883" y="2786512"/>
            <a:ext cx="1539875" cy="1737360"/>
          </a:xfrm>
          <a:prstGeom prst="rect">
            <a:avLst/>
          </a:prstGeom>
        </p:spPr>
        <p:txBody>
          <a:bodyPr>
            <a:spAutoFit/>
          </a:bodyPr>
          <a:lstStyle/>
          <a:p>
            <a:pPr fontAlgn="auto">
              <a:spcBef>
                <a:spcPct val="0"/>
              </a:spcBef>
              <a:spcAft>
                <a:spcPct val="0"/>
              </a:spcAft>
              <a:defRPr/>
            </a:pPr>
            <a:r>
              <a:rPr b="0" lang="ms-MY" sz="900">
                <a:solidFill>
                  <a:schemeClr val="tx1">
                    <a:lumMod val="65000"/>
                    <a:lumOff val="35000"/>
                  </a:schemeClr>
                </a:solidFill>
                <a:latin charset="-122" panose="020b0604020202020204" typeface="Arial Unicode MS"/>
                <a:ea charset="-122" panose="020b0604020202020204" typeface="Arial Unicode MS"/>
                <a:cs charset="-122" panose="020b0604020202020204" typeface="Arial Unicode MS"/>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descr="e7d195523061f1c01ef2b70529884c179423570dbaad84926380ABC1F97BAEF0C8FC051856578EAB7874501A1FFE158C4981707381814BCC4D9A8E3554438DEE4FBCF5A5B4D2A8B0989AB57E8BAC65EB8D0E6BC1998F2CEEE3D0AF65317FDA2B0BE79331EE6B078B1DD294191E0157E2A3DDC6FD940B31DEEB9F1DD2CE750A252BFA5CAB1B1FA84D" id="3" name="Rectangle 46"/>
          <p:cNvSpPr>
            <a:spLocks noChangeArrowheads="1"/>
          </p:cNvSpPr>
          <p:nvPr/>
        </p:nvSpPr>
        <p:spPr bwMode="auto">
          <a:xfrm>
            <a:off x="6786571" y="1000575"/>
            <a:ext cx="57037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algn="ctr" eaLnBrk="1" hangingPunct="1"/>
            <a:r>
              <a:rPr altLang="zh-CN" lang="en-US" sz="9600">
                <a:solidFill>
                  <a:srgbClr val="D1221F"/>
                </a:solidFill>
                <a:latin typeface="+mn-lt"/>
                <a:cs charset="0" pitchFamily="34" typeface="Open Sans Light"/>
              </a:rPr>
              <a:t>4</a:t>
            </a:r>
          </a:p>
        </p:txBody>
      </p:sp>
      <p:sp>
        <p:nvSpPr>
          <p:cNvPr descr="e7d195523061f1c01ef2b70529884c179423570dbaad84926380ABC1F97BAEF0C8FC051856578EAB7874501A1FFE158C4981707381814BCC4D9A8E3554438DEE4FBCF5A5B4D2A8B0989AB57E8BAC65EB8D0E6BC1998F2CEEE3D0AF65317FDA2B0BE79331EE6B078B1DD294191E0157E2A3DDC6FD940B31DEEB9F1DD2CE750A252BFA5CAB1B1FA84D" id="4" name="Rectangle 33"/>
          <p:cNvSpPr>
            <a:spLocks noChangeArrowheads="1"/>
          </p:cNvSpPr>
          <p:nvPr/>
        </p:nvSpPr>
        <p:spPr bwMode="auto">
          <a:xfrm>
            <a:off x="2915807" y="2357991"/>
            <a:ext cx="15716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eaLnBrk="1" hangingPunct="1"/>
            <a:r>
              <a:rPr altLang="zh-CN" b="1" lang="en-US" sz="1200">
                <a:solidFill>
                  <a:schemeClr val="tx1">
                    <a:lumMod val="95000"/>
                    <a:lumOff val="5000"/>
                  </a:schemeClr>
                </a:solidFill>
                <a:latin typeface="+mn-lt"/>
                <a:cs charset="0" panose="020b0606030504020204" pitchFamily="34" typeface="Open Sans"/>
              </a:rPr>
              <a:t>YOUR TITLE HERE</a:t>
            </a:r>
          </a:p>
        </p:txBody>
      </p:sp>
      <p:sp>
        <p:nvSpPr>
          <p:cNvPr descr="e7d195523061f1c01ef2b70529884c179423570dbaad84926380ABC1F97BAEF0C8FC051856578EAB7874501A1FFE158C4981707381814BCC4D9A8E3554438DEE4FBCF5A5B4D2A8B0989AB57E8BAC65EB8D0E6BC1998F2CEEE3D0AF65317FDA2B0BE79331EE6B078B1DD294191E0157E2A3DDC6FD940B31DEEB9F1DD2CE750A252BFA5CAB1B1FA84D" id="17" name="Rectangle 33"/>
          <p:cNvSpPr>
            <a:spLocks noChangeArrowheads="1"/>
          </p:cNvSpPr>
          <p:nvPr/>
        </p:nvSpPr>
        <p:spPr bwMode="auto">
          <a:xfrm>
            <a:off x="4810310" y="2357991"/>
            <a:ext cx="15716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eaLnBrk="1" hangingPunct="1"/>
            <a:r>
              <a:rPr altLang="zh-CN" b="1" lang="en-US" sz="1200">
                <a:solidFill>
                  <a:schemeClr val="tx1">
                    <a:lumMod val="95000"/>
                    <a:lumOff val="5000"/>
                  </a:schemeClr>
                </a:solidFill>
                <a:latin typeface="+mn-lt"/>
                <a:cs charset="0" panose="020b0606030504020204" pitchFamily="34" typeface="Open Sans"/>
              </a:rPr>
              <a:t>YOUR TITLE HERE</a:t>
            </a:r>
          </a:p>
        </p:txBody>
      </p:sp>
      <p:sp>
        <p:nvSpPr>
          <p:cNvPr descr="e7d195523061f1c01ef2b70529884c179423570dbaad84926380ABC1F97BAEF0C8FC051856578EAB7874501A1FFE158C4981707381814BCC4D9A8E3554438DEE4FBCF5A5B4D2A8B0989AB57E8BAC65EB8D0E6BC1998F2CEEE3D0AF65317FDA2B0BE79331EE6B078B1DD294191E0157E2A3DDC6FD940B31DEEB9F1DD2CE750A252BFA5CAB1B1FA84D" id="18" name="Rectangle 33"/>
          <p:cNvSpPr>
            <a:spLocks noChangeArrowheads="1"/>
          </p:cNvSpPr>
          <p:nvPr/>
        </p:nvSpPr>
        <p:spPr bwMode="auto">
          <a:xfrm>
            <a:off x="6704814" y="2357991"/>
            <a:ext cx="15716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eaLnBrk="1" hangingPunct="1"/>
            <a:r>
              <a:rPr altLang="zh-CN" b="1" lang="en-US" sz="1200">
                <a:solidFill>
                  <a:schemeClr val="tx1">
                    <a:lumMod val="95000"/>
                    <a:lumOff val="5000"/>
                  </a:schemeClr>
                </a:solidFill>
                <a:latin typeface="+mn-lt"/>
                <a:cs charset="0" panose="020b0606030504020204" pitchFamily="34" typeface="Open Sans"/>
              </a:rPr>
              <a:t>YOUR TITLE HERE</a:t>
            </a:r>
          </a:p>
        </p:txBody>
      </p:sp>
      <p:pic>
        <p:nvPicPr>
          <p:cNvPr id="6" name="图片 5"/>
          <p:cNvPicPr>
            <a:picLocks noChangeAspect="1"/>
          </p:cNvPicPr>
          <p:nvPr/>
        </p:nvPicPr>
        <p:blipFill>
          <a:blip r:embed="rId4">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Effect filter="fade" transition="in">
                                      <p:cBhvr>
                                        <p:cTn dur="500" id="14"/>
                                        <p:tgtEl>
                                          <p:spTgt spid="1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ppt_w</p:attrName>
                                        </p:attrNameLst>
                                      </p:cBhvr>
                                      <p:tavLst>
                                        <p:tav tm="0">
                                          <p:val>
                                            <p:fltVal val="0"/>
                                          </p:val>
                                        </p:tav>
                                        <p:tav tm="100000">
                                          <p:val>
                                            <p:strVal val="#ppt_w"/>
                                          </p:val>
                                        </p:tav>
                                      </p:tavLst>
                                    </p:anim>
                                    <p:anim calcmode="lin" valueType="num">
                                      <p:cBhvr>
                                        <p:cTn dur="500" fill="hold" id="18"/>
                                        <p:tgtEl>
                                          <p:spTgt spid="13"/>
                                        </p:tgtEl>
                                        <p:attrNameLst>
                                          <p:attrName>ppt_h</p:attrName>
                                        </p:attrNameLst>
                                      </p:cBhvr>
                                      <p:tavLst>
                                        <p:tav tm="0">
                                          <p:val>
                                            <p:fltVal val="0"/>
                                          </p:val>
                                        </p:tav>
                                        <p:tav tm="100000">
                                          <p:val>
                                            <p:strVal val="#ppt_h"/>
                                          </p:val>
                                        </p:tav>
                                      </p:tavLst>
                                    </p:anim>
                                    <p:animEffect filter="fade" transition="in">
                                      <p:cBhvr>
                                        <p:cTn dur="500" id="19"/>
                                        <p:tgtEl>
                                          <p:spTgt spid="13"/>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500" fill="hold" id="22"/>
                                        <p:tgtEl>
                                          <p:spTgt spid="3"/>
                                        </p:tgtEl>
                                        <p:attrNameLst>
                                          <p:attrName>ppt_w</p:attrName>
                                        </p:attrNameLst>
                                      </p:cBhvr>
                                      <p:tavLst>
                                        <p:tav tm="0">
                                          <p:val>
                                            <p:fltVal val="0"/>
                                          </p:val>
                                        </p:tav>
                                        <p:tav tm="100000">
                                          <p:val>
                                            <p:strVal val="#ppt_w"/>
                                          </p:val>
                                        </p:tav>
                                      </p:tavLst>
                                    </p:anim>
                                    <p:anim calcmode="lin" valueType="num">
                                      <p:cBhvr>
                                        <p:cTn dur="500" fill="hold" id="23"/>
                                        <p:tgtEl>
                                          <p:spTgt spid="3"/>
                                        </p:tgtEl>
                                        <p:attrNameLst>
                                          <p:attrName>ppt_h</p:attrName>
                                        </p:attrNameLst>
                                      </p:cBhvr>
                                      <p:tavLst>
                                        <p:tav tm="0">
                                          <p:val>
                                            <p:fltVal val="0"/>
                                          </p:val>
                                        </p:tav>
                                        <p:tav tm="100000">
                                          <p:val>
                                            <p:strVal val="#ppt_h"/>
                                          </p:val>
                                        </p:tav>
                                      </p:tavLst>
                                    </p:anim>
                                    <p:animEffect filter="fade" transition="in">
                                      <p:cBhvr>
                                        <p:cTn dur="500" id="24"/>
                                        <p:tgtEl>
                                          <p:spTgt spid="3"/>
                                        </p:tgtEl>
                                      </p:cBhvr>
                                    </p:animEffect>
                                  </p:childTnLst>
                                </p:cTn>
                              </p:par>
                            </p:childTnLst>
                          </p:cTn>
                        </p:par>
                        <p:par>
                          <p:cTn fill="hold" id="25" nodeType="afterGroup">
                            <p:stCondLst>
                              <p:cond delay="500"/>
                            </p:stCondLst>
                            <p:childTnLst>
                              <p:par>
                                <p:cTn fill="hold" grpId="0" id="26" nodeType="afterEffect" presetClass="entr" presetID="2" presetSubtype="2">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500" fill="hold" id="28"/>
                                        <p:tgtEl>
                                          <p:spTgt spid="8"/>
                                        </p:tgtEl>
                                        <p:attrNameLst>
                                          <p:attrName>ppt_x</p:attrName>
                                        </p:attrNameLst>
                                      </p:cBhvr>
                                      <p:tavLst>
                                        <p:tav tm="0">
                                          <p:val>
                                            <p:strVal val="1+#ppt_w/2"/>
                                          </p:val>
                                        </p:tav>
                                        <p:tav tm="100000">
                                          <p:val>
                                            <p:strVal val="#ppt_x"/>
                                          </p:val>
                                        </p:tav>
                                      </p:tavLst>
                                    </p:anim>
                                    <p:anim calcmode="lin" valueType="num">
                                      <p:cBhvr additive="base">
                                        <p:cTn dur="500" fill="hold" id="29"/>
                                        <p:tgtEl>
                                          <p:spTgt spid="8"/>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additive="base">
                                        <p:cTn dur="500" fill="hold" id="32"/>
                                        <p:tgtEl>
                                          <p:spTgt spid="4"/>
                                        </p:tgtEl>
                                        <p:attrNameLst>
                                          <p:attrName>ppt_x</p:attrName>
                                        </p:attrNameLst>
                                      </p:cBhvr>
                                      <p:tavLst>
                                        <p:tav tm="0">
                                          <p:val>
                                            <p:strVal val="1+#ppt_w/2"/>
                                          </p:val>
                                        </p:tav>
                                        <p:tav tm="100000">
                                          <p:val>
                                            <p:strVal val="#ppt_x"/>
                                          </p:val>
                                        </p:tav>
                                      </p:tavLst>
                                    </p:anim>
                                    <p:anim calcmode="lin" valueType="num">
                                      <p:cBhvr additive="base">
                                        <p:cTn dur="500" fill="hold" id="33"/>
                                        <p:tgtEl>
                                          <p:spTgt spid="4"/>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0"/>
                                  </p:stCondLst>
                                  <p:childTnLst>
                                    <p:set>
                                      <p:cBhvr>
                                        <p:cTn dur="1" fill="hold" id="35">
                                          <p:stCondLst>
                                            <p:cond delay="0"/>
                                          </p:stCondLst>
                                        </p:cTn>
                                        <p:tgtEl>
                                          <p:spTgt spid="17"/>
                                        </p:tgtEl>
                                        <p:attrNameLst>
                                          <p:attrName>style.visibility</p:attrName>
                                        </p:attrNameLst>
                                      </p:cBhvr>
                                      <p:to>
                                        <p:strVal val="visible"/>
                                      </p:to>
                                    </p:set>
                                    <p:anim calcmode="lin" valueType="num">
                                      <p:cBhvr additive="base">
                                        <p:cTn dur="500" fill="hold" id="36"/>
                                        <p:tgtEl>
                                          <p:spTgt spid="17"/>
                                        </p:tgtEl>
                                        <p:attrNameLst>
                                          <p:attrName>ppt_x</p:attrName>
                                        </p:attrNameLst>
                                      </p:cBhvr>
                                      <p:tavLst>
                                        <p:tav tm="0">
                                          <p:val>
                                            <p:strVal val="1+#ppt_w/2"/>
                                          </p:val>
                                        </p:tav>
                                        <p:tav tm="100000">
                                          <p:val>
                                            <p:strVal val="#ppt_x"/>
                                          </p:val>
                                        </p:tav>
                                      </p:tavLst>
                                    </p:anim>
                                    <p:anim calcmode="lin" valueType="num">
                                      <p:cBhvr additive="base">
                                        <p:cTn dur="500" fill="hold" id="37"/>
                                        <p:tgtEl>
                                          <p:spTgt spid="17"/>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0"/>
                                  </p:stCondLst>
                                  <p:childTnLst>
                                    <p:set>
                                      <p:cBhvr>
                                        <p:cTn dur="1" fill="hold" id="39">
                                          <p:stCondLst>
                                            <p:cond delay="0"/>
                                          </p:stCondLst>
                                        </p:cTn>
                                        <p:tgtEl>
                                          <p:spTgt spid="18"/>
                                        </p:tgtEl>
                                        <p:attrNameLst>
                                          <p:attrName>style.visibility</p:attrName>
                                        </p:attrNameLst>
                                      </p:cBhvr>
                                      <p:to>
                                        <p:strVal val="visible"/>
                                      </p:to>
                                    </p:set>
                                    <p:anim calcmode="lin" valueType="num">
                                      <p:cBhvr additive="base">
                                        <p:cTn dur="500" fill="hold" id="40"/>
                                        <p:tgtEl>
                                          <p:spTgt spid="18"/>
                                        </p:tgtEl>
                                        <p:attrNameLst>
                                          <p:attrName>ppt_x</p:attrName>
                                        </p:attrNameLst>
                                      </p:cBhvr>
                                      <p:tavLst>
                                        <p:tav tm="0">
                                          <p:val>
                                            <p:strVal val="1+#ppt_w/2"/>
                                          </p:val>
                                        </p:tav>
                                        <p:tav tm="100000">
                                          <p:val>
                                            <p:strVal val="#ppt_x"/>
                                          </p:val>
                                        </p:tav>
                                      </p:tavLst>
                                    </p:anim>
                                    <p:anim calcmode="lin" valueType="num">
                                      <p:cBhvr additive="base">
                                        <p:cTn dur="500" fill="hold" id="41"/>
                                        <p:tgtEl>
                                          <p:spTgt spid="18"/>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1000"/>
                            </p:stCondLst>
                            <p:childTnLst>
                              <p:par>
                                <p:cTn fill="hold" grpId="0" id="43" nodeType="afterEffect" presetClass="entr" presetID="22" presetSubtype="1">
                                  <p:stCondLst>
                                    <p:cond delay="0"/>
                                  </p:stCondLst>
                                  <p:childTnLst>
                                    <p:set>
                                      <p:cBhvr>
                                        <p:cTn dur="1" fill="hold" id="44">
                                          <p:stCondLst>
                                            <p:cond delay="0"/>
                                          </p:stCondLst>
                                        </p:cTn>
                                        <p:tgtEl>
                                          <p:spTgt spid="5"/>
                                        </p:tgtEl>
                                        <p:attrNameLst>
                                          <p:attrName>style.visibility</p:attrName>
                                        </p:attrNameLst>
                                      </p:cBhvr>
                                      <p:to>
                                        <p:strVal val="visible"/>
                                      </p:to>
                                    </p:set>
                                    <p:animEffect filter="wipe(up)" transition="in">
                                      <p:cBhvr>
                                        <p:cTn dur="500" id="45"/>
                                        <p:tgtEl>
                                          <p:spTgt spid="5"/>
                                        </p:tgtEl>
                                      </p:cBhvr>
                                    </p:animEffect>
                                  </p:childTnLst>
                                </p:cTn>
                              </p:par>
                              <p:par>
                                <p:cTn fill="hold" grpId="0" id="46" nodeType="withEffect" presetClass="entr" presetID="22" presetSubtype="1">
                                  <p:stCondLst>
                                    <p:cond delay="0"/>
                                  </p:stCondLst>
                                  <p:childTnLst>
                                    <p:set>
                                      <p:cBhvr>
                                        <p:cTn dur="1" fill="hold" id="47">
                                          <p:stCondLst>
                                            <p:cond delay="0"/>
                                          </p:stCondLst>
                                        </p:cTn>
                                        <p:tgtEl>
                                          <p:spTgt spid="10"/>
                                        </p:tgtEl>
                                        <p:attrNameLst>
                                          <p:attrName>style.visibility</p:attrName>
                                        </p:attrNameLst>
                                      </p:cBhvr>
                                      <p:to>
                                        <p:strVal val="visible"/>
                                      </p:to>
                                    </p:set>
                                    <p:animEffect filter="wipe(up)" transition="in">
                                      <p:cBhvr>
                                        <p:cTn dur="500" id="48"/>
                                        <p:tgtEl>
                                          <p:spTgt spid="10"/>
                                        </p:tgtEl>
                                      </p:cBhvr>
                                    </p:animEffect>
                                  </p:childTnLst>
                                </p:cTn>
                              </p:par>
                              <p:par>
                                <p:cTn fill="hold" grpId="0" id="49" nodeType="withEffect" presetClass="entr" presetID="22" presetSubtype="1">
                                  <p:stCondLst>
                                    <p:cond delay="0"/>
                                  </p:stCondLst>
                                  <p:childTnLst>
                                    <p:set>
                                      <p:cBhvr>
                                        <p:cTn dur="1" fill="hold" id="50">
                                          <p:stCondLst>
                                            <p:cond delay="0"/>
                                          </p:stCondLst>
                                        </p:cTn>
                                        <p:tgtEl>
                                          <p:spTgt spid="12"/>
                                        </p:tgtEl>
                                        <p:attrNameLst>
                                          <p:attrName>style.visibility</p:attrName>
                                        </p:attrNameLst>
                                      </p:cBhvr>
                                      <p:to>
                                        <p:strVal val="visible"/>
                                      </p:to>
                                    </p:set>
                                    <p:animEffect filter="wipe(up)" transition="in">
                                      <p:cBhvr>
                                        <p:cTn dur="500" id="51"/>
                                        <p:tgtEl>
                                          <p:spTgt spid="12"/>
                                        </p:tgtEl>
                                      </p:cBhvr>
                                    </p:animEffect>
                                  </p:childTnLst>
                                </p:cTn>
                              </p:par>
                              <p:par>
                                <p:cTn fill="hold" grpId="0" id="52" nodeType="withEffect" presetClass="entr" presetID="22" presetSubtype="1">
                                  <p:stCondLst>
                                    <p:cond delay="0"/>
                                  </p:stCondLst>
                                  <p:childTnLst>
                                    <p:set>
                                      <p:cBhvr>
                                        <p:cTn dur="1" fill="hold" id="53">
                                          <p:stCondLst>
                                            <p:cond delay="0"/>
                                          </p:stCondLst>
                                        </p:cTn>
                                        <p:tgtEl>
                                          <p:spTgt spid="14"/>
                                        </p:tgtEl>
                                        <p:attrNameLst>
                                          <p:attrName>style.visibility</p:attrName>
                                        </p:attrNameLst>
                                      </p:cBhvr>
                                      <p:to>
                                        <p:strVal val="visible"/>
                                      </p:to>
                                    </p:set>
                                    <p:animEffect filter="wipe(up)" transition="in">
                                      <p:cBhvr>
                                        <p:cTn dur="500" id="5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9"/>
      <p:bldP grpId="0" spid="10"/>
      <p:bldP grpId="0" spid="11"/>
      <p:bldP grpId="0" spid="12"/>
      <p:bldP grpId="0" spid="13"/>
      <p:bldP grpId="0" spid="14"/>
      <p:bldP grpId="0" spid="3"/>
      <p:bldP grpId="0" spid="4"/>
      <p:bldP grpId="0" spid="17"/>
      <p:bldP grpId="0" spid="1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sp>
        <p:nvSpPr>
          <p:cNvPr id="60" name="矩形 59"/>
          <p:cNvSpPr/>
          <p:nvPr/>
        </p:nvSpPr>
        <p:spPr>
          <a:xfrm>
            <a:off x="3166601" y="1280647"/>
            <a:ext cx="5141672" cy="27922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chemeClr val="tx1">
                  <a:lumMod val="75000"/>
                  <a:lumOff val="25000"/>
                </a:schemeClr>
              </a:solidFill>
              <a:latin charset="-122" panose="020b0503020204020204" typeface="微软雅黑"/>
              <a:ea charset="-122" panose="020b0503020204020204" typeface="微软雅黑"/>
            </a:endParaRPr>
          </a:p>
        </p:txBody>
      </p:sp>
      <p:sp>
        <p:nvSpPr>
          <p:cNvPr id="61" name="矩形 60"/>
          <p:cNvSpPr/>
          <p:nvPr/>
        </p:nvSpPr>
        <p:spPr>
          <a:xfrm>
            <a:off x="4512152" y="2347335"/>
            <a:ext cx="1482959" cy="1463040"/>
          </a:xfrm>
          <a:prstGeom prst="rect">
            <a:avLst/>
          </a:prstGeom>
        </p:spPr>
        <p:txBody>
          <a:bodyPr wrap="square">
            <a:spAutoFit/>
          </a:bodyPr>
          <a:lstStyle/>
          <a:p>
            <a:pPr algn="just">
              <a:lnSpc>
                <a:spcPct val="150000"/>
              </a:lnSpc>
              <a:spcAft>
                <a:spcPts val="1200"/>
              </a:spcAft>
            </a:pPr>
            <a:r>
              <a:rPr altLang="zh-CN" b="0" sz="75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62" name="矩形 61"/>
          <p:cNvSpPr/>
          <p:nvPr/>
        </p:nvSpPr>
        <p:spPr>
          <a:xfrm>
            <a:off x="6215735" y="2347335"/>
            <a:ext cx="1628775" cy="1291590"/>
          </a:xfrm>
          <a:prstGeom prst="rect">
            <a:avLst/>
          </a:prstGeom>
        </p:spPr>
        <p:txBody>
          <a:bodyPr wrap="square">
            <a:spAutoFit/>
          </a:bodyPr>
          <a:lstStyle/>
          <a:p>
            <a:pPr algn="just">
              <a:lnSpc>
                <a:spcPct val="150000"/>
              </a:lnSpc>
              <a:spcAft>
                <a:spcPts val="1200"/>
              </a:spcAft>
            </a:pPr>
            <a:r>
              <a:rPr altLang="zh-CN" b="0" sz="75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63" name="矩形 62"/>
          <p:cNvSpPr/>
          <p:nvPr/>
        </p:nvSpPr>
        <p:spPr>
          <a:xfrm>
            <a:off x="4512152" y="1973691"/>
            <a:ext cx="3332358" cy="251460"/>
          </a:xfrm>
          <a:prstGeom prst="rect">
            <a:avLst/>
          </a:prstGeom>
        </p:spPr>
        <p:txBody>
          <a:bodyPr wrap="square">
            <a:spAutoFit/>
          </a:bodyPr>
          <a:lstStyle/>
          <a:p>
            <a:pPr algn="dist"/>
            <a:r>
              <a:rPr altLang="en-US" b="1" lang="zh-CN" sz="1050">
                <a:solidFill>
                  <a:schemeClr val="tx1">
                    <a:lumMod val="75000"/>
                    <a:lumOff val="25000"/>
                  </a:schemeClr>
                </a:solidFill>
                <a:latin charset="-122" panose="020b0503020204020204" typeface="微软雅黑"/>
                <a:ea charset="-122" panose="020b0503020204020204" typeface="微软雅黑"/>
              </a:rPr>
              <a:t>专业定制 精心开发</a:t>
            </a:r>
          </a:p>
        </p:txBody>
      </p:sp>
      <p:pic>
        <p:nvPicPr>
          <p:cNvPr id="64" name="图片 63"/>
          <p:cNvPicPr>
            <a:picLocks noChangeAspect="1"/>
          </p:cNvPicPr>
          <p:nvPr/>
        </p:nvPicPr>
        <p:blipFill>
          <a:blip r:embed="rId4">
            <a:extLst>
              <a:ext uri="{28A0092B-C50C-407E-A947-70E740481C1C}">
                <a14:useLocalDpi val="0"/>
              </a:ext>
            </a:extLst>
          </a:blip>
          <a:stretch>
            <a:fillRect/>
          </a:stretch>
        </p:blipFill>
        <p:spPr>
          <a:xfrm>
            <a:off x="650499" y="1463245"/>
            <a:ext cx="3603515" cy="2399940"/>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64"/>
                                        </p:tgtEl>
                                        <p:attrNameLst>
                                          <p:attrName>style.visibility</p:attrName>
                                        </p:attrNameLst>
                                      </p:cBhvr>
                                      <p:to>
                                        <p:strVal val="visible"/>
                                      </p:to>
                                    </p:set>
                                    <p:anim calcmode="lin" valueType="num">
                                      <p:cBhvr additive="base">
                                        <p:cTn dur="500" fill="hold" id="7"/>
                                        <p:tgtEl>
                                          <p:spTgt spid="64"/>
                                        </p:tgtEl>
                                        <p:attrNameLst>
                                          <p:attrName>ppt_x</p:attrName>
                                        </p:attrNameLst>
                                      </p:cBhvr>
                                      <p:tavLst>
                                        <p:tav tm="0">
                                          <p:val>
                                            <p:strVal val="1+#ppt_w/2"/>
                                          </p:val>
                                        </p:tav>
                                        <p:tav tm="100000">
                                          <p:val>
                                            <p:strVal val="#ppt_x"/>
                                          </p:val>
                                        </p:tav>
                                      </p:tavLst>
                                    </p:anim>
                                    <p:anim calcmode="lin" valueType="num">
                                      <p:cBhvr additive="base">
                                        <p:cTn dur="500" fill="hold" id="8"/>
                                        <p:tgtEl>
                                          <p:spTgt spid="6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60"/>
                                        </p:tgtEl>
                                        <p:attrNameLst>
                                          <p:attrName>style.visibility</p:attrName>
                                        </p:attrNameLst>
                                      </p:cBhvr>
                                      <p:to>
                                        <p:strVal val="visible"/>
                                      </p:to>
                                    </p:set>
                                    <p:animEffect filter="wipe(left)" transition="in">
                                      <p:cBhvr>
                                        <p:cTn dur="1000" id="12"/>
                                        <p:tgtEl>
                                          <p:spTgt spid="60"/>
                                        </p:tgtEl>
                                      </p:cBhvr>
                                    </p:animEffect>
                                  </p:childTnLst>
                                </p:cTn>
                              </p:par>
                            </p:childTnLst>
                          </p:cTn>
                        </p:par>
                        <p:par>
                          <p:cTn fill="hold" id="13" nodeType="afterGroup">
                            <p:stCondLst>
                              <p:cond delay="1500"/>
                            </p:stCondLst>
                            <p:childTnLst>
                              <p:par>
                                <p:cTn fill="hold" grpId="0" id="14" nodeType="afterEffect" presetClass="entr" presetID="2" presetSubtype="2">
                                  <p:stCondLst>
                                    <p:cond delay="0"/>
                                  </p:stCondLst>
                                  <p:childTnLst>
                                    <p:set>
                                      <p:cBhvr>
                                        <p:cTn dur="1" fill="hold" id="15">
                                          <p:stCondLst>
                                            <p:cond delay="0"/>
                                          </p:stCondLst>
                                        </p:cTn>
                                        <p:tgtEl>
                                          <p:spTgt spid="63"/>
                                        </p:tgtEl>
                                        <p:attrNameLst>
                                          <p:attrName>style.visibility</p:attrName>
                                        </p:attrNameLst>
                                      </p:cBhvr>
                                      <p:to>
                                        <p:strVal val="visible"/>
                                      </p:to>
                                    </p:set>
                                    <p:anim calcmode="lin" valueType="num">
                                      <p:cBhvr additive="base">
                                        <p:cTn dur="500" fill="hold" id="16"/>
                                        <p:tgtEl>
                                          <p:spTgt spid="63"/>
                                        </p:tgtEl>
                                        <p:attrNameLst>
                                          <p:attrName>ppt_x</p:attrName>
                                        </p:attrNameLst>
                                      </p:cBhvr>
                                      <p:tavLst>
                                        <p:tav tm="0">
                                          <p:val>
                                            <p:strVal val="1+#ppt_w/2"/>
                                          </p:val>
                                        </p:tav>
                                        <p:tav tm="100000">
                                          <p:val>
                                            <p:strVal val="#ppt_x"/>
                                          </p:val>
                                        </p:tav>
                                      </p:tavLst>
                                    </p:anim>
                                    <p:anim calcmode="lin" valueType="num">
                                      <p:cBhvr additive="base">
                                        <p:cTn dur="500" fill="hold" id="17"/>
                                        <p:tgtEl>
                                          <p:spTgt spid="63"/>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22" presetSubtype="1">
                                  <p:stCondLst>
                                    <p:cond delay="0"/>
                                  </p:stCondLst>
                                  <p:childTnLst>
                                    <p:set>
                                      <p:cBhvr>
                                        <p:cTn dur="1" fill="hold" id="20">
                                          <p:stCondLst>
                                            <p:cond delay="0"/>
                                          </p:stCondLst>
                                        </p:cTn>
                                        <p:tgtEl>
                                          <p:spTgt spid="61"/>
                                        </p:tgtEl>
                                        <p:attrNameLst>
                                          <p:attrName>style.visibility</p:attrName>
                                        </p:attrNameLst>
                                      </p:cBhvr>
                                      <p:to>
                                        <p:strVal val="visible"/>
                                      </p:to>
                                    </p:set>
                                    <p:animEffect filter="wipe(up)" transition="in">
                                      <p:cBhvr>
                                        <p:cTn dur="500" id="21"/>
                                        <p:tgtEl>
                                          <p:spTgt spid="61"/>
                                        </p:tgtEl>
                                      </p:cBhvr>
                                    </p:animEffect>
                                  </p:childTnLst>
                                </p:cTn>
                              </p:par>
                              <p:par>
                                <p:cTn fill="hold" grpId="0" id="22" nodeType="withEffect" presetClass="entr" presetID="22" presetSubtype="1">
                                  <p:stCondLst>
                                    <p:cond delay="0"/>
                                  </p:stCondLst>
                                  <p:childTnLst>
                                    <p:set>
                                      <p:cBhvr>
                                        <p:cTn dur="1" fill="hold" id="23">
                                          <p:stCondLst>
                                            <p:cond delay="0"/>
                                          </p:stCondLst>
                                        </p:cTn>
                                        <p:tgtEl>
                                          <p:spTgt spid="62"/>
                                        </p:tgtEl>
                                        <p:attrNameLst>
                                          <p:attrName>style.visibility</p:attrName>
                                        </p:attrNameLst>
                                      </p:cBhvr>
                                      <p:to>
                                        <p:strVal val="visible"/>
                                      </p:to>
                                    </p:set>
                                    <p:animEffect filter="wipe(up)" transition="in">
                                      <p:cBhvr>
                                        <p:cTn dur="500" id="24"/>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P grpId="0" spid="62"/>
      <p:bldP grpId="0" spid="6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grpSp>
        <p:nvGrpSpPr>
          <p:cNvPr id="100" name="组合 99"/>
          <p:cNvGrpSpPr/>
          <p:nvPr/>
        </p:nvGrpSpPr>
        <p:grpSpPr>
          <a:xfrm>
            <a:off x="632503" y="1320979"/>
            <a:ext cx="1961316" cy="1961315"/>
            <a:chOff x="301285" y="669586"/>
            <a:chExt cx="4007531" cy="4007528"/>
          </a:xfrm>
          <a:effectLst>
            <a:outerShdw algn="tr" blurRad="444500" dir="8100000" dist="254000" rotWithShape="0">
              <a:prstClr val="black">
                <a:alpha val="50000"/>
              </a:prstClr>
            </a:outerShdw>
          </a:effectLst>
        </p:grpSpPr>
        <p:sp>
          <p:nvSpPr>
            <p:cNvPr id="101" name="同心圆 10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108839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575" u="none">
                <a:ln>
                  <a:noFill/>
                </a:ln>
                <a:solidFill>
                  <a:prstClr val="black"/>
                </a:solidFill>
                <a:effectLst/>
                <a:uLnTx/>
                <a:uFillTx/>
                <a:latin charset="-122" panose="020b0503020204020204" typeface="微软雅黑"/>
                <a:ea charset="-122" panose="020b0503020204020204" typeface="微软雅黑"/>
              </a:endParaRPr>
            </a:p>
          </p:txBody>
        </p:sp>
        <p:sp>
          <p:nvSpPr>
            <p:cNvPr id="102" name="椭圆 101"/>
            <p:cNvSpPr/>
            <p:nvPr/>
          </p:nvSpPr>
          <p:spPr>
            <a:xfrm>
              <a:off x="301285" y="669586"/>
              <a:ext cx="4007531" cy="4007528"/>
            </a:xfrm>
            <a:prstGeom prst="ellipse">
              <a:avLst/>
            </a:prstGeom>
            <a:blipFill>
              <a:blip r:embed="rId4"/>
              <a:stretch>
                <a:fillRect/>
              </a:stretch>
            </a:blipFill>
            <a:ln algn="ctr" cap="flat" cmpd="sng" w="25400">
              <a:noFill/>
              <a:prstDash val="solid"/>
            </a:ln>
            <a:effectLst/>
          </p:spPr>
          <p:txBody>
            <a:bodyPr anchor="ctr" rtlCol="0"/>
            <a:lstStyle/>
            <a:p>
              <a:pPr algn="ctr" defTabSz="108839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575" u="none">
                <a:ln>
                  <a:noFill/>
                </a:ln>
                <a:solidFill>
                  <a:prstClr val="white"/>
                </a:solidFill>
                <a:effectLst/>
                <a:uLnTx/>
                <a:uFillTx/>
                <a:latin charset="-122" panose="020b0503020204020204" typeface="微软雅黑"/>
                <a:ea charset="-122" panose="020b0503020204020204" typeface="微软雅黑"/>
              </a:endParaRPr>
            </a:p>
          </p:txBody>
        </p:sp>
      </p:grpSp>
      <p:sp>
        <p:nvSpPr>
          <p:cNvPr id="103" name="TextBox 11"/>
          <p:cNvSpPr txBox="1"/>
          <p:nvPr/>
        </p:nvSpPr>
        <p:spPr>
          <a:xfrm>
            <a:off x="4273503" y="1459786"/>
            <a:ext cx="4348352"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typeface="微软雅黑"/>
                <a:ea charset="-122" panose="020b0503020204020204" typeface="微软雅黑"/>
              </a:defRPr>
            </a:lvl1pPr>
          </a:lstStyle>
          <a:p>
            <a:pPr defTabSz="1088390" fontAlgn="auto">
              <a:spcBef>
                <a:spcPct val="0"/>
              </a:spcBef>
              <a:spcAft>
                <a:spcPct val="0"/>
              </a:spcAft>
            </a:pPr>
            <a:r>
              <a:rPr altLang="en-US" b="0" lang="zh-CN">
                <a:solidFill>
                  <a:prstClr val="black">
                    <a:lumMod val="65000"/>
                    <a:lumOff val="35000"/>
                  </a:prstClr>
                </a:solidFill>
                <a:latin charset="-122" panose="020b0503020204020204" typeface="微软雅黑"/>
                <a:ea charset="-122" panose="020b0503020204020204" typeface="微软雅黑"/>
              </a:rPr>
              <a:t>点击输入简要文字内容，文字内容需概括精炼，不用多余的文字修饰，言简意赅的说明分项内容……</a:t>
            </a:r>
          </a:p>
        </p:txBody>
      </p:sp>
      <p:cxnSp>
        <p:nvCxnSpPr>
          <p:cNvPr id="104" name="直接连接符 103"/>
          <p:cNvCxnSpPr/>
          <p:nvPr/>
        </p:nvCxnSpPr>
        <p:spPr>
          <a:xfrm>
            <a:off x="3259766" y="1550780"/>
            <a:ext cx="792088" cy="0"/>
          </a:xfrm>
          <a:prstGeom prst="line">
            <a:avLst/>
          </a:prstGeom>
          <a:noFill/>
          <a:ln algn="ctr" cap="flat" cmpd="sng" w="6350">
            <a:solidFill>
              <a:srgbClr val="292A25"/>
            </a:solidFill>
            <a:prstDash val="dash"/>
            <a:tailEnd len="sm" type="oval" w="sm"/>
          </a:ln>
          <a:effectLst/>
        </p:spPr>
      </p:cxnSp>
      <p:sp>
        <p:nvSpPr>
          <p:cNvPr id="105" name="TextBox 14"/>
          <p:cNvSpPr txBox="1"/>
          <p:nvPr/>
        </p:nvSpPr>
        <p:spPr>
          <a:xfrm>
            <a:off x="4273503" y="1965805"/>
            <a:ext cx="4348352"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typeface="微软雅黑"/>
                <a:ea charset="-122" panose="020b0503020204020204" typeface="微软雅黑"/>
              </a:defRPr>
            </a:lvl1pPr>
          </a:lstStyle>
          <a:p>
            <a:pPr defTabSz="1088390" fontAlgn="auto">
              <a:spcBef>
                <a:spcPct val="0"/>
              </a:spcBef>
              <a:spcAft>
                <a:spcPct val="0"/>
              </a:spcAft>
            </a:pPr>
            <a:r>
              <a:rPr altLang="en-US" b="0" lang="zh-CN">
                <a:solidFill>
                  <a:prstClr val="black">
                    <a:lumMod val="65000"/>
                    <a:lumOff val="35000"/>
                  </a:prstClr>
                </a:solidFill>
                <a:latin charset="-122" panose="020b0503020204020204" typeface="微软雅黑"/>
                <a:ea charset="-122" panose="020b0503020204020204" typeface="微软雅黑"/>
              </a:rPr>
              <a:t>点击输入简要文字内容，文字内容需概括精炼，不用多余的文字修饰，言简意赅的说明分项内容……</a:t>
            </a:r>
          </a:p>
        </p:txBody>
      </p:sp>
      <p:cxnSp>
        <p:nvCxnSpPr>
          <p:cNvPr id="106" name="直接连接符 105"/>
          <p:cNvCxnSpPr/>
          <p:nvPr/>
        </p:nvCxnSpPr>
        <p:spPr>
          <a:xfrm>
            <a:off x="3259766" y="2056799"/>
            <a:ext cx="792088" cy="0"/>
          </a:xfrm>
          <a:prstGeom prst="line">
            <a:avLst/>
          </a:prstGeom>
          <a:noFill/>
          <a:ln algn="ctr" cap="flat" cmpd="sng" w="6350">
            <a:solidFill>
              <a:srgbClr val="292A25"/>
            </a:solidFill>
            <a:prstDash val="dash"/>
            <a:tailEnd len="sm" type="oval" w="sm"/>
          </a:ln>
          <a:effectLst/>
        </p:spPr>
      </p:cxnSp>
      <p:sp>
        <p:nvSpPr>
          <p:cNvPr id="107" name="TextBox 17"/>
          <p:cNvSpPr txBox="1"/>
          <p:nvPr/>
        </p:nvSpPr>
        <p:spPr>
          <a:xfrm>
            <a:off x="4273503" y="2469861"/>
            <a:ext cx="4348352"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typeface="微软雅黑"/>
                <a:ea charset="-122" panose="020b0503020204020204" typeface="微软雅黑"/>
              </a:defRPr>
            </a:lvl1pPr>
          </a:lstStyle>
          <a:p>
            <a:pPr defTabSz="1088390" fontAlgn="auto">
              <a:spcBef>
                <a:spcPct val="0"/>
              </a:spcBef>
              <a:spcAft>
                <a:spcPct val="0"/>
              </a:spcAft>
            </a:pPr>
            <a:r>
              <a:rPr altLang="en-US" b="0" lang="zh-CN">
                <a:solidFill>
                  <a:prstClr val="black">
                    <a:lumMod val="65000"/>
                    <a:lumOff val="35000"/>
                  </a:prstClr>
                </a:solidFill>
                <a:latin charset="-122" panose="020b0503020204020204" typeface="微软雅黑"/>
                <a:ea charset="-122" panose="020b0503020204020204" typeface="微软雅黑"/>
              </a:rPr>
              <a:t>点击输入简要文字内容，文字内容需概括精炼，不用多余的文字修饰，言简意赅的说明分项内容……</a:t>
            </a:r>
          </a:p>
        </p:txBody>
      </p:sp>
      <p:cxnSp>
        <p:nvCxnSpPr>
          <p:cNvPr id="108" name="直接连接符 107"/>
          <p:cNvCxnSpPr/>
          <p:nvPr/>
        </p:nvCxnSpPr>
        <p:spPr>
          <a:xfrm>
            <a:off x="3259766" y="2560855"/>
            <a:ext cx="792088" cy="0"/>
          </a:xfrm>
          <a:prstGeom prst="line">
            <a:avLst/>
          </a:prstGeom>
          <a:noFill/>
          <a:ln algn="ctr" cap="flat" cmpd="sng" w="6350">
            <a:solidFill>
              <a:srgbClr val="292A25"/>
            </a:solidFill>
            <a:prstDash val="dash"/>
            <a:tailEnd len="sm" type="oval" w="sm"/>
          </a:ln>
          <a:effectLst/>
        </p:spPr>
      </p:cxnSp>
      <p:sp>
        <p:nvSpPr>
          <p:cNvPr id="109" name="TextBox 20"/>
          <p:cNvSpPr txBox="1"/>
          <p:nvPr/>
        </p:nvSpPr>
        <p:spPr>
          <a:xfrm>
            <a:off x="4273503" y="2973916"/>
            <a:ext cx="4348352"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typeface="微软雅黑"/>
                <a:ea charset="-122" panose="020b0503020204020204" typeface="微软雅黑"/>
              </a:defRPr>
            </a:lvl1pPr>
          </a:lstStyle>
          <a:p>
            <a:pPr defTabSz="1088390" fontAlgn="auto">
              <a:spcBef>
                <a:spcPct val="0"/>
              </a:spcBef>
              <a:spcAft>
                <a:spcPct val="0"/>
              </a:spcAft>
            </a:pPr>
            <a:r>
              <a:rPr altLang="en-US" b="0" lang="zh-CN">
                <a:solidFill>
                  <a:prstClr val="black">
                    <a:lumMod val="65000"/>
                    <a:lumOff val="35000"/>
                  </a:prstClr>
                </a:solidFill>
                <a:latin charset="-122" panose="020b0503020204020204" typeface="微软雅黑"/>
                <a:ea charset="-122" panose="020b0503020204020204" typeface="微软雅黑"/>
              </a:rPr>
              <a:t>点击输入简要文字内容，文字内容需概括精炼，不用多余的文字修饰，言简意赅的说明分项内容……</a:t>
            </a:r>
          </a:p>
        </p:txBody>
      </p:sp>
      <p:cxnSp>
        <p:nvCxnSpPr>
          <p:cNvPr id="110" name="直接连接符 109"/>
          <p:cNvCxnSpPr/>
          <p:nvPr/>
        </p:nvCxnSpPr>
        <p:spPr>
          <a:xfrm>
            <a:off x="3259766" y="3064911"/>
            <a:ext cx="792088" cy="0"/>
          </a:xfrm>
          <a:prstGeom prst="line">
            <a:avLst/>
          </a:prstGeom>
          <a:noFill/>
          <a:ln algn="ctr" cap="flat" cmpd="sng" w="6350">
            <a:solidFill>
              <a:srgbClr val="292A25"/>
            </a:solidFill>
            <a:prstDash val="dash"/>
            <a:tailEnd len="sm" type="oval" w="sm"/>
          </a:ln>
          <a:effectLst/>
        </p:spPr>
      </p:cxnSp>
      <p:sp>
        <p:nvSpPr>
          <p:cNvPr id="111" name="TextBox 23"/>
          <p:cNvSpPr txBox="1"/>
          <p:nvPr/>
        </p:nvSpPr>
        <p:spPr>
          <a:xfrm>
            <a:off x="4273503" y="3477973"/>
            <a:ext cx="4348352"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typeface="微软雅黑"/>
                <a:ea charset="-122" panose="020b0503020204020204" typeface="微软雅黑"/>
              </a:defRPr>
            </a:lvl1pPr>
          </a:lstStyle>
          <a:p>
            <a:pPr defTabSz="1088390" fontAlgn="auto">
              <a:spcBef>
                <a:spcPct val="0"/>
              </a:spcBef>
              <a:spcAft>
                <a:spcPct val="0"/>
              </a:spcAft>
            </a:pPr>
            <a:r>
              <a:rPr altLang="en-US" b="0" lang="zh-CN">
                <a:solidFill>
                  <a:prstClr val="black">
                    <a:lumMod val="65000"/>
                    <a:lumOff val="35000"/>
                  </a:prstClr>
                </a:solidFill>
                <a:latin charset="-122" panose="020b0503020204020204" typeface="微软雅黑"/>
                <a:ea charset="-122" panose="020b0503020204020204" typeface="微软雅黑"/>
              </a:rPr>
              <a:t>点击输入简要文字内容，文字内容需概括精炼，不用多余的文字修饰，言简意赅的说明分项内容……</a:t>
            </a:r>
          </a:p>
        </p:txBody>
      </p:sp>
      <p:cxnSp>
        <p:nvCxnSpPr>
          <p:cNvPr id="112" name="直接连接符 111"/>
          <p:cNvCxnSpPr/>
          <p:nvPr/>
        </p:nvCxnSpPr>
        <p:spPr>
          <a:xfrm>
            <a:off x="3259766" y="3568967"/>
            <a:ext cx="792088" cy="0"/>
          </a:xfrm>
          <a:prstGeom prst="line">
            <a:avLst/>
          </a:prstGeom>
          <a:noFill/>
          <a:ln algn="ctr" cap="flat" cmpd="sng" w="6350">
            <a:solidFill>
              <a:srgbClr val="292A25"/>
            </a:solidFill>
            <a:prstDash val="dash"/>
            <a:tailEnd len="sm" type="oval" w="sm"/>
          </a:ln>
          <a:effectLst/>
        </p:spPr>
      </p:cxnSp>
      <p:sp>
        <p:nvSpPr>
          <p:cNvPr id="113" name="TextBox 26"/>
          <p:cNvSpPr txBox="1"/>
          <p:nvPr/>
        </p:nvSpPr>
        <p:spPr>
          <a:xfrm>
            <a:off x="4273503" y="3982029"/>
            <a:ext cx="4348352"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typeface="微软雅黑"/>
                <a:ea charset="-122" panose="020b0503020204020204" typeface="微软雅黑"/>
              </a:defRPr>
            </a:lvl1pPr>
          </a:lstStyle>
          <a:p>
            <a:pPr defTabSz="1088390" fontAlgn="auto">
              <a:spcBef>
                <a:spcPct val="0"/>
              </a:spcBef>
              <a:spcAft>
                <a:spcPct val="0"/>
              </a:spcAft>
            </a:pPr>
            <a:r>
              <a:rPr altLang="en-US" b="0" lang="zh-CN">
                <a:solidFill>
                  <a:prstClr val="black">
                    <a:lumMod val="65000"/>
                    <a:lumOff val="35000"/>
                  </a:prstClr>
                </a:solidFill>
                <a:latin charset="-122" panose="020b0503020204020204" typeface="微软雅黑"/>
                <a:ea charset="-122" panose="020b0503020204020204" typeface="微软雅黑"/>
              </a:rPr>
              <a:t>点击输入简要文字内容，文字内容需概括精炼，不用多余的文字修饰，言简意赅的说明分项内容……</a:t>
            </a:r>
          </a:p>
        </p:txBody>
      </p:sp>
      <p:cxnSp>
        <p:nvCxnSpPr>
          <p:cNvPr id="114" name="直接连接符 113"/>
          <p:cNvCxnSpPr/>
          <p:nvPr/>
        </p:nvCxnSpPr>
        <p:spPr>
          <a:xfrm>
            <a:off x="3259766" y="4073023"/>
            <a:ext cx="792088" cy="0"/>
          </a:xfrm>
          <a:prstGeom prst="line">
            <a:avLst/>
          </a:prstGeom>
          <a:noFill/>
          <a:ln algn="ctr" cap="flat" cmpd="sng" w="6350">
            <a:solidFill>
              <a:srgbClr val="292A25"/>
            </a:solidFill>
            <a:prstDash val="dash"/>
            <a:tailEnd len="sm" type="oval" w="sm"/>
          </a:ln>
          <a:effectLst/>
        </p:spPr>
      </p:cxnSp>
      <p:sp>
        <p:nvSpPr>
          <p:cNvPr id="115" name="椭圆 114"/>
          <p:cNvSpPr/>
          <p:nvPr/>
        </p:nvSpPr>
        <p:spPr>
          <a:xfrm>
            <a:off x="3048187" y="1413391"/>
            <a:ext cx="274777" cy="274777"/>
          </a:xfrm>
          <a:prstGeom prst="ellipse">
            <a:avLst/>
          </a:prstGeom>
          <a:solidFill>
            <a:srgbClr val="C00000"/>
          </a:solidFill>
          <a:ln algn="ctr" cap="flat" cmpd="sng" w="25400">
            <a:noFill/>
            <a:prstDash val="solid"/>
          </a:ln>
          <a:effectLst>
            <a:outerShdw algn="tr" blurRad="254000" dir="8100000" dist="127000" rotWithShape="0">
              <a:prstClr val="black">
                <a:alpha val="60000"/>
              </a:prstClr>
            </a:outerShdw>
          </a:effectLst>
        </p:spPr>
        <p:txBody>
          <a:bodyPr anchor="ctr" rtlCol="0"/>
          <a:lstStyle/>
          <a:p>
            <a:pPr algn="ctr" defTabSz="108839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575" u="none">
                <a:ln>
                  <a:noFill/>
                </a:ln>
                <a:solidFill>
                  <a:schemeClr val="bg1"/>
                </a:solidFill>
                <a:effectLst/>
                <a:uLnTx/>
                <a:uFillTx/>
                <a:latin charset="-122" panose="020b0503020204020204" typeface="微软雅黑"/>
                <a:ea charset="-122" panose="020b0503020204020204" typeface="微软雅黑"/>
              </a:rPr>
              <a:t>1</a:t>
            </a:r>
          </a:p>
        </p:txBody>
      </p:sp>
      <p:sp>
        <p:nvSpPr>
          <p:cNvPr id="116" name="椭圆 115"/>
          <p:cNvSpPr/>
          <p:nvPr/>
        </p:nvSpPr>
        <p:spPr>
          <a:xfrm>
            <a:off x="3047091" y="1915479"/>
            <a:ext cx="274777" cy="274777"/>
          </a:xfrm>
          <a:prstGeom prst="ellipse">
            <a:avLst/>
          </a:prstGeom>
          <a:solidFill>
            <a:srgbClr val="3D3D3D"/>
          </a:solidFill>
          <a:ln algn="ctr" cap="flat" cmpd="sng" w="25400">
            <a:noFill/>
            <a:prstDash val="solid"/>
          </a:ln>
          <a:effectLst>
            <a:outerShdw algn="tr" blurRad="254000" dir="8100000" dist="127000" rotWithShape="0">
              <a:prstClr val="black">
                <a:alpha val="60000"/>
              </a:prstClr>
            </a:outerShdw>
          </a:effectLst>
        </p:spPr>
        <p:txBody>
          <a:bodyPr anchor="ctr" rtlCol="0"/>
          <a:lstStyle/>
          <a:p>
            <a:pPr algn="ctr" defTabSz="108839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575" u="none">
                <a:ln>
                  <a:noFill/>
                </a:ln>
                <a:solidFill>
                  <a:schemeClr val="bg1"/>
                </a:solidFill>
                <a:effectLst/>
                <a:uLnTx/>
                <a:uFillTx/>
                <a:latin charset="-122" panose="020b0503020204020204" typeface="微软雅黑"/>
                <a:ea charset="-122" panose="020b0503020204020204" typeface="微软雅黑"/>
              </a:rPr>
              <a:t>2</a:t>
            </a:r>
          </a:p>
        </p:txBody>
      </p:sp>
      <p:sp>
        <p:nvSpPr>
          <p:cNvPr id="117" name="椭圆 116"/>
          <p:cNvSpPr/>
          <p:nvPr/>
        </p:nvSpPr>
        <p:spPr>
          <a:xfrm>
            <a:off x="3046902" y="2425434"/>
            <a:ext cx="274777" cy="274777"/>
          </a:xfrm>
          <a:prstGeom prst="ellipse">
            <a:avLst/>
          </a:prstGeom>
          <a:solidFill>
            <a:srgbClr val="C00000"/>
          </a:solidFill>
          <a:ln algn="ctr" cap="flat" cmpd="sng" w="25400">
            <a:noFill/>
            <a:prstDash val="solid"/>
          </a:ln>
          <a:effectLst>
            <a:outerShdw algn="tr" blurRad="254000" dir="8100000" dist="127000" rotWithShape="0">
              <a:prstClr val="black">
                <a:alpha val="60000"/>
              </a:prstClr>
            </a:outerShdw>
          </a:effectLst>
        </p:spPr>
        <p:txBody>
          <a:bodyPr anchor="ctr" rtlCol="0"/>
          <a:lstStyle/>
          <a:p>
            <a:pPr algn="ctr" defTabSz="108839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575" u="none">
                <a:ln>
                  <a:noFill/>
                </a:ln>
                <a:solidFill>
                  <a:schemeClr val="bg1"/>
                </a:solidFill>
                <a:effectLst/>
                <a:uLnTx/>
                <a:uFillTx/>
                <a:latin charset="-122" panose="020b0503020204020204" typeface="微软雅黑"/>
                <a:ea charset="-122" panose="020b0503020204020204" typeface="微软雅黑"/>
              </a:rPr>
              <a:t>3</a:t>
            </a:r>
          </a:p>
        </p:txBody>
      </p:sp>
      <p:sp>
        <p:nvSpPr>
          <p:cNvPr id="118" name="椭圆 117"/>
          <p:cNvSpPr/>
          <p:nvPr/>
        </p:nvSpPr>
        <p:spPr>
          <a:xfrm>
            <a:off x="3045806" y="2927522"/>
            <a:ext cx="274777" cy="274777"/>
          </a:xfrm>
          <a:prstGeom prst="ellipse">
            <a:avLst/>
          </a:prstGeom>
          <a:solidFill>
            <a:srgbClr val="3D3D3D"/>
          </a:solidFill>
          <a:ln algn="ctr" cap="flat" cmpd="sng" w="25400">
            <a:noFill/>
            <a:prstDash val="solid"/>
          </a:ln>
          <a:effectLst>
            <a:outerShdw algn="tr" blurRad="254000" dir="8100000" dist="127000" rotWithShape="0">
              <a:prstClr val="black">
                <a:alpha val="60000"/>
              </a:prstClr>
            </a:outerShdw>
          </a:effectLst>
        </p:spPr>
        <p:txBody>
          <a:bodyPr anchor="ctr" rtlCol="0"/>
          <a:lstStyle/>
          <a:p>
            <a:pPr algn="ctr" defTabSz="108839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575" u="none">
                <a:ln>
                  <a:noFill/>
                </a:ln>
                <a:solidFill>
                  <a:schemeClr val="bg1"/>
                </a:solidFill>
                <a:effectLst/>
                <a:uLnTx/>
                <a:uFillTx/>
                <a:latin charset="-122" panose="020b0503020204020204" typeface="微软雅黑"/>
                <a:ea charset="-122" panose="020b0503020204020204" typeface="微软雅黑"/>
              </a:rPr>
              <a:t>4</a:t>
            </a:r>
          </a:p>
        </p:txBody>
      </p:sp>
      <p:sp>
        <p:nvSpPr>
          <p:cNvPr id="119" name="椭圆 118"/>
          <p:cNvSpPr/>
          <p:nvPr/>
        </p:nvSpPr>
        <p:spPr>
          <a:xfrm>
            <a:off x="3048232" y="3429780"/>
            <a:ext cx="274777" cy="274777"/>
          </a:xfrm>
          <a:prstGeom prst="ellipse">
            <a:avLst/>
          </a:prstGeom>
          <a:solidFill>
            <a:srgbClr val="C00000"/>
          </a:solidFill>
          <a:ln algn="ctr" cap="flat" cmpd="sng" w="25400">
            <a:noFill/>
            <a:prstDash val="solid"/>
          </a:ln>
          <a:effectLst>
            <a:outerShdw algn="tr" blurRad="254000" dir="8100000" dist="127000" rotWithShape="0">
              <a:prstClr val="black">
                <a:alpha val="60000"/>
              </a:prstClr>
            </a:outerShdw>
          </a:effectLst>
        </p:spPr>
        <p:txBody>
          <a:bodyPr anchor="ctr" rtlCol="0"/>
          <a:lstStyle/>
          <a:p>
            <a:pPr algn="ctr" defTabSz="108839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575" u="none">
                <a:ln>
                  <a:noFill/>
                </a:ln>
                <a:solidFill>
                  <a:schemeClr val="bg1"/>
                </a:solidFill>
                <a:effectLst/>
                <a:uLnTx/>
                <a:uFillTx/>
                <a:latin charset="-122" panose="020b0503020204020204" typeface="微软雅黑"/>
                <a:ea charset="-122" panose="020b0503020204020204" typeface="微软雅黑"/>
              </a:rPr>
              <a:t>5</a:t>
            </a:r>
          </a:p>
        </p:txBody>
      </p:sp>
      <p:sp>
        <p:nvSpPr>
          <p:cNvPr id="120" name="椭圆 119"/>
          <p:cNvSpPr/>
          <p:nvPr/>
        </p:nvSpPr>
        <p:spPr>
          <a:xfrm>
            <a:off x="3047136" y="3931868"/>
            <a:ext cx="274777" cy="274777"/>
          </a:xfrm>
          <a:prstGeom prst="ellipse">
            <a:avLst/>
          </a:prstGeom>
          <a:solidFill>
            <a:srgbClr val="3D3D3D"/>
          </a:solidFill>
          <a:ln algn="ctr" cap="flat" cmpd="sng" w="25400">
            <a:noFill/>
            <a:prstDash val="solid"/>
          </a:ln>
          <a:effectLst>
            <a:outerShdw algn="tr" blurRad="254000" dir="8100000" dist="127000" rotWithShape="0">
              <a:prstClr val="black">
                <a:alpha val="60000"/>
              </a:prstClr>
            </a:outerShdw>
          </a:effectLst>
        </p:spPr>
        <p:txBody>
          <a:bodyPr anchor="ctr" rtlCol="0"/>
          <a:lstStyle/>
          <a:p>
            <a:pPr algn="ctr" defTabSz="108839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575" u="none">
                <a:ln>
                  <a:noFill/>
                </a:ln>
                <a:solidFill>
                  <a:schemeClr val="bg1"/>
                </a:solidFill>
                <a:effectLst/>
                <a:uLnTx/>
                <a:uFillTx/>
                <a:latin charset="-122" panose="020b0503020204020204" typeface="微软雅黑"/>
                <a:ea charset="-122" panose="020b0503020204020204" typeface="微软雅黑"/>
              </a:rPr>
              <a:t>6</a:t>
            </a:r>
          </a:p>
        </p:txBody>
      </p:sp>
      <p:grpSp>
        <p:nvGrpSpPr>
          <p:cNvPr id="121" name="组合 120"/>
          <p:cNvGrpSpPr/>
          <p:nvPr/>
        </p:nvGrpSpPr>
        <p:grpSpPr>
          <a:xfrm>
            <a:off x="624825" y="3494851"/>
            <a:ext cx="1864184" cy="427499"/>
            <a:chOff x="4129274" y="1459828"/>
            <a:chExt cx="3949185" cy="2738432"/>
          </a:xfrm>
          <a:effectLst>
            <a:outerShdw algn="tr" blurRad="381000" dir="8100000" dist="254000" rotWithShape="0">
              <a:prstClr val="black">
                <a:alpha val="40000"/>
              </a:prstClr>
            </a:outerShdw>
          </a:effectLst>
        </p:grpSpPr>
        <p:sp>
          <p:nvSpPr>
            <p:cNvPr id="122" name="圆角矩形 121"/>
            <p:cNvSpPr/>
            <p:nvPr/>
          </p:nvSpPr>
          <p:spPr>
            <a:xfrm>
              <a:off x="4139309" y="1459828"/>
              <a:ext cx="3837944" cy="2738427"/>
            </a:xfrm>
            <a:prstGeom prst="roundRect">
              <a:avLst>
                <a:gd fmla="val 50000" name="adj"/>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108839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100" u="none">
                <a:ln>
                  <a:noFill/>
                </a:ln>
                <a:solidFill>
                  <a:srgbClr val="FFD791"/>
                </a:solidFill>
                <a:effectLst/>
                <a:uLnTx/>
                <a:uFillTx/>
                <a:latin charset="-122" panose="020b0503020204020204" typeface="微软雅黑"/>
                <a:ea charset="-122" panose="020b0503020204020204" typeface="微软雅黑"/>
              </a:endParaRPr>
            </a:p>
          </p:txBody>
        </p:sp>
        <p:sp>
          <p:nvSpPr>
            <p:cNvPr id="123" name="圆角矩形 122"/>
            <p:cNvSpPr/>
            <p:nvPr/>
          </p:nvSpPr>
          <p:spPr>
            <a:xfrm>
              <a:off x="4129274" y="1470850"/>
              <a:ext cx="3949185" cy="2727410"/>
            </a:xfrm>
            <a:prstGeom prst="roundRect">
              <a:avLst>
                <a:gd fmla="val 50000" name="adj"/>
              </a:avLst>
            </a:prstGeom>
            <a:solidFill>
              <a:srgbClr val="B7020B"/>
            </a:solidFill>
            <a:ln algn="ctr" cap="flat" cmpd="sng" w="25400">
              <a:noFill/>
              <a:prstDash val="solid"/>
            </a:ln>
            <a:effectLst/>
          </p:spPr>
          <p:txBody>
            <a:bodyPr anchor="ctr" rtlCol="0"/>
            <a:lstStyle/>
            <a:p>
              <a:pPr algn="ctr" defTabSz="108839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rPr>
                <a:t>输入文字标题</a:t>
              </a:r>
            </a:p>
          </p:txBody>
        </p:sp>
      </p:grpSp>
      <p:pic>
        <p:nvPicPr>
          <p:cNvPr id="5" name="图片 4"/>
          <p:cNvPicPr>
            <a:picLocks noChangeAspect="1"/>
          </p:cNvPicPr>
          <p:nvPr/>
        </p:nvPicPr>
        <p:blipFill>
          <a:blip r:embed="rId5">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0"/>
                                        </p:tgtEl>
                                        <p:attrNameLst>
                                          <p:attrName>style.visibility</p:attrName>
                                        </p:attrNameLst>
                                      </p:cBhvr>
                                      <p:to>
                                        <p:strVal val="visible"/>
                                      </p:to>
                                    </p:set>
                                    <p:animEffect filter="fade" transition="in">
                                      <p:cBhvr>
                                        <p:cTn dur="1500" id="7"/>
                                        <p:tgtEl>
                                          <p:spTgt spid="100"/>
                                        </p:tgtEl>
                                      </p:cBhvr>
                                    </p:animEffect>
                                    <p:anim calcmode="lin" valueType="num">
                                      <p:cBhvr>
                                        <p:cTn dur="1500" fill="hold" id="8"/>
                                        <p:tgtEl>
                                          <p:spTgt spid="100"/>
                                        </p:tgtEl>
                                        <p:attrNameLst>
                                          <p:attrName>ppt_x</p:attrName>
                                        </p:attrNameLst>
                                      </p:cBhvr>
                                      <p:tavLst>
                                        <p:tav tm="0">
                                          <p:val>
                                            <p:strVal val="#ppt_x"/>
                                          </p:val>
                                        </p:tav>
                                        <p:tav tm="100000">
                                          <p:val>
                                            <p:strVal val="#ppt_x"/>
                                          </p:val>
                                        </p:tav>
                                      </p:tavLst>
                                    </p:anim>
                                    <p:anim calcmode="lin" valueType="num">
                                      <p:cBhvr>
                                        <p:cTn dur="1500" fill="hold" id="9"/>
                                        <p:tgtEl>
                                          <p:spTgt spid="10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500"/>
                            </p:stCondLst>
                            <p:childTnLst>
                              <p:par>
                                <p:cTn fill="hold" id="11" nodeType="afterEffect" presetClass="entr" presetID="42" presetSubtype="0">
                                  <p:stCondLst>
                                    <p:cond delay="0"/>
                                  </p:stCondLst>
                                  <p:childTnLst>
                                    <p:set>
                                      <p:cBhvr>
                                        <p:cTn dur="1" fill="hold" id="12">
                                          <p:stCondLst>
                                            <p:cond delay="0"/>
                                          </p:stCondLst>
                                        </p:cTn>
                                        <p:tgtEl>
                                          <p:spTgt spid="121"/>
                                        </p:tgtEl>
                                        <p:attrNameLst>
                                          <p:attrName>style.visibility</p:attrName>
                                        </p:attrNameLst>
                                      </p:cBhvr>
                                      <p:to>
                                        <p:strVal val="visible"/>
                                      </p:to>
                                    </p:set>
                                    <p:animEffect filter="fade" transition="in">
                                      <p:cBhvr>
                                        <p:cTn dur="500" id="13"/>
                                        <p:tgtEl>
                                          <p:spTgt spid="121"/>
                                        </p:tgtEl>
                                      </p:cBhvr>
                                    </p:animEffect>
                                    <p:anim calcmode="lin" valueType="num">
                                      <p:cBhvr>
                                        <p:cTn dur="500" fill="hold" id="14"/>
                                        <p:tgtEl>
                                          <p:spTgt spid="121"/>
                                        </p:tgtEl>
                                        <p:attrNameLst>
                                          <p:attrName>ppt_x</p:attrName>
                                        </p:attrNameLst>
                                      </p:cBhvr>
                                      <p:tavLst>
                                        <p:tav tm="0">
                                          <p:val>
                                            <p:strVal val="#ppt_x"/>
                                          </p:val>
                                        </p:tav>
                                        <p:tav tm="100000">
                                          <p:val>
                                            <p:strVal val="#ppt_x"/>
                                          </p:val>
                                        </p:tav>
                                      </p:tavLst>
                                    </p:anim>
                                    <p:anim calcmode="lin" valueType="num">
                                      <p:cBhvr>
                                        <p:cTn dur="500" fill="hold" id="15"/>
                                        <p:tgtEl>
                                          <p:spTgt spid="121"/>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53" presetSubtype="0">
                                  <p:stCondLst>
                                    <p:cond delay="0"/>
                                  </p:stCondLst>
                                  <p:childTnLst>
                                    <p:set>
                                      <p:cBhvr>
                                        <p:cTn dur="1" fill="hold" id="18">
                                          <p:stCondLst>
                                            <p:cond delay="0"/>
                                          </p:stCondLst>
                                        </p:cTn>
                                        <p:tgtEl>
                                          <p:spTgt spid="115"/>
                                        </p:tgtEl>
                                        <p:attrNameLst>
                                          <p:attrName>style.visibility</p:attrName>
                                        </p:attrNameLst>
                                      </p:cBhvr>
                                      <p:to>
                                        <p:strVal val="visible"/>
                                      </p:to>
                                    </p:set>
                                    <p:anim calcmode="lin" valueType="num">
                                      <p:cBhvr>
                                        <p:cTn dur="500" fill="hold" id="19"/>
                                        <p:tgtEl>
                                          <p:spTgt spid="115"/>
                                        </p:tgtEl>
                                        <p:attrNameLst>
                                          <p:attrName>ppt_w</p:attrName>
                                        </p:attrNameLst>
                                      </p:cBhvr>
                                      <p:tavLst>
                                        <p:tav tm="0">
                                          <p:val>
                                            <p:fltVal val="0"/>
                                          </p:val>
                                        </p:tav>
                                        <p:tav tm="100000">
                                          <p:val>
                                            <p:strVal val="#ppt_w"/>
                                          </p:val>
                                        </p:tav>
                                      </p:tavLst>
                                    </p:anim>
                                    <p:anim calcmode="lin" valueType="num">
                                      <p:cBhvr>
                                        <p:cTn dur="500" fill="hold" id="20"/>
                                        <p:tgtEl>
                                          <p:spTgt spid="115"/>
                                        </p:tgtEl>
                                        <p:attrNameLst>
                                          <p:attrName>ppt_h</p:attrName>
                                        </p:attrNameLst>
                                      </p:cBhvr>
                                      <p:tavLst>
                                        <p:tav tm="0">
                                          <p:val>
                                            <p:fltVal val="0"/>
                                          </p:val>
                                        </p:tav>
                                        <p:tav tm="100000">
                                          <p:val>
                                            <p:strVal val="#ppt_h"/>
                                          </p:val>
                                        </p:tav>
                                      </p:tavLst>
                                    </p:anim>
                                    <p:animEffect filter="fade" transition="in">
                                      <p:cBhvr>
                                        <p:cTn dur="500" id="21"/>
                                        <p:tgtEl>
                                          <p:spTgt spid="115"/>
                                        </p:tgtEl>
                                      </p:cBhvr>
                                    </p:animEffect>
                                  </p:childTnLst>
                                </p:cTn>
                              </p:par>
                              <p:par>
                                <p:cTn fill="hold" grpId="0" id="22" nodeType="withEffect" presetClass="entr" presetID="53" presetSubtype="0">
                                  <p:stCondLst>
                                    <p:cond delay="300"/>
                                  </p:stCondLst>
                                  <p:childTnLst>
                                    <p:set>
                                      <p:cBhvr>
                                        <p:cTn dur="1" fill="hold" id="23">
                                          <p:stCondLst>
                                            <p:cond delay="0"/>
                                          </p:stCondLst>
                                        </p:cTn>
                                        <p:tgtEl>
                                          <p:spTgt spid="116"/>
                                        </p:tgtEl>
                                        <p:attrNameLst>
                                          <p:attrName>style.visibility</p:attrName>
                                        </p:attrNameLst>
                                      </p:cBhvr>
                                      <p:to>
                                        <p:strVal val="visible"/>
                                      </p:to>
                                    </p:set>
                                    <p:anim calcmode="lin" valueType="num">
                                      <p:cBhvr>
                                        <p:cTn dur="500" fill="hold" id="24"/>
                                        <p:tgtEl>
                                          <p:spTgt spid="116"/>
                                        </p:tgtEl>
                                        <p:attrNameLst>
                                          <p:attrName>ppt_w</p:attrName>
                                        </p:attrNameLst>
                                      </p:cBhvr>
                                      <p:tavLst>
                                        <p:tav tm="0">
                                          <p:val>
                                            <p:fltVal val="0"/>
                                          </p:val>
                                        </p:tav>
                                        <p:tav tm="100000">
                                          <p:val>
                                            <p:strVal val="#ppt_w"/>
                                          </p:val>
                                        </p:tav>
                                      </p:tavLst>
                                    </p:anim>
                                    <p:anim calcmode="lin" valueType="num">
                                      <p:cBhvr>
                                        <p:cTn dur="500" fill="hold" id="25"/>
                                        <p:tgtEl>
                                          <p:spTgt spid="116"/>
                                        </p:tgtEl>
                                        <p:attrNameLst>
                                          <p:attrName>ppt_h</p:attrName>
                                        </p:attrNameLst>
                                      </p:cBhvr>
                                      <p:tavLst>
                                        <p:tav tm="0">
                                          <p:val>
                                            <p:fltVal val="0"/>
                                          </p:val>
                                        </p:tav>
                                        <p:tav tm="100000">
                                          <p:val>
                                            <p:strVal val="#ppt_h"/>
                                          </p:val>
                                        </p:tav>
                                      </p:tavLst>
                                    </p:anim>
                                    <p:animEffect filter="fade" transition="in">
                                      <p:cBhvr>
                                        <p:cTn dur="500" id="26"/>
                                        <p:tgtEl>
                                          <p:spTgt spid="116"/>
                                        </p:tgtEl>
                                      </p:cBhvr>
                                    </p:animEffect>
                                  </p:childTnLst>
                                </p:cTn>
                              </p:par>
                              <p:par>
                                <p:cTn fill="hold" grpId="0" id="27" nodeType="withEffect" presetClass="entr" presetID="53" presetSubtype="0">
                                  <p:stCondLst>
                                    <p:cond delay="400"/>
                                  </p:stCondLst>
                                  <p:childTnLst>
                                    <p:set>
                                      <p:cBhvr>
                                        <p:cTn dur="1" fill="hold" id="28">
                                          <p:stCondLst>
                                            <p:cond delay="0"/>
                                          </p:stCondLst>
                                        </p:cTn>
                                        <p:tgtEl>
                                          <p:spTgt spid="117"/>
                                        </p:tgtEl>
                                        <p:attrNameLst>
                                          <p:attrName>style.visibility</p:attrName>
                                        </p:attrNameLst>
                                      </p:cBhvr>
                                      <p:to>
                                        <p:strVal val="visible"/>
                                      </p:to>
                                    </p:set>
                                    <p:anim calcmode="lin" valueType="num">
                                      <p:cBhvr>
                                        <p:cTn dur="500" fill="hold" id="29"/>
                                        <p:tgtEl>
                                          <p:spTgt spid="117"/>
                                        </p:tgtEl>
                                        <p:attrNameLst>
                                          <p:attrName>ppt_w</p:attrName>
                                        </p:attrNameLst>
                                      </p:cBhvr>
                                      <p:tavLst>
                                        <p:tav tm="0">
                                          <p:val>
                                            <p:fltVal val="0"/>
                                          </p:val>
                                        </p:tav>
                                        <p:tav tm="100000">
                                          <p:val>
                                            <p:strVal val="#ppt_w"/>
                                          </p:val>
                                        </p:tav>
                                      </p:tavLst>
                                    </p:anim>
                                    <p:anim calcmode="lin" valueType="num">
                                      <p:cBhvr>
                                        <p:cTn dur="500" fill="hold" id="30"/>
                                        <p:tgtEl>
                                          <p:spTgt spid="117"/>
                                        </p:tgtEl>
                                        <p:attrNameLst>
                                          <p:attrName>ppt_h</p:attrName>
                                        </p:attrNameLst>
                                      </p:cBhvr>
                                      <p:tavLst>
                                        <p:tav tm="0">
                                          <p:val>
                                            <p:fltVal val="0"/>
                                          </p:val>
                                        </p:tav>
                                        <p:tav tm="100000">
                                          <p:val>
                                            <p:strVal val="#ppt_h"/>
                                          </p:val>
                                        </p:tav>
                                      </p:tavLst>
                                    </p:anim>
                                    <p:animEffect filter="fade" transition="in">
                                      <p:cBhvr>
                                        <p:cTn dur="500" id="31"/>
                                        <p:tgtEl>
                                          <p:spTgt spid="117"/>
                                        </p:tgtEl>
                                      </p:cBhvr>
                                    </p:animEffect>
                                  </p:childTnLst>
                                </p:cTn>
                              </p:par>
                              <p:par>
                                <p:cTn fill="hold" grpId="0" id="32" nodeType="withEffect" presetClass="entr" presetID="53" presetSubtype="0">
                                  <p:stCondLst>
                                    <p:cond delay="500"/>
                                  </p:stCondLst>
                                  <p:childTnLst>
                                    <p:set>
                                      <p:cBhvr>
                                        <p:cTn dur="1" fill="hold" id="33">
                                          <p:stCondLst>
                                            <p:cond delay="0"/>
                                          </p:stCondLst>
                                        </p:cTn>
                                        <p:tgtEl>
                                          <p:spTgt spid="118"/>
                                        </p:tgtEl>
                                        <p:attrNameLst>
                                          <p:attrName>style.visibility</p:attrName>
                                        </p:attrNameLst>
                                      </p:cBhvr>
                                      <p:to>
                                        <p:strVal val="visible"/>
                                      </p:to>
                                    </p:set>
                                    <p:anim calcmode="lin" valueType="num">
                                      <p:cBhvr>
                                        <p:cTn dur="500" fill="hold" id="34"/>
                                        <p:tgtEl>
                                          <p:spTgt spid="118"/>
                                        </p:tgtEl>
                                        <p:attrNameLst>
                                          <p:attrName>ppt_w</p:attrName>
                                        </p:attrNameLst>
                                      </p:cBhvr>
                                      <p:tavLst>
                                        <p:tav tm="0">
                                          <p:val>
                                            <p:fltVal val="0"/>
                                          </p:val>
                                        </p:tav>
                                        <p:tav tm="100000">
                                          <p:val>
                                            <p:strVal val="#ppt_w"/>
                                          </p:val>
                                        </p:tav>
                                      </p:tavLst>
                                    </p:anim>
                                    <p:anim calcmode="lin" valueType="num">
                                      <p:cBhvr>
                                        <p:cTn dur="500" fill="hold" id="35"/>
                                        <p:tgtEl>
                                          <p:spTgt spid="118"/>
                                        </p:tgtEl>
                                        <p:attrNameLst>
                                          <p:attrName>ppt_h</p:attrName>
                                        </p:attrNameLst>
                                      </p:cBhvr>
                                      <p:tavLst>
                                        <p:tav tm="0">
                                          <p:val>
                                            <p:fltVal val="0"/>
                                          </p:val>
                                        </p:tav>
                                        <p:tav tm="100000">
                                          <p:val>
                                            <p:strVal val="#ppt_h"/>
                                          </p:val>
                                        </p:tav>
                                      </p:tavLst>
                                    </p:anim>
                                    <p:animEffect filter="fade" transition="in">
                                      <p:cBhvr>
                                        <p:cTn dur="500" id="36"/>
                                        <p:tgtEl>
                                          <p:spTgt spid="118"/>
                                        </p:tgtEl>
                                      </p:cBhvr>
                                    </p:animEffect>
                                  </p:childTnLst>
                                </p:cTn>
                              </p:par>
                              <p:par>
                                <p:cTn fill="hold" grpId="0" id="37" nodeType="withEffect" presetClass="entr" presetID="53" presetSubtype="0">
                                  <p:stCondLst>
                                    <p:cond delay="600"/>
                                  </p:stCondLst>
                                  <p:childTnLst>
                                    <p:set>
                                      <p:cBhvr>
                                        <p:cTn dur="1" fill="hold" id="38">
                                          <p:stCondLst>
                                            <p:cond delay="0"/>
                                          </p:stCondLst>
                                        </p:cTn>
                                        <p:tgtEl>
                                          <p:spTgt spid="119"/>
                                        </p:tgtEl>
                                        <p:attrNameLst>
                                          <p:attrName>style.visibility</p:attrName>
                                        </p:attrNameLst>
                                      </p:cBhvr>
                                      <p:to>
                                        <p:strVal val="visible"/>
                                      </p:to>
                                    </p:set>
                                    <p:anim calcmode="lin" valueType="num">
                                      <p:cBhvr>
                                        <p:cTn dur="500" fill="hold" id="39"/>
                                        <p:tgtEl>
                                          <p:spTgt spid="119"/>
                                        </p:tgtEl>
                                        <p:attrNameLst>
                                          <p:attrName>ppt_w</p:attrName>
                                        </p:attrNameLst>
                                      </p:cBhvr>
                                      <p:tavLst>
                                        <p:tav tm="0">
                                          <p:val>
                                            <p:fltVal val="0"/>
                                          </p:val>
                                        </p:tav>
                                        <p:tav tm="100000">
                                          <p:val>
                                            <p:strVal val="#ppt_w"/>
                                          </p:val>
                                        </p:tav>
                                      </p:tavLst>
                                    </p:anim>
                                    <p:anim calcmode="lin" valueType="num">
                                      <p:cBhvr>
                                        <p:cTn dur="500" fill="hold" id="40"/>
                                        <p:tgtEl>
                                          <p:spTgt spid="119"/>
                                        </p:tgtEl>
                                        <p:attrNameLst>
                                          <p:attrName>ppt_h</p:attrName>
                                        </p:attrNameLst>
                                      </p:cBhvr>
                                      <p:tavLst>
                                        <p:tav tm="0">
                                          <p:val>
                                            <p:fltVal val="0"/>
                                          </p:val>
                                        </p:tav>
                                        <p:tav tm="100000">
                                          <p:val>
                                            <p:strVal val="#ppt_h"/>
                                          </p:val>
                                        </p:tav>
                                      </p:tavLst>
                                    </p:anim>
                                    <p:animEffect filter="fade" transition="in">
                                      <p:cBhvr>
                                        <p:cTn dur="500" id="41"/>
                                        <p:tgtEl>
                                          <p:spTgt spid="119"/>
                                        </p:tgtEl>
                                      </p:cBhvr>
                                    </p:animEffect>
                                  </p:childTnLst>
                                </p:cTn>
                              </p:par>
                              <p:par>
                                <p:cTn fill="hold" grpId="0" id="42" nodeType="withEffect" presetClass="entr" presetID="53" presetSubtype="0">
                                  <p:stCondLst>
                                    <p:cond delay="700"/>
                                  </p:stCondLst>
                                  <p:childTnLst>
                                    <p:set>
                                      <p:cBhvr>
                                        <p:cTn dur="1" fill="hold" id="43">
                                          <p:stCondLst>
                                            <p:cond delay="0"/>
                                          </p:stCondLst>
                                        </p:cTn>
                                        <p:tgtEl>
                                          <p:spTgt spid="120"/>
                                        </p:tgtEl>
                                        <p:attrNameLst>
                                          <p:attrName>style.visibility</p:attrName>
                                        </p:attrNameLst>
                                      </p:cBhvr>
                                      <p:to>
                                        <p:strVal val="visible"/>
                                      </p:to>
                                    </p:set>
                                    <p:anim calcmode="lin" valueType="num">
                                      <p:cBhvr>
                                        <p:cTn dur="500" fill="hold" id="44"/>
                                        <p:tgtEl>
                                          <p:spTgt spid="120"/>
                                        </p:tgtEl>
                                        <p:attrNameLst>
                                          <p:attrName>ppt_w</p:attrName>
                                        </p:attrNameLst>
                                      </p:cBhvr>
                                      <p:tavLst>
                                        <p:tav tm="0">
                                          <p:val>
                                            <p:fltVal val="0"/>
                                          </p:val>
                                        </p:tav>
                                        <p:tav tm="100000">
                                          <p:val>
                                            <p:strVal val="#ppt_w"/>
                                          </p:val>
                                        </p:tav>
                                      </p:tavLst>
                                    </p:anim>
                                    <p:anim calcmode="lin" valueType="num">
                                      <p:cBhvr>
                                        <p:cTn dur="500" fill="hold" id="45"/>
                                        <p:tgtEl>
                                          <p:spTgt spid="120"/>
                                        </p:tgtEl>
                                        <p:attrNameLst>
                                          <p:attrName>ppt_h</p:attrName>
                                        </p:attrNameLst>
                                      </p:cBhvr>
                                      <p:tavLst>
                                        <p:tav tm="0">
                                          <p:val>
                                            <p:fltVal val="0"/>
                                          </p:val>
                                        </p:tav>
                                        <p:tav tm="100000">
                                          <p:val>
                                            <p:strVal val="#ppt_h"/>
                                          </p:val>
                                        </p:tav>
                                      </p:tavLst>
                                    </p:anim>
                                    <p:animEffect filter="fade" transition="in">
                                      <p:cBhvr>
                                        <p:cTn dur="500" id="46"/>
                                        <p:tgtEl>
                                          <p:spTgt spid="120"/>
                                        </p:tgtEl>
                                      </p:cBhvr>
                                    </p:animEffect>
                                  </p:childTnLst>
                                </p:cTn>
                              </p:par>
                              <p:par>
                                <p:cTn fill="hold" id="47" nodeType="withEffect" presetClass="entr" presetID="22" presetSubtype="8">
                                  <p:stCondLst>
                                    <p:cond delay="800"/>
                                  </p:stCondLst>
                                  <p:childTnLst>
                                    <p:set>
                                      <p:cBhvr>
                                        <p:cTn dur="1" fill="hold" id="48">
                                          <p:stCondLst>
                                            <p:cond delay="0"/>
                                          </p:stCondLst>
                                        </p:cTn>
                                        <p:tgtEl>
                                          <p:spTgt spid="104"/>
                                        </p:tgtEl>
                                        <p:attrNameLst>
                                          <p:attrName>style.visibility</p:attrName>
                                        </p:attrNameLst>
                                      </p:cBhvr>
                                      <p:to>
                                        <p:strVal val="visible"/>
                                      </p:to>
                                    </p:set>
                                    <p:animEffect filter="wipe(left)" transition="in">
                                      <p:cBhvr>
                                        <p:cTn dur="500" id="49"/>
                                        <p:tgtEl>
                                          <p:spTgt spid="104"/>
                                        </p:tgtEl>
                                      </p:cBhvr>
                                    </p:animEffect>
                                  </p:childTnLst>
                                </p:cTn>
                              </p:par>
                              <p:par>
                                <p:cTn fill="hold" id="50" nodeType="withEffect" presetClass="entr" presetID="22" presetSubtype="8">
                                  <p:stCondLst>
                                    <p:cond delay="900"/>
                                  </p:stCondLst>
                                  <p:childTnLst>
                                    <p:set>
                                      <p:cBhvr>
                                        <p:cTn dur="1" fill="hold" id="51">
                                          <p:stCondLst>
                                            <p:cond delay="0"/>
                                          </p:stCondLst>
                                        </p:cTn>
                                        <p:tgtEl>
                                          <p:spTgt spid="106"/>
                                        </p:tgtEl>
                                        <p:attrNameLst>
                                          <p:attrName>style.visibility</p:attrName>
                                        </p:attrNameLst>
                                      </p:cBhvr>
                                      <p:to>
                                        <p:strVal val="visible"/>
                                      </p:to>
                                    </p:set>
                                    <p:animEffect filter="wipe(left)" transition="in">
                                      <p:cBhvr>
                                        <p:cTn dur="500" id="52"/>
                                        <p:tgtEl>
                                          <p:spTgt spid="106"/>
                                        </p:tgtEl>
                                      </p:cBhvr>
                                    </p:animEffect>
                                  </p:childTnLst>
                                </p:cTn>
                              </p:par>
                              <p:par>
                                <p:cTn fill="hold" id="53" nodeType="withEffect" presetClass="entr" presetID="22" presetSubtype="8">
                                  <p:stCondLst>
                                    <p:cond delay="1000"/>
                                  </p:stCondLst>
                                  <p:childTnLst>
                                    <p:set>
                                      <p:cBhvr>
                                        <p:cTn dur="1" fill="hold" id="54">
                                          <p:stCondLst>
                                            <p:cond delay="0"/>
                                          </p:stCondLst>
                                        </p:cTn>
                                        <p:tgtEl>
                                          <p:spTgt spid="108"/>
                                        </p:tgtEl>
                                        <p:attrNameLst>
                                          <p:attrName>style.visibility</p:attrName>
                                        </p:attrNameLst>
                                      </p:cBhvr>
                                      <p:to>
                                        <p:strVal val="visible"/>
                                      </p:to>
                                    </p:set>
                                    <p:animEffect filter="wipe(left)" transition="in">
                                      <p:cBhvr>
                                        <p:cTn dur="500" id="55"/>
                                        <p:tgtEl>
                                          <p:spTgt spid="108"/>
                                        </p:tgtEl>
                                      </p:cBhvr>
                                    </p:animEffect>
                                  </p:childTnLst>
                                </p:cTn>
                              </p:par>
                              <p:par>
                                <p:cTn fill="hold" id="56" nodeType="withEffect" presetClass="entr" presetID="22" presetSubtype="8">
                                  <p:stCondLst>
                                    <p:cond delay="1100"/>
                                  </p:stCondLst>
                                  <p:childTnLst>
                                    <p:set>
                                      <p:cBhvr>
                                        <p:cTn dur="1" fill="hold" id="57">
                                          <p:stCondLst>
                                            <p:cond delay="0"/>
                                          </p:stCondLst>
                                        </p:cTn>
                                        <p:tgtEl>
                                          <p:spTgt spid="110"/>
                                        </p:tgtEl>
                                        <p:attrNameLst>
                                          <p:attrName>style.visibility</p:attrName>
                                        </p:attrNameLst>
                                      </p:cBhvr>
                                      <p:to>
                                        <p:strVal val="visible"/>
                                      </p:to>
                                    </p:set>
                                    <p:animEffect filter="wipe(left)" transition="in">
                                      <p:cBhvr>
                                        <p:cTn dur="500" id="58"/>
                                        <p:tgtEl>
                                          <p:spTgt spid="110"/>
                                        </p:tgtEl>
                                      </p:cBhvr>
                                    </p:animEffect>
                                  </p:childTnLst>
                                </p:cTn>
                              </p:par>
                              <p:par>
                                <p:cTn fill="hold" id="59" nodeType="withEffect" presetClass="entr" presetID="22" presetSubtype="8">
                                  <p:stCondLst>
                                    <p:cond delay="1200"/>
                                  </p:stCondLst>
                                  <p:childTnLst>
                                    <p:set>
                                      <p:cBhvr>
                                        <p:cTn dur="1" fill="hold" id="60">
                                          <p:stCondLst>
                                            <p:cond delay="0"/>
                                          </p:stCondLst>
                                        </p:cTn>
                                        <p:tgtEl>
                                          <p:spTgt spid="112"/>
                                        </p:tgtEl>
                                        <p:attrNameLst>
                                          <p:attrName>style.visibility</p:attrName>
                                        </p:attrNameLst>
                                      </p:cBhvr>
                                      <p:to>
                                        <p:strVal val="visible"/>
                                      </p:to>
                                    </p:set>
                                    <p:animEffect filter="wipe(left)" transition="in">
                                      <p:cBhvr>
                                        <p:cTn dur="500" id="61"/>
                                        <p:tgtEl>
                                          <p:spTgt spid="112"/>
                                        </p:tgtEl>
                                      </p:cBhvr>
                                    </p:animEffect>
                                  </p:childTnLst>
                                </p:cTn>
                              </p:par>
                              <p:par>
                                <p:cTn fill="hold" id="62" nodeType="withEffect" presetClass="entr" presetID="22" presetSubtype="8">
                                  <p:stCondLst>
                                    <p:cond delay="1300"/>
                                  </p:stCondLst>
                                  <p:childTnLst>
                                    <p:set>
                                      <p:cBhvr>
                                        <p:cTn dur="1" fill="hold" id="63">
                                          <p:stCondLst>
                                            <p:cond delay="0"/>
                                          </p:stCondLst>
                                        </p:cTn>
                                        <p:tgtEl>
                                          <p:spTgt spid="114"/>
                                        </p:tgtEl>
                                        <p:attrNameLst>
                                          <p:attrName>style.visibility</p:attrName>
                                        </p:attrNameLst>
                                      </p:cBhvr>
                                      <p:to>
                                        <p:strVal val="visible"/>
                                      </p:to>
                                    </p:set>
                                    <p:animEffect filter="wipe(left)" transition="in">
                                      <p:cBhvr>
                                        <p:cTn dur="500" id="64"/>
                                        <p:tgtEl>
                                          <p:spTgt spid="114"/>
                                        </p:tgtEl>
                                      </p:cBhvr>
                                    </p:animEffect>
                                  </p:childTnLst>
                                </p:cTn>
                              </p:par>
                              <p:par>
                                <p:cTn fill="hold" grpId="0" id="65" nodeType="withEffect" presetClass="entr" presetID="22" presetSubtype="8">
                                  <p:stCondLst>
                                    <p:cond delay="1400"/>
                                  </p:stCondLst>
                                  <p:childTnLst>
                                    <p:set>
                                      <p:cBhvr>
                                        <p:cTn dur="1" fill="hold" id="66">
                                          <p:stCondLst>
                                            <p:cond delay="0"/>
                                          </p:stCondLst>
                                        </p:cTn>
                                        <p:tgtEl>
                                          <p:spTgt spid="103"/>
                                        </p:tgtEl>
                                        <p:attrNameLst>
                                          <p:attrName>style.visibility</p:attrName>
                                        </p:attrNameLst>
                                      </p:cBhvr>
                                      <p:to>
                                        <p:strVal val="visible"/>
                                      </p:to>
                                    </p:set>
                                    <p:animEffect filter="wipe(left)" transition="in">
                                      <p:cBhvr>
                                        <p:cTn dur="500" id="67"/>
                                        <p:tgtEl>
                                          <p:spTgt spid="103"/>
                                        </p:tgtEl>
                                      </p:cBhvr>
                                    </p:animEffect>
                                  </p:childTnLst>
                                </p:cTn>
                              </p:par>
                              <p:par>
                                <p:cTn fill="hold" grpId="0" id="68" nodeType="withEffect" presetClass="entr" presetID="22" presetSubtype="8">
                                  <p:stCondLst>
                                    <p:cond delay="1500"/>
                                  </p:stCondLst>
                                  <p:childTnLst>
                                    <p:set>
                                      <p:cBhvr>
                                        <p:cTn dur="1" fill="hold" id="69">
                                          <p:stCondLst>
                                            <p:cond delay="0"/>
                                          </p:stCondLst>
                                        </p:cTn>
                                        <p:tgtEl>
                                          <p:spTgt spid="105"/>
                                        </p:tgtEl>
                                        <p:attrNameLst>
                                          <p:attrName>style.visibility</p:attrName>
                                        </p:attrNameLst>
                                      </p:cBhvr>
                                      <p:to>
                                        <p:strVal val="visible"/>
                                      </p:to>
                                    </p:set>
                                    <p:animEffect filter="wipe(left)" transition="in">
                                      <p:cBhvr>
                                        <p:cTn dur="500" id="70"/>
                                        <p:tgtEl>
                                          <p:spTgt spid="105"/>
                                        </p:tgtEl>
                                      </p:cBhvr>
                                    </p:animEffect>
                                  </p:childTnLst>
                                </p:cTn>
                              </p:par>
                              <p:par>
                                <p:cTn fill="hold" grpId="0" id="71" nodeType="withEffect" presetClass="entr" presetID="22" presetSubtype="8">
                                  <p:stCondLst>
                                    <p:cond delay="1600"/>
                                  </p:stCondLst>
                                  <p:childTnLst>
                                    <p:set>
                                      <p:cBhvr>
                                        <p:cTn dur="1" fill="hold" id="72">
                                          <p:stCondLst>
                                            <p:cond delay="0"/>
                                          </p:stCondLst>
                                        </p:cTn>
                                        <p:tgtEl>
                                          <p:spTgt spid="107"/>
                                        </p:tgtEl>
                                        <p:attrNameLst>
                                          <p:attrName>style.visibility</p:attrName>
                                        </p:attrNameLst>
                                      </p:cBhvr>
                                      <p:to>
                                        <p:strVal val="visible"/>
                                      </p:to>
                                    </p:set>
                                    <p:animEffect filter="wipe(left)" transition="in">
                                      <p:cBhvr>
                                        <p:cTn dur="500" id="73"/>
                                        <p:tgtEl>
                                          <p:spTgt spid="107"/>
                                        </p:tgtEl>
                                      </p:cBhvr>
                                    </p:animEffect>
                                  </p:childTnLst>
                                </p:cTn>
                              </p:par>
                              <p:par>
                                <p:cTn fill="hold" grpId="0" id="74" nodeType="withEffect" presetClass="entr" presetID="22" presetSubtype="8">
                                  <p:stCondLst>
                                    <p:cond delay="1700"/>
                                  </p:stCondLst>
                                  <p:childTnLst>
                                    <p:set>
                                      <p:cBhvr>
                                        <p:cTn dur="1" fill="hold" id="75">
                                          <p:stCondLst>
                                            <p:cond delay="0"/>
                                          </p:stCondLst>
                                        </p:cTn>
                                        <p:tgtEl>
                                          <p:spTgt spid="109"/>
                                        </p:tgtEl>
                                        <p:attrNameLst>
                                          <p:attrName>style.visibility</p:attrName>
                                        </p:attrNameLst>
                                      </p:cBhvr>
                                      <p:to>
                                        <p:strVal val="visible"/>
                                      </p:to>
                                    </p:set>
                                    <p:animEffect filter="wipe(left)" transition="in">
                                      <p:cBhvr>
                                        <p:cTn dur="500" id="76"/>
                                        <p:tgtEl>
                                          <p:spTgt spid="109"/>
                                        </p:tgtEl>
                                      </p:cBhvr>
                                    </p:animEffect>
                                  </p:childTnLst>
                                </p:cTn>
                              </p:par>
                              <p:par>
                                <p:cTn fill="hold" grpId="0" id="77" nodeType="withEffect" presetClass="entr" presetID="22" presetSubtype="8">
                                  <p:stCondLst>
                                    <p:cond delay="1800"/>
                                  </p:stCondLst>
                                  <p:childTnLst>
                                    <p:set>
                                      <p:cBhvr>
                                        <p:cTn dur="1" fill="hold" id="78">
                                          <p:stCondLst>
                                            <p:cond delay="0"/>
                                          </p:stCondLst>
                                        </p:cTn>
                                        <p:tgtEl>
                                          <p:spTgt spid="111"/>
                                        </p:tgtEl>
                                        <p:attrNameLst>
                                          <p:attrName>style.visibility</p:attrName>
                                        </p:attrNameLst>
                                      </p:cBhvr>
                                      <p:to>
                                        <p:strVal val="visible"/>
                                      </p:to>
                                    </p:set>
                                    <p:animEffect filter="wipe(left)" transition="in">
                                      <p:cBhvr>
                                        <p:cTn dur="500" id="79"/>
                                        <p:tgtEl>
                                          <p:spTgt spid="111"/>
                                        </p:tgtEl>
                                      </p:cBhvr>
                                    </p:animEffect>
                                  </p:childTnLst>
                                </p:cTn>
                              </p:par>
                              <p:par>
                                <p:cTn fill="hold" grpId="0" id="80" nodeType="withEffect" presetClass="entr" presetID="22" presetSubtype="8">
                                  <p:stCondLst>
                                    <p:cond delay="1900"/>
                                  </p:stCondLst>
                                  <p:childTnLst>
                                    <p:set>
                                      <p:cBhvr>
                                        <p:cTn dur="1" fill="hold" id="81">
                                          <p:stCondLst>
                                            <p:cond delay="0"/>
                                          </p:stCondLst>
                                        </p:cTn>
                                        <p:tgtEl>
                                          <p:spTgt spid="113"/>
                                        </p:tgtEl>
                                        <p:attrNameLst>
                                          <p:attrName>style.visibility</p:attrName>
                                        </p:attrNameLst>
                                      </p:cBhvr>
                                      <p:to>
                                        <p:strVal val="visible"/>
                                      </p:to>
                                    </p:set>
                                    <p:animEffect filter="wipe(left)" transition="in">
                                      <p:cBhvr>
                                        <p:cTn dur="500" id="82"/>
                                        <p:tgtEl>
                                          <p:spTgt spid="1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3"/>
      <p:bldP grpId="0" spid="105"/>
      <p:bldP grpId="0" spid="107"/>
      <p:bldP grpId="0" spid="109"/>
      <p:bldP grpId="0" spid="111"/>
      <p:bldP grpId="0" spid="113"/>
      <p:bldP grpId="0" spid="115"/>
      <p:bldP grpId="0" spid="116"/>
      <p:bldP grpId="0" spid="117"/>
      <p:bldP grpId="0" spid="118"/>
      <p:bldP grpId="0" spid="119"/>
      <p:bldP grpId="0" spid="12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grpSp>
        <p:nvGrpSpPr>
          <p:cNvPr id="8" name="组合 7"/>
          <p:cNvGrpSpPr/>
          <p:nvPr/>
        </p:nvGrpSpPr>
        <p:grpSpPr>
          <a:xfrm>
            <a:off x="503388" y="2077592"/>
            <a:ext cx="1831497" cy="982490"/>
            <a:chOff x="502328" y="2091788"/>
            <a:chExt cx="1831974" cy="982746"/>
          </a:xfrm>
        </p:grpSpPr>
        <p:sp>
          <p:nvSpPr>
            <p:cNvPr id="9" name="平行四边形 8"/>
            <p:cNvSpPr/>
            <p:nvPr/>
          </p:nvSpPr>
          <p:spPr>
            <a:xfrm>
              <a:off x="502328" y="2091788"/>
              <a:ext cx="1831974" cy="493702"/>
            </a:xfrm>
            <a:prstGeom prst="parallelogram">
              <a:avLst>
                <a:gd fmla="val 81718"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lang="en-US" sz="2000">
                  <a:solidFill>
                    <a:srgbClr val="FFFFFF"/>
                  </a:solidFill>
                  <a:latin charset="-122" panose="02010600030101010101" typeface="黑体"/>
                  <a:ea charset="-122" panose="02010600030101010101" typeface="黑体"/>
                </a:rPr>
                <a:t>2013</a:t>
              </a:r>
            </a:p>
          </p:txBody>
        </p:sp>
        <p:sp>
          <p:nvSpPr>
            <p:cNvPr id="10" name="平行四边形 9"/>
            <p:cNvSpPr/>
            <p:nvPr/>
          </p:nvSpPr>
          <p:spPr>
            <a:xfrm flipH="1">
              <a:off x="502328" y="2580832"/>
              <a:ext cx="1831974" cy="493702"/>
            </a:xfrm>
            <a:prstGeom prst="parallelogram">
              <a:avLst>
                <a:gd fmla="val 81718" name="adj"/>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z="2400">
                  <a:solidFill>
                    <a:srgbClr val="FFFFFF"/>
                  </a:solidFill>
                  <a:latin charset="-122" panose="02010600030101010101" typeface="黑体"/>
                  <a:ea charset="-122" panose="02010600030101010101" typeface="黑体"/>
                </a:rPr>
                <a:t>标题</a:t>
              </a:r>
            </a:p>
          </p:txBody>
        </p:sp>
      </p:grpSp>
      <p:grpSp>
        <p:nvGrpSpPr>
          <p:cNvPr id="11" name="组合 10"/>
          <p:cNvGrpSpPr/>
          <p:nvPr/>
        </p:nvGrpSpPr>
        <p:grpSpPr>
          <a:xfrm>
            <a:off x="2080340" y="2077592"/>
            <a:ext cx="1829426" cy="982490"/>
            <a:chOff x="2079688" y="2091788"/>
            <a:chExt cx="1829903" cy="982746"/>
          </a:xfrm>
        </p:grpSpPr>
        <p:sp>
          <p:nvSpPr>
            <p:cNvPr id="12" name="平行四边形 11"/>
            <p:cNvSpPr/>
            <p:nvPr/>
          </p:nvSpPr>
          <p:spPr>
            <a:xfrm>
              <a:off x="2079688" y="2091788"/>
              <a:ext cx="1829903" cy="493702"/>
            </a:xfrm>
            <a:prstGeom prst="parallelogram">
              <a:avLst>
                <a:gd fmla="val 81718"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lang="en-US" sz="2000">
                  <a:solidFill>
                    <a:srgbClr val="FFFFFF"/>
                  </a:solidFill>
                  <a:latin charset="-122" panose="02010600030101010101" typeface="黑体"/>
                  <a:ea charset="-122" panose="02010600030101010101" typeface="黑体"/>
                </a:rPr>
                <a:t>2014</a:t>
              </a:r>
            </a:p>
          </p:txBody>
        </p:sp>
        <p:sp>
          <p:nvSpPr>
            <p:cNvPr id="13" name="平行四边形 12"/>
            <p:cNvSpPr/>
            <p:nvPr/>
          </p:nvSpPr>
          <p:spPr>
            <a:xfrm flipH="1">
              <a:off x="2079688" y="2580832"/>
              <a:ext cx="1829903" cy="493702"/>
            </a:xfrm>
            <a:prstGeom prst="parallelogram">
              <a:avLst>
                <a:gd fmla="val 81718" name="adj"/>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z="2400">
                  <a:solidFill>
                    <a:srgbClr val="FFFFFF"/>
                  </a:solidFill>
                  <a:latin charset="-122" panose="02010600030101010101" typeface="黑体"/>
                  <a:ea charset="-122" panose="02010600030101010101" typeface="黑体"/>
                </a:rPr>
                <a:t>标题</a:t>
              </a:r>
            </a:p>
          </p:txBody>
        </p:sp>
      </p:grpSp>
      <p:grpSp>
        <p:nvGrpSpPr>
          <p:cNvPr id="14" name="组合 13"/>
          <p:cNvGrpSpPr/>
          <p:nvPr/>
        </p:nvGrpSpPr>
        <p:grpSpPr>
          <a:xfrm>
            <a:off x="3657290" y="2077592"/>
            <a:ext cx="1829426" cy="982490"/>
            <a:chOff x="3657048" y="2091788"/>
            <a:chExt cx="1829903" cy="982746"/>
          </a:xfrm>
        </p:grpSpPr>
        <p:sp>
          <p:nvSpPr>
            <p:cNvPr id="3" name="平行四边形 2"/>
            <p:cNvSpPr/>
            <p:nvPr/>
          </p:nvSpPr>
          <p:spPr>
            <a:xfrm>
              <a:off x="3657048" y="2091788"/>
              <a:ext cx="1829903" cy="493702"/>
            </a:xfrm>
            <a:prstGeom prst="parallelogram">
              <a:avLst>
                <a:gd fmla="val 81718"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lang="en-US" sz="2000">
                  <a:solidFill>
                    <a:srgbClr val="FFFFFF"/>
                  </a:solidFill>
                  <a:latin charset="-122" panose="02010600030101010101" typeface="黑体"/>
                  <a:ea charset="-122" panose="02010600030101010101" typeface="黑体"/>
                </a:rPr>
                <a:t>2018</a:t>
              </a:r>
            </a:p>
          </p:txBody>
        </p:sp>
        <p:sp>
          <p:nvSpPr>
            <p:cNvPr id="4" name="平行四边形 3"/>
            <p:cNvSpPr/>
            <p:nvPr/>
          </p:nvSpPr>
          <p:spPr>
            <a:xfrm flipH="1">
              <a:off x="3657048" y="2580832"/>
              <a:ext cx="1829903" cy="493702"/>
            </a:xfrm>
            <a:prstGeom prst="parallelogram">
              <a:avLst>
                <a:gd fmla="val 81718" name="adj"/>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z="2400">
                  <a:solidFill>
                    <a:srgbClr val="FFFFFF"/>
                  </a:solidFill>
                  <a:latin charset="-122" panose="02010600030101010101" typeface="黑体"/>
                  <a:ea charset="-122" panose="02010600030101010101" typeface="黑体"/>
                </a:rPr>
                <a:t>标题</a:t>
              </a:r>
            </a:p>
          </p:txBody>
        </p:sp>
      </p:grpSp>
      <p:grpSp>
        <p:nvGrpSpPr>
          <p:cNvPr id="17" name="组合 16"/>
          <p:cNvGrpSpPr/>
          <p:nvPr/>
        </p:nvGrpSpPr>
        <p:grpSpPr>
          <a:xfrm>
            <a:off x="5234239" y="2077592"/>
            <a:ext cx="1829426" cy="982490"/>
            <a:chOff x="5234408" y="2091788"/>
            <a:chExt cx="1829903" cy="982746"/>
          </a:xfrm>
        </p:grpSpPr>
        <p:sp>
          <p:nvSpPr>
            <p:cNvPr id="18" name="平行四边形 17"/>
            <p:cNvSpPr/>
            <p:nvPr/>
          </p:nvSpPr>
          <p:spPr>
            <a:xfrm>
              <a:off x="5234408" y="2091788"/>
              <a:ext cx="1829903" cy="493702"/>
            </a:xfrm>
            <a:prstGeom prst="parallelogram">
              <a:avLst>
                <a:gd fmla="val 81718"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lang="en-US" sz="2000">
                  <a:solidFill>
                    <a:srgbClr val="FFFFFF"/>
                  </a:solidFill>
                  <a:latin charset="-122" panose="02010600030101010101" typeface="黑体"/>
                  <a:ea charset="-122" panose="02010600030101010101" typeface="黑体"/>
                </a:rPr>
                <a:t>2018</a:t>
              </a:r>
            </a:p>
          </p:txBody>
        </p:sp>
        <p:sp>
          <p:nvSpPr>
            <p:cNvPr id="19" name="平行四边形 18"/>
            <p:cNvSpPr/>
            <p:nvPr/>
          </p:nvSpPr>
          <p:spPr>
            <a:xfrm flipH="1">
              <a:off x="5234408" y="2580832"/>
              <a:ext cx="1829903" cy="493702"/>
            </a:xfrm>
            <a:prstGeom prst="parallelogram">
              <a:avLst>
                <a:gd fmla="val 81718" name="adj"/>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z="2400">
                  <a:solidFill>
                    <a:srgbClr val="FFFFFF"/>
                  </a:solidFill>
                  <a:latin charset="-122" panose="02010600030101010101" typeface="黑体"/>
                  <a:ea charset="-122" panose="02010600030101010101" typeface="黑体"/>
                </a:rPr>
                <a:t>标题</a:t>
              </a:r>
            </a:p>
          </p:txBody>
        </p:sp>
      </p:grpSp>
      <p:grpSp>
        <p:nvGrpSpPr>
          <p:cNvPr id="20" name="组合 19"/>
          <p:cNvGrpSpPr/>
          <p:nvPr/>
        </p:nvGrpSpPr>
        <p:grpSpPr>
          <a:xfrm>
            <a:off x="6809118" y="2077592"/>
            <a:ext cx="1831495" cy="982490"/>
            <a:chOff x="6809700" y="2091788"/>
            <a:chExt cx="1831972" cy="982746"/>
          </a:xfrm>
        </p:grpSpPr>
        <p:sp>
          <p:nvSpPr>
            <p:cNvPr id="21" name="平行四边形 20"/>
            <p:cNvSpPr/>
            <p:nvPr/>
          </p:nvSpPr>
          <p:spPr>
            <a:xfrm>
              <a:off x="6809700" y="2091788"/>
              <a:ext cx="1831972" cy="493702"/>
            </a:xfrm>
            <a:prstGeom prst="parallelogram">
              <a:avLst>
                <a:gd fmla="val 81718"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lang="en-US" sz="2000">
                  <a:solidFill>
                    <a:srgbClr val="FFFFFF"/>
                  </a:solidFill>
                  <a:latin charset="-122" panose="02010600030101010101" typeface="黑体"/>
                  <a:ea charset="-122" panose="02010600030101010101" typeface="黑体"/>
                </a:rPr>
                <a:t>2018</a:t>
              </a:r>
            </a:p>
          </p:txBody>
        </p:sp>
        <p:sp>
          <p:nvSpPr>
            <p:cNvPr id="22" name="平行四边形 21"/>
            <p:cNvSpPr/>
            <p:nvPr/>
          </p:nvSpPr>
          <p:spPr>
            <a:xfrm flipH="1">
              <a:off x="6809700" y="2580832"/>
              <a:ext cx="1831972" cy="493702"/>
            </a:xfrm>
            <a:prstGeom prst="parallelogram">
              <a:avLst>
                <a:gd fmla="val 81718" name="adj"/>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z="2400">
                  <a:solidFill>
                    <a:srgbClr val="FFFFFF"/>
                  </a:solidFill>
                  <a:latin charset="-122" panose="02010600030101010101" typeface="黑体"/>
                  <a:ea charset="-122" panose="02010600030101010101" typeface="黑体"/>
                </a:rPr>
                <a:t>标题</a:t>
              </a:r>
            </a:p>
          </p:txBody>
        </p:sp>
      </p:grpSp>
      <p:sp>
        <p:nvSpPr>
          <p:cNvPr id="23" name="矩形 22"/>
          <p:cNvSpPr/>
          <p:nvPr/>
        </p:nvSpPr>
        <p:spPr>
          <a:xfrm>
            <a:off x="928050" y="3060083"/>
            <a:ext cx="1367644"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nSpc>
                <a:spcPct val="120000"/>
              </a:lnSpc>
              <a:defRPr/>
            </a:pPr>
            <a:r>
              <a:rPr altLang="en-US" lang="zh-CN" sz="1200">
                <a:solidFill>
                  <a:schemeClr val="tx1">
                    <a:lumMod val="75000"/>
                    <a:lumOff val="25000"/>
                  </a:schemeClr>
                </a:solidFill>
                <a:latin charset="-122" panose="020b0503020204020204" typeface="微软雅黑"/>
                <a:ea charset="-122" panose="020b0503020204020204" typeface="微软雅黑"/>
              </a:rPr>
              <a:t>单击此处添加说明文字单击此处添加说明文字</a:t>
            </a:r>
          </a:p>
        </p:txBody>
      </p:sp>
      <p:sp>
        <p:nvSpPr>
          <p:cNvPr id="24" name="矩形 23"/>
          <p:cNvSpPr/>
          <p:nvPr/>
        </p:nvSpPr>
        <p:spPr>
          <a:xfrm>
            <a:off x="4036436" y="3060083"/>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altLang="en-US" lang="zh-CN" sz="1200">
                <a:solidFill>
                  <a:schemeClr val="tx1">
                    <a:lumMod val="75000"/>
                    <a:lumOff val="25000"/>
                  </a:schemeClr>
                </a:solidFill>
                <a:latin charset="-122" panose="020b0503020204020204" typeface="微软雅黑"/>
                <a:ea charset="-122" panose="020b0503020204020204" typeface="微软雅黑"/>
              </a:rPr>
              <a:t>单击此处添加说明文字单击此处添加说明文字</a:t>
            </a:r>
          </a:p>
        </p:txBody>
      </p:sp>
      <p:sp>
        <p:nvSpPr>
          <p:cNvPr id="25" name="矩形 24"/>
          <p:cNvSpPr/>
          <p:nvPr/>
        </p:nvSpPr>
        <p:spPr>
          <a:xfrm>
            <a:off x="7200987" y="3060083"/>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altLang="en-US" lang="zh-CN" sz="1200">
                <a:solidFill>
                  <a:schemeClr val="tx1">
                    <a:lumMod val="75000"/>
                    <a:lumOff val="25000"/>
                  </a:schemeClr>
                </a:solidFill>
                <a:latin charset="-122" panose="020b0503020204020204" typeface="微软雅黑"/>
                <a:ea charset="-122" panose="020b0503020204020204" typeface="微软雅黑"/>
              </a:rPr>
              <a:t>单击此处添加说明文字单击此处添加说明文字</a:t>
            </a:r>
          </a:p>
        </p:txBody>
      </p:sp>
      <p:sp>
        <p:nvSpPr>
          <p:cNvPr id="26" name="矩形 25"/>
          <p:cNvSpPr/>
          <p:nvPr/>
        </p:nvSpPr>
        <p:spPr>
          <a:xfrm>
            <a:off x="2459486" y="1140461"/>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altLang="en-US" lang="zh-CN" sz="1200">
                <a:solidFill>
                  <a:schemeClr val="tx1">
                    <a:lumMod val="75000"/>
                    <a:lumOff val="25000"/>
                  </a:schemeClr>
                </a:solidFill>
                <a:latin charset="-122" panose="020b0503020204020204" typeface="微软雅黑"/>
                <a:ea charset="-122" panose="020b0503020204020204" typeface="微软雅黑"/>
              </a:rPr>
              <a:t>单击此处添加说明文字单击此处添加说明文字</a:t>
            </a:r>
          </a:p>
        </p:txBody>
      </p:sp>
      <p:sp>
        <p:nvSpPr>
          <p:cNvPr id="27" name="矩形 26"/>
          <p:cNvSpPr/>
          <p:nvPr/>
        </p:nvSpPr>
        <p:spPr>
          <a:xfrm>
            <a:off x="5624037" y="1140461"/>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altLang="en-US" lang="zh-CN" sz="1200">
                <a:solidFill>
                  <a:schemeClr val="tx1">
                    <a:lumMod val="75000"/>
                    <a:lumOff val="25000"/>
                  </a:schemeClr>
                </a:solidFill>
                <a:latin charset="-122" panose="020b0503020204020204" typeface="微软雅黑"/>
                <a:ea charset="-122" panose="020b0503020204020204" typeface="微软雅黑"/>
              </a:rPr>
              <a:t>单击此处添加说明文字单击此处添加说明文字</a:t>
            </a:r>
          </a:p>
        </p:txBody>
      </p:sp>
      <p:pic>
        <p:nvPicPr>
          <p:cNvPr id="5" name="图片 4"/>
          <p:cNvPicPr>
            <a:picLocks noChangeAspect="1"/>
          </p:cNvPicPr>
          <p:nvPr/>
        </p:nvPicPr>
        <p:blipFill>
          <a:blip r:embed="rId4">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1+#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25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1+#ppt_w/2"/>
                                          </p:val>
                                        </p:tav>
                                        <p:tav tm="100000">
                                          <p:val>
                                            <p:strVal val="#ppt_x"/>
                                          </p:val>
                                        </p:tav>
                                      </p:tavLst>
                                    </p:anim>
                                    <p:anim calcmode="lin" valueType="num">
                                      <p:cBhvr additive="base">
                                        <p:cTn dur="500" fill="hold" id="12"/>
                                        <p:tgtEl>
                                          <p:spTgt spid="11"/>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50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fill="hold" id="15"/>
                                        <p:tgtEl>
                                          <p:spTgt spid="14"/>
                                        </p:tgtEl>
                                        <p:attrNameLst>
                                          <p:attrName>ppt_x</p:attrName>
                                        </p:attrNameLst>
                                      </p:cBhvr>
                                      <p:tavLst>
                                        <p:tav tm="0">
                                          <p:val>
                                            <p:strVal val="1+#ppt_w/2"/>
                                          </p:val>
                                        </p:tav>
                                        <p:tav tm="100000">
                                          <p:val>
                                            <p:strVal val="#ppt_x"/>
                                          </p:val>
                                        </p:tav>
                                      </p:tavLst>
                                    </p:anim>
                                    <p:anim calcmode="lin" valueType="num">
                                      <p:cBhvr additive="base">
                                        <p:cTn dur="500" fill="hold" id="16"/>
                                        <p:tgtEl>
                                          <p:spTgt spid="14"/>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75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500" fill="hold" id="19"/>
                                        <p:tgtEl>
                                          <p:spTgt spid="17"/>
                                        </p:tgtEl>
                                        <p:attrNameLst>
                                          <p:attrName>ppt_x</p:attrName>
                                        </p:attrNameLst>
                                      </p:cBhvr>
                                      <p:tavLst>
                                        <p:tav tm="0">
                                          <p:val>
                                            <p:strVal val="1+#ppt_w/2"/>
                                          </p:val>
                                        </p:tav>
                                        <p:tav tm="100000">
                                          <p:val>
                                            <p:strVal val="#ppt_x"/>
                                          </p:val>
                                        </p:tav>
                                      </p:tavLst>
                                    </p:anim>
                                    <p:anim calcmode="lin" valueType="num">
                                      <p:cBhvr additive="base">
                                        <p:cTn dur="500" fill="hold" id="20"/>
                                        <p:tgtEl>
                                          <p:spTgt spid="17"/>
                                        </p:tgtEl>
                                        <p:attrNameLst>
                                          <p:attrName>ppt_y</p:attrName>
                                        </p:attrNameLst>
                                      </p:cBhvr>
                                      <p:tavLst>
                                        <p:tav tm="0">
                                          <p:val>
                                            <p:strVal val="#ppt_y"/>
                                          </p:val>
                                        </p:tav>
                                        <p:tav tm="100000">
                                          <p:val>
                                            <p:strVal val="#ppt_y"/>
                                          </p:val>
                                        </p:tav>
                                      </p:tavLst>
                                    </p:anim>
                                  </p:childTnLst>
                                </p:cTn>
                              </p:par>
                              <p:par>
                                <p:cTn fill="hold" id="21" nodeType="withEffect" presetClass="entr" presetID="2" presetSubtype="2">
                                  <p:stCondLst>
                                    <p:cond delay="1000"/>
                                  </p:stCondLst>
                                  <p:childTnLst>
                                    <p:set>
                                      <p:cBhvr>
                                        <p:cTn dur="1" fill="hold" id="22">
                                          <p:stCondLst>
                                            <p:cond delay="0"/>
                                          </p:stCondLst>
                                        </p:cTn>
                                        <p:tgtEl>
                                          <p:spTgt spid="20"/>
                                        </p:tgtEl>
                                        <p:attrNameLst>
                                          <p:attrName>style.visibility</p:attrName>
                                        </p:attrNameLst>
                                      </p:cBhvr>
                                      <p:to>
                                        <p:strVal val="visible"/>
                                      </p:to>
                                    </p:set>
                                    <p:anim calcmode="lin" valueType="num">
                                      <p:cBhvr additive="base">
                                        <p:cTn dur="500" fill="hold" id="23"/>
                                        <p:tgtEl>
                                          <p:spTgt spid="20"/>
                                        </p:tgtEl>
                                        <p:attrNameLst>
                                          <p:attrName>ppt_x</p:attrName>
                                        </p:attrNameLst>
                                      </p:cBhvr>
                                      <p:tavLst>
                                        <p:tav tm="0">
                                          <p:val>
                                            <p:strVal val="1+#ppt_w/2"/>
                                          </p:val>
                                        </p:tav>
                                        <p:tav tm="100000">
                                          <p:val>
                                            <p:strVal val="#ppt_x"/>
                                          </p:val>
                                        </p:tav>
                                      </p:tavLst>
                                    </p:anim>
                                    <p:anim calcmode="lin" valueType="num">
                                      <p:cBhvr additive="base">
                                        <p:cTn dur="500" fill="hold" id="24"/>
                                        <p:tgtEl>
                                          <p:spTgt spid="20"/>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22" presetSubtype="1">
                                  <p:stCondLst>
                                    <p:cond delay="0"/>
                                  </p:stCondLst>
                                  <p:childTnLst>
                                    <p:set>
                                      <p:cBhvr>
                                        <p:cTn dur="1" fill="hold" id="27">
                                          <p:stCondLst>
                                            <p:cond delay="0"/>
                                          </p:stCondLst>
                                        </p:cTn>
                                        <p:tgtEl>
                                          <p:spTgt spid="23"/>
                                        </p:tgtEl>
                                        <p:attrNameLst>
                                          <p:attrName>style.visibility</p:attrName>
                                        </p:attrNameLst>
                                      </p:cBhvr>
                                      <p:to>
                                        <p:strVal val="visible"/>
                                      </p:to>
                                    </p:set>
                                    <p:animEffect filter="wipe(up)" transition="in">
                                      <p:cBhvr>
                                        <p:cTn dur="500" id="28"/>
                                        <p:tgtEl>
                                          <p:spTgt spid="23"/>
                                        </p:tgtEl>
                                      </p:cBhvr>
                                    </p:animEffect>
                                  </p:childTnLst>
                                </p:cTn>
                              </p:par>
                            </p:childTnLst>
                          </p:cTn>
                        </p:par>
                        <p:par>
                          <p:cTn fill="hold" id="29" nodeType="afterGroup">
                            <p:stCondLst>
                              <p:cond delay="2000"/>
                            </p:stCondLst>
                            <p:childTnLst>
                              <p:par>
                                <p:cTn fill="hold" grpId="0" id="30" nodeType="afterEffect" presetClass="entr" presetID="22" presetSubtype="4">
                                  <p:stCondLst>
                                    <p:cond delay="0"/>
                                  </p:stCondLst>
                                  <p:childTnLst>
                                    <p:set>
                                      <p:cBhvr>
                                        <p:cTn dur="1" fill="hold" id="31">
                                          <p:stCondLst>
                                            <p:cond delay="0"/>
                                          </p:stCondLst>
                                        </p:cTn>
                                        <p:tgtEl>
                                          <p:spTgt spid="26"/>
                                        </p:tgtEl>
                                        <p:attrNameLst>
                                          <p:attrName>style.visibility</p:attrName>
                                        </p:attrNameLst>
                                      </p:cBhvr>
                                      <p:to>
                                        <p:strVal val="visible"/>
                                      </p:to>
                                    </p:set>
                                    <p:animEffect filter="wipe(down)" transition="in">
                                      <p:cBhvr>
                                        <p:cTn dur="500" id="32"/>
                                        <p:tgtEl>
                                          <p:spTgt spid="26"/>
                                        </p:tgtEl>
                                      </p:cBhvr>
                                    </p:animEffect>
                                  </p:childTnLst>
                                </p:cTn>
                              </p:par>
                            </p:childTnLst>
                          </p:cTn>
                        </p:par>
                        <p:par>
                          <p:cTn fill="hold" id="33" nodeType="afterGroup">
                            <p:stCondLst>
                              <p:cond delay="2500"/>
                            </p:stCondLst>
                            <p:childTnLst>
                              <p:par>
                                <p:cTn fill="hold" grpId="0" id="34" nodeType="afterEffect" presetClass="entr" presetID="22" presetSubtype="1">
                                  <p:stCondLst>
                                    <p:cond delay="0"/>
                                  </p:stCondLst>
                                  <p:childTnLst>
                                    <p:set>
                                      <p:cBhvr>
                                        <p:cTn dur="1" fill="hold" id="35">
                                          <p:stCondLst>
                                            <p:cond delay="0"/>
                                          </p:stCondLst>
                                        </p:cTn>
                                        <p:tgtEl>
                                          <p:spTgt spid="24"/>
                                        </p:tgtEl>
                                        <p:attrNameLst>
                                          <p:attrName>style.visibility</p:attrName>
                                        </p:attrNameLst>
                                      </p:cBhvr>
                                      <p:to>
                                        <p:strVal val="visible"/>
                                      </p:to>
                                    </p:set>
                                    <p:animEffect filter="wipe(up)" transition="in">
                                      <p:cBhvr>
                                        <p:cTn dur="500" id="36"/>
                                        <p:tgtEl>
                                          <p:spTgt spid="24"/>
                                        </p:tgtEl>
                                      </p:cBhvr>
                                    </p:animEffect>
                                  </p:childTnLst>
                                </p:cTn>
                              </p:par>
                            </p:childTnLst>
                          </p:cTn>
                        </p:par>
                        <p:par>
                          <p:cTn fill="hold" id="37" nodeType="afterGroup">
                            <p:stCondLst>
                              <p:cond delay="3000"/>
                            </p:stCondLst>
                            <p:childTnLst>
                              <p:par>
                                <p:cTn fill="hold" grpId="0" id="38" nodeType="afterEffect" presetClass="entr" presetID="22" presetSubtype="4">
                                  <p:stCondLst>
                                    <p:cond delay="0"/>
                                  </p:stCondLst>
                                  <p:childTnLst>
                                    <p:set>
                                      <p:cBhvr>
                                        <p:cTn dur="1" fill="hold" id="39">
                                          <p:stCondLst>
                                            <p:cond delay="0"/>
                                          </p:stCondLst>
                                        </p:cTn>
                                        <p:tgtEl>
                                          <p:spTgt spid="27"/>
                                        </p:tgtEl>
                                        <p:attrNameLst>
                                          <p:attrName>style.visibility</p:attrName>
                                        </p:attrNameLst>
                                      </p:cBhvr>
                                      <p:to>
                                        <p:strVal val="visible"/>
                                      </p:to>
                                    </p:set>
                                    <p:animEffect filter="wipe(down)" transition="in">
                                      <p:cBhvr>
                                        <p:cTn dur="500" id="40"/>
                                        <p:tgtEl>
                                          <p:spTgt spid="27"/>
                                        </p:tgtEl>
                                      </p:cBhvr>
                                    </p:animEffect>
                                  </p:childTnLst>
                                </p:cTn>
                              </p:par>
                            </p:childTnLst>
                          </p:cTn>
                        </p:par>
                        <p:par>
                          <p:cTn fill="hold" id="41" nodeType="afterGroup">
                            <p:stCondLst>
                              <p:cond delay="3500"/>
                            </p:stCondLst>
                            <p:childTnLst>
                              <p:par>
                                <p:cTn fill="hold" grpId="0" id="42" nodeType="afterEffect" presetClass="entr" presetID="22" presetSubtype="1">
                                  <p:stCondLst>
                                    <p:cond delay="0"/>
                                  </p:stCondLst>
                                  <p:childTnLst>
                                    <p:set>
                                      <p:cBhvr>
                                        <p:cTn dur="1" fill="hold" id="43">
                                          <p:stCondLst>
                                            <p:cond delay="0"/>
                                          </p:stCondLst>
                                        </p:cTn>
                                        <p:tgtEl>
                                          <p:spTgt spid="25"/>
                                        </p:tgtEl>
                                        <p:attrNameLst>
                                          <p:attrName>style.visibility</p:attrName>
                                        </p:attrNameLst>
                                      </p:cBhvr>
                                      <p:to>
                                        <p:strVal val="visible"/>
                                      </p:to>
                                    </p:set>
                                    <p:animEffect filter="wipe(up)" transition="in">
                                      <p:cBhvr>
                                        <p:cTn dur="500" id="4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a:off x="4572000" y="1870122"/>
            <a:ext cx="4590510" cy="3309494"/>
          </a:xfrm>
          <a:prstGeom prst="rect">
            <a:avLst/>
          </a:prstGeom>
          <a:blipFill dpi="0" rotWithShape="1">
            <a:blip r:embed="rId3">
              <a:alphaModFix amt="1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p>
        </p:txBody>
      </p:sp>
      <p:pic>
        <p:nvPicPr>
          <p:cNvPr id="7" name="图片 6"/>
          <p:cNvPicPr>
            <a:picLocks noChangeAspect="1"/>
          </p:cNvPicPr>
          <p:nvPr/>
        </p:nvPicPr>
        <p:blipFill>
          <a:blip r:embed="rId4">
            <a:extLst>
              <a:ext uri="{28A0092B-C50C-407E-A947-70E740481C1C}">
                <a14:useLocalDpi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a:extLst>
              <a:ext uri="{28A0092B-C50C-407E-A947-70E740481C1C}">
                <a14:useLocalDpi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a:extLst>
              <a:ext uri="{28A0092B-C50C-407E-A947-70E740481C1C}">
                <a14:useLocalDpi val="0"/>
              </a:ext>
            </a:extLst>
          </a:blip>
          <a:stretch>
            <a:fillRect/>
          </a:stretch>
        </p:blipFill>
        <p:spPr>
          <a:xfrm>
            <a:off x="6844030" y="2921000"/>
            <a:ext cx="1524635" cy="456565"/>
          </a:xfrm>
          <a:prstGeom prst="rect">
            <a:avLst/>
          </a:prstGeom>
        </p:spPr>
      </p:pic>
      <p:pic>
        <p:nvPicPr>
          <p:cNvPr descr="红鸟" id="30" name="Picture 73"/>
          <p:cNvPicPr>
            <a:picLocks noChangeArrowheads="1" noChangeAspect="1"/>
          </p:cNvPicPr>
          <p:nvPr/>
        </p:nvPicPr>
        <p:blipFill>
          <a:blip r:embed="rId8">
            <a:extLst>
              <a:ext uri="{BEBA8EAE-BF5A-486C-A8C5-ECC9F3942E4B}">
                <a14:imgProps>
                  <a14:imgLayer xmlns:d3p1="http://schemas.openxmlformats.org/officeDocument/2006/relationships" d3p1:embed="">
                    <a14:imgEffect>
                      <a14:brightnessContrast contrast="50000"/>
                    </a14:imgEffect>
                  </a14:imgLayer>
                </a14:imgProps>
              </a:ext>
              <a:ext uri="{28A0092B-C50C-407E-A947-70E740481C1C}">
                <a14:useLocalDpi val="0"/>
              </a:ext>
            </a:extLst>
          </a:blip>
          <a:srcRect b="-8168" t="9838"/>
          <a:stretch>
            <a:fillRect/>
          </a:stretch>
        </p:blipFill>
        <p:spPr bwMode="auto">
          <a:xfrm>
            <a:off x="4991729" y="733115"/>
            <a:ext cx="864394" cy="471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红鸟" id="31" name="Picture 72"/>
          <p:cNvPicPr>
            <a:picLocks noChangeArrowheads="1" noChangeAspect="1"/>
          </p:cNvPicPr>
          <p:nvPr/>
        </p:nvPicPr>
        <p:blipFill>
          <a:blip r:embed="rId9">
            <a:extLst>
              <a:ext uri="{BEBA8EAE-BF5A-486C-A8C5-ECC9F3942E4B}">
                <a14:imgProps>
                  <a14:imgLayer xmlns:d3p1="http://schemas.openxmlformats.org/officeDocument/2006/relationships" d3p1:embed="">
                    <a14:imgEffect>
                      <a14:brightnessContrast contrast="50000"/>
                    </a14:imgEffect>
                  </a14:imgLayer>
                </a14:imgProps>
              </a:ext>
              <a:ext uri="{28A0092B-C50C-407E-A947-70E740481C1C}">
                <a14:useLocalDpi val="0"/>
              </a:ext>
            </a:extLst>
          </a:blip>
          <a:stretch>
            <a:fillRect/>
          </a:stretch>
        </p:blipFill>
        <p:spPr bwMode="auto">
          <a:xfrm>
            <a:off x="5757539" y="517789"/>
            <a:ext cx="658178" cy="4200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p:cNvSpPr txBox="1"/>
          <p:nvPr/>
        </p:nvSpPr>
        <p:spPr>
          <a:xfrm>
            <a:off x="3589974" y="2170430"/>
            <a:ext cx="4098290" cy="548640"/>
          </a:xfrm>
          <a:prstGeom prst="rect">
            <a:avLst/>
          </a:prstGeom>
          <a:noFill/>
        </p:spPr>
        <p:txBody>
          <a:bodyPr rtlCol="0" vert="horz" wrap="square">
            <a:spAutoFit/>
          </a:bodyPr>
          <a:lstStyle/>
          <a:p>
            <a:pPr algn="ctr">
              <a:lnSpc>
                <a:spcPct val="100000"/>
              </a:lnSpc>
            </a:pPr>
            <a:r>
              <a:rPr sz="1000">
                <a:solidFill>
                  <a:srgbClr val="C00000"/>
                </a:solidFill>
                <a:latin charset="-122" panose="020b0503020204020204" typeface="微软雅黑"/>
                <a:ea charset="-122" panose="020b0503020204020204" typeface="微软雅黑"/>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1098550"/>
            <a:ext cx="3898265" cy="5120640"/>
          </a:xfrm>
          <a:prstGeom prst="rect">
            <a:avLst/>
          </a:prstGeom>
          <a:noFill/>
          <a:effectLst/>
        </p:spPr>
        <p:txBody>
          <a:bodyPr rtlCol="0" vert="horz" wrap="square">
            <a:spAutoFit/>
          </a:bodyPr>
          <a:lstStyle/>
          <a:p>
            <a:pPr algn="ctr"/>
            <a:r>
              <a:rPr b="1" lang="zh-CN" sz="5500">
                <a:solidFill>
                  <a:srgbClr val="C00000"/>
                </a:solidFill>
                <a:latin charset="-122" panose="020b0503020204020204" typeface="微软雅黑"/>
                <a:ea charset="-122" panose="020b0503020204020204" typeface="微软雅黑"/>
              </a:rPr>
              <a:t>谢谢观看</a:t>
            </a:r>
          </a:p>
          <a:p>
            <a:pPr algn="ctr"/>
            <a:r>
              <a:rPr b="1" lang="zh-CN" sz="5500">
                <a:solidFill>
                  <a:srgbClr val="C00000"/>
                </a:solidFill>
                <a:latin charset="-122" panose="020b0503020204020204" typeface="微软雅黑"/>
                <a:ea charset="-122" panose="020b0503020204020204" typeface="微软雅黑"/>
              </a:rPr>
              <a:t>PLEASE ADD YOUR TITLE HERE</a:t>
            </a:r>
          </a:p>
        </p:txBody>
      </p:sp>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1000" id="16"/>
                                        <p:tgtEl>
                                          <p:spTgt spid="26"/>
                                        </p:tgtEl>
                                      </p:cBhvr>
                                    </p:animEffect>
                                    <p:anim calcmode="lin" valueType="num">
                                      <p:cBhvr>
                                        <p:cTn dur="1000" fill="hold" id="17"/>
                                        <p:tgtEl>
                                          <p:spTgt spid="26"/>
                                        </p:tgtEl>
                                        <p:attrNameLst>
                                          <p:attrName>ppt_x</p:attrName>
                                        </p:attrNameLst>
                                      </p:cBhvr>
                                      <p:tavLst>
                                        <p:tav tm="0">
                                          <p:val>
                                            <p:strVal val="#ppt_x"/>
                                          </p:val>
                                        </p:tav>
                                        <p:tav tm="100000">
                                          <p:val>
                                            <p:strVal val="#ppt_x"/>
                                          </p:val>
                                        </p:tav>
                                      </p:tavLst>
                                    </p:anim>
                                    <p:anim calcmode="lin" valueType="num">
                                      <p:cBhvr>
                                        <p:cTn dur="1000" fill="hold" id="18"/>
                                        <p:tgtEl>
                                          <p:spTgt spid="26"/>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1000" id="21"/>
                                        <p:tgtEl>
                                          <p:spTgt spid="31"/>
                                        </p:tgtEl>
                                      </p:cBhvr>
                                    </p:animEffect>
                                    <p:anim calcmode="lin" valueType="num">
                                      <p:cBhvr>
                                        <p:cTn dur="1000" fill="hold" id="22"/>
                                        <p:tgtEl>
                                          <p:spTgt spid="31"/>
                                        </p:tgtEl>
                                        <p:attrNameLst>
                                          <p:attrName>ppt_x</p:attrName>
                                        </p:attrNameLst>
                                      </p:cBhvr>
                                      <p:tavLst>
                                        <p:tav tm="0">
                                          <p:val>
                                            <p:strVal val="#ppt_x"/>
                                          </p:val>
                                        </p:tav>
                                        <p:tav tm="100000">
                                          <p:val>
                                            <p:strVal val="#ppt_x"/>
                                          </p:val>
                                        </p:tav>
                                      </p:tavLst>
                                    </p:anim>
                                    <p:anim calcmode="lin" valueType="num">
                                      <p:cBhvr>
                                        <p:cTn dur="1000" fill="hold" id="23"/>
                                        <p:tgtEl>
                                          <p:spTgt spid="31"/>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30"/>
                                        </p:tgtEl>
                                        <p:attrNameLst>
                                          <p:attrName>style.visibility</p:attrName>
                                        </p:attrNameLst>
                                      </p:cBhvr>
                                      <p:to>
                                        <p:strVal val="visible"/>
                                      </p:to>
                                    </p:set>
                                    <p:animEffect filter="fade" transition="in">
                                      <p:cBhvr>
                                        <p:cTn dur="1000" id="26"/>
                                        <p:tgtEl>
                                          <p:spTgt spid="30"/>
                                        </p:tgtEl>
                                      </p:cBhvr>
                                    </p:animEffect>
                                    <p:anim calcmode="lin" valueType="num">
                                      <p:cBhvr>
                                        <p:cTn dur="1000" fill="hold" id="27"/>
                                        <p:tgtEl>
                                          <p:spTgt spid="30"/>
                                        </p:tgtEl>
                                        <p:attrNameLst>
                                          <p:attrName>ppt_x</p:attrName>
                                        </p:attrNameLst>
                                      </p:cBhvr>
                                      <p:tavLst>
                                        <p:tav tm="0">
                                          <p:val>
                                            <p:strVal val="#ppt_x"/>
                                          </p:val>
                                        </p:tav>
                                        <p:tav tm="100000">
                                          <p:val>
                                            <p:strVal val="#ppt_x"/>
                                          </p:val>
                                        </p:tav>
                                      </p:tavLst>
                                    </p:anim>
                                    <p:anim calcmode="lin" valueType="num">
                                      <p:cBhvr>
                                        <p:cTn dur="1000" fill="hold" id="28"/>
                                        <p:tgtEl>
                                          <p:spTgt spid="30"/>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500"/>
                            </p:stCondLst>
                            <p:childTnLst>
                              <p:par>
                                <p:cTn fill="hold" id="30" nodeType="afterEffect" presetClass="entr" presetID="12" presetSubtype="2">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additive="base">
                                        <p:cTn dur="1000" id="32"/>
                                        <p:tgtEl>
                                          <p:spTgt spid="27"/>
                                        </p:tgtEl>
                                        <p:attrNameLst>
                                          <p:attrName>ppt_x</p:attrName>
                                        </p:attrNameLst>
                                      </p:cBhvr>
                                      <p:tavLst>
                                        <p:tav tm="0">
                                          <p:val>
                                            <p:strVal val="#ppt_x+#ppt_w*1.125000"/>
                                          </p:val>
                                        </p:tav>
                                        <p:tav tm="100000">
                                          <p:val>
                                            <p:strVal val="#ppt_x"/>
                                          </p:val>
                                        </p:tav>
                                      </p:tavLst>
                                    </p:anim>
                                    <p:animEffect filter="wipe(left)" transition="in">
                                      <p:cBhvr>
                                        <p:cTn dur="1000" id="33"/>
                                        <p:tgtEl>
                                          <p:spTgt spid="27"/>
                                        </p:tgtEl>
                                      </p:cBhvr>
                                    </p:animEffect>
                                  </p:childTnLst>
                                </p:cTn>
                              </p:par>
                              <p:par>
                                <p:cTn fill="hold" id="34" nodeType="withEffect" presetClass="entr" presetID="12" presetSubtype="2">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1000" id="36"/>
                                        <p:tgtEl>
                                          <p:spTgt spid="10"/>
                                        </p:tgtEl>
                                        <p:attrNameLst>
                                          <p:attrName>ppt_x</p:attrName>
                                        </p:attrNameLst>
                                      </p:cBhvr>
                                      <p:tavLst>
                                        <p:tav tm="0">
                                          <p:val>
                                            <p:strVal val="#ppt_x+#ppt_w*1.125000"/>
                                          </p:val>
                                        </p:tav>
                                        <p:tav tm="100000">
                                          <p:val>
                                            <p:strVal val="#ppt_x"/>
                                          </p:val>
                                        </p:tav>
                                      </p:tavLst>
                                    </p:anim>
                                    <p:animEffect filter="wipe(left)" transition="in">
                                      <p:cBhvr>
                                        <p:cTn dur="1000" id="37"/>
                                        <p:tgtEl>
                                          <p:spTgt spid="10"/>
                                        </p:tgtEl>
                                      </p:cBhvr>
                                    </p:animEffect>
                                  </p:childTnLst>
                                </p:cTn>
                              </p:par>
                              <p:par>
                                <p:cTn fill="hold" grpId="0" id="38" nodeType="withEffect" presetClass="entr" presetID="42" presetSubtype="0">
                                  <p:stCondLst>
                                    <p:cond delay="0"/>
                                  </p:stCondLst>
                                  <p:childTnLst>
                                    <p:set>
                                      <p:cBhvr>
                                        <p:cTn dur="1" fill="hold" id="39">
                                          <p:stCondLst>
                                            <p:cond delay="0"/>
                                          </p:stCondLst>
                                        </p:cTn>
                                        <p:tgtEl>
                                          <p:spTgt spid="11"/>
                                        </p:tgtEl>
                                        <p:attrNameLst>
                                          <p:attrName>style.visibility</p:attrName>
                                        </p:attrNameLst>
                                      </p:cBhvr>
                                      <p:to>
                                        <p:strVal val="visible"/>
                                      </p:to>
                                    </p:set>
                                    <p:animEffect filter="fade" transition="in">
                                      <p:cBhvr>
                                        <p:cTn dur="1000" id="40"/>
                                        <p:tgtEl>
                                          <p:spTgt spid="11"/>
                                        </p:tgtEl>
                                      </p:cBhvr>
                                    </p:animEffect>
                                    <p:anim calcmode="lin" valueType="num">
                                      <p:cBhvr>
                                        <p:cTn dur="1000" fill="hold" id="41"/>
                                        <p:tgtEl>
                                          <p:spTgt spid="11"/>
                                        </p:tgtEl>
                                        <p:attrNameLst>
                                          <p:attrName>ppt_x</p:attrName>
                                        </p:attrNameLst>
                                      </p:cBhvr>
                                      <p:tavLst>
                                        <p:tav tm="0">
                                          <p:val>
                                            <p:strVal val="#ppt_x"/>
                                          </p:val>
                                        </p:tav>
                                        <p:tav tm="100000">
                                          <p:val>
                                            <p:strVal val="#ppt_x"/>
                                          </p:val>
                                        </p:tav>
                                      </p:tavLst>
                                    </p:anim>
                                    <p:anim calcmode="lin" valueType="num">
                                      <p:cBhvr>
                                        <p:cTn dur="1000" fill="hold" id="42"/>
                                        <p:tgtEl>
                                          <p:spTgt spid="11"/>
                                        </p:tgtEl>
                                        <p:attrNameLst>
                                          <p:attrName>ppt_y</p:attrName>
                                        </p:attrNameLst>
                                      </p:cBhvr>
                                      <p:tavLst>
                                        <p:tav tm="0">
                                          <p:val>
                                            <p:strVal val="#ppt_y+.1"/>
                                          </p:val>
                                        </p:tav>
                                        <p:tav tm="100000">
                                          <p:val>
                                            <p:strVal val="#ppt_y"/>
                                          </p:val>
                                        </p:tav>
                                      </p:tavLst>
                                    </p:anim>
                                  </p:childTnLst>
                                </p:cTn>
                              </p:par>
                              <p:par>
                                <p:cTn fill="hold" grpId="0" id="43" nodeType="withEffect" presetClass="entr" presetID="10" presetSubtype="0">
                                  <p:stCondLst>
                                    <p:cond delay="0"/>
                                  </p:stCondLst>
                                  <p:iterate type="wd">
                                    <p:tmPct val="10000"/>
                                  </p:iterate>
                                  <p:childTnLst>
                                    <p:set>
                                      <p:cBhvr>
                                        <p:cTn dur="1" fill="hold" id="44">
                                          <p:stCondLst>
                                            <p:cond delay="0"/>
                                          </p:stCondLst>
                                        </p:cTn>
                                        <p:tgtEl>
                                          <p:spTgt spid="9"/>
                                        </p:tgtEl>
                                        <p:attrNameLst>
                                          <p:attrName>style.visibility</p:attrName>
                                        </p:attrNameLst>
                                      </p:cBhvr>
                                      <p:to>
                                        <p:strVal val="visible"/>
                                      </p:to>
                                    </p:set>
                                    <p:animEffect filter="fade" transition="in">
                                      <p:cBhvr>
                                        <p:cTn dur="500" id="4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9"/>
      <p:bldP grpId="0" spid="1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a:off x="4572000" y="1870122"/>
            <a:ext cx="4590510" cy="3309494"/>
          </a:xfrm>
          <a:prstGeom prst="rect">
            <a:avLst/>
          </a:prstGeom>
          <a:blipFill dpi="0" rotWithShape="1">
            <a:blip r:embed="rId3">
              <a:alphaModFix amt="1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p>
        </p:txBody>
      </p:sp>
      <p:pic>
        <p:nvPicPr>
          <p:cNvPr id="7" name="图片 6"/>
          <p:cNvPicPr>
            <a:picLocks noChangeAspect="1"/>
          </p:cNvPicPr>
          <p:nvPr/>
        </p:nvPicPr>
        <p:blipFill>
          <a:blip r:embed="rId4">
            <a:extLst>
              <a:ext uri="{28A0092B-C50C-407E-A947-70E740481C1C}">
                <a14:useLocalDpi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a:extLst>
              <a:ext uri="{28A0092B-C50C-407E-A947-70E740481C1C}">
                <a14:useLocalDpi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a:extLst>
              <a:ext uri="{28A0092B-C50C-407E-A947-70E740481C1C}">
                <a14:useLocalDpi val="0"/>
              </a:ext>
            </a:extLst>
          </a:blip>
          <a:stretch>
            <a:fillRect/>
          </a:stretch>
        </p:blipFill>
        <p:spPr>
          <a:xfrm>
            <a:off x="6536055" y="2675890"/>
            <a:ext cx="1524635" cy="456565"/>
          </a:xfrm>
          <a:prstGeom prst="rect">
            <a:avLst/>
          </a:prstGeom>
        </p:spPr>
      </p:pic>
      <p:pic>
        <p:nvPicPr>
          <p:cNvPr descr="红鸟" id="30" name="Picture 73"/>
          <p:cNvPicPr>
            <a:picLocks noChangeArrowheads="1" noChangeAspect="1"/>
          </p:cNvPicPr>
          <p:nvPr/>
        </p:nvPicPr>
        <p:blipFill>
          <a:blip r:embed="rId8">
            <a:extLst>
              <a:ext uri="{BEBA8EAE-BF5A-486C-A8C5-ECC9F3942E4B}">
                <a14:imgProps>
                  <a14:imgLayer xmlns:d3p1="http://schemas.openxmlformats.org/officeDocument/2006/relationships" d3p1:embed="">
                    <a14:imgEffect>
                      <a14:brightnessContrast contrast="50000"/>
                    </a14:imgEffect>
                  </a14:imgLayer>
                </a14:imgProps>
              </a:ext>
              <a:ext uri="{28A0092B-C50C-407E-A947-70E740481C1C}">
                <a14:useLocalDpi val="0"/>
              </a:ext>
            </a:extLst>
          </a:blip>
          <a:srcRect b="-8168" t="9838"/>
          <a:stretch>
            <a:fillRect/>
          </a:stretch>
        </p:blipFill>
        <p:spPr bwMode="auto">
          <a:xfrm>
            <a:off x="2265674" y="2163135"/>
            <a:ext cx="864394" cy="471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红鸟" id="31" name="Picture 72"/>
          <p:cNvPicPr>
            <a:picLocks noChangeArrowheads="1" noChangeAspect="1"/>
          </p:cNvPicPr>
          <p:nvPr/>
        </p:nvPicPr>
        <p:blipFill>
          <a:blip r:embed="rId9">
            <a:extLst>
              <a:ext uri="{BEBA8EAE-BF5A-486C-A8C5-ECC9F3942E4B}">
                <a14:imgProps>
                  <a14:imgLayer xmlns:d3p1="http://schemas.openxmlformats.org/officeDocument/2006/relationships" d3p1:embed="">
                    <a14:imgEffect>
                      <a14:brightnessContrast contrast="50000"/>
                    </a14:imgEffect>
                  </a14:imgLayer>
                </a14:imgProps>
              </a:ext>
              <a:ext uri="{28A0092B-C50C-407E-A947-70E740481C1C}">
                <a14:useLocalDpi val="0"/>
              </a:ext>
            </a:extLst>
          </a:blip>
          <a:stretch>
            <a:fillRect/>
          </a:stretch>
        </p:blipFill>
        <p:spPr bwMode="auto">
          <a:xfrm>
            <a:off x="3031484" y="1947809"/>
            <a:ext cx="658178" cy="4200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p:cNvSpPr txBox="1"/>
          <p:nvPr/>
        </p:nvSpPr>
        <p:spPr>
          <a:xfrm>
            <a:off x="3589974" y="2122805"/>
            <a:ext cx="4098290" cy="548640"/>
          </a:xfrm>
          <a:prstGeom prst="rect">
            <a:avLst/>
          </a:prstGeom>
          <a:noFill/>
        </p:spPr>
        <p:txBody>
          <a:bodyPr rtlCol="0" vert="horz" wrap="square">
            <a:spAutoFit/>
          </a:bodyPr>
          <a:lstStyle/>
          <a:p>
            <a:pPr algn="ctr">
              <a:lnSpc>
                <a:spcPct val="100000"/>
              </a:lnSpc>
            </a:pPr>
            <a:r>
              <a:rPr sz="1000">
                <a:solidFill>
                  <a:srgbClr val="C00000"/>
                </a:solidFill>
                <a:latin charset="-122" panose="020b0503020204020204" typeface="微软雅黑"/>
                <a:ea charset="-122" panose="020b0503020204020204" typeface="微软雅黑"/>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3383280"/>
          </a:xfrm>
          <a:prstGeom prst="rect">
            <a:avLst/>
          </a:prstGeom>
          <a:noFill/>
          <a:effectLst/>
        </p:spPr>
        <p:txBody>
          <a:bodyPr rtlCol="0" vert="horz" wrap="square">
            <a:spAutoFit/>
          </a:bodyPr>
          <a:lstStyle/>
          <a:p>
            <a:pPr algn="ctr">
              <a:lnSpc>
                <a:spcPct val="90000"/>
              </a:lnSpc>
            </a:pPr>
            <a:r>
              <a:rPr b="1" lang="en-US" sz="8000">
                <a:solidFill>
                  <a:srgbClr val="C00000"/>
                </a:solidFill>
                <a:latin charset="-122" panose="020b0503020204020204" typeface="微软雅黑"/>
                <a:ea charset="-122" panose="020b0503020204020204" typeface="微软雅黑"/>
              </a:rPr>
              <a:t>01</a:t>
            </a:r>
          </a:p>
          <a:p>
            <a:pPr algn="ctr">
              <a:lnSpc>
                <a:spcPct val="90000"/>
              </a:lnSpc>
            </a:pPr>
            <a:r>
              <a:rPr b="1" lang="en-US" sz="8000">
                <a:solidFill>
                  <a:srgbClr val="C00000"/>
                </a:solidFill>
                <a:latin charset="-122" panose="020b0503020204020204" typeface="微软雅黑"/>
                <a:ea charset="-122" panose="020b0503020204020204" typeface="微软雅黑"/>
              </a:rPr>
              <a:t>党的基本知识</a:t>
            </a:r>
          </a:p>
        </p:txBody>
      </p:sp>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1000" id="16"/>
                                        <p:tgtEl>
                                          <p:spTgt spid="26"/>
                                        </p:tgtEl>
                                      </p:cBhvr>
                                    </p:animEffect>
                                    <p:anim calcmode="lin" valueType="num">
                                      <p:cBhvr>
                                        <p:cTn dur="1000" fill="hold" id="17"/>
                                        <p:tgtEl>
                                          <p:spTgt spid="26"/>
                                        </p:tgtEl>
                                        <p:attrNameLst>
                                          <p:attrName>ppt_x</p:attrName>
                                        </p:attrNameLst>
                                      </p:cBhvr>
                                      <p:tavLst>
                                        <p:tav tm="0">
                                          <p:val>
                                            <p:strVal val="#ppt_x"/>
                                          </p:val>
                                        </p:tav>
                                        <p:tav tm="100000">
                                          <p:val>
                                            <p:strVal val="#ppt_x"/>
                                          </p:val>
                                        </p:tav>
                                      </p:tavLst>
                                    </p:anim>
                                    <p:anim calcmode="lin" valueType="num">
                                      <p:cBhvr>
                                        <p:cTn dur="1000" fill="hold" id="18"/>
                                        <p:tgtEl>
                                          <p:spTgt spid="26"/>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1000" id="21"/>
                                        <p:tgtEl>
                                          <p:spTgt spid="31"/>
                                        </p:tgtEl>
                                      </p:cBhvr>
                                    </p:animEffect>
                                    <p:anim calcmode="lin" valueType="num">
                                      <p:cBhvr>
                                        <p:cTn dur="1000" fill="hold" id="22"/>
                                        <p:tgtEl>
                                          <p:spTgt spid="31"/>
                                        </p:tgtEl>
                                        <p:attrNameLst>
                                          <p:attrName>ppt_x</p:attrName>
                                        </p:attrNameLst>
                                      </p:cBhvr>
                                      <p:tavLst>
                                        <p:tav tm="0">
                                          <p:val>
                                            <p:strVal val="#ppt_x"/>
                                          </p:val>
                                        </p:tav>
                                        <p:tav tm="100000">
                                          <p:val>
                                            <p:strVal val="#ppt_x"/>
                                          </p:val>
                                        </p:tav>
                                      </p:tavLst>
                                    </p:anim>
                                    <p:anim calcmode="lin" valueType="num">
                                      <p:cBhvr>
                                        <p:cTn dur="1000" fill="hold" id="23"/>
                                        <p:tgtEl>
                                          <p:spTgt spid="31"/>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30"/>
                                        </p:tgtEl>
                                        <p:attrNameLst>
                                          <p:attrName>style.visibility</p:attrName>
                                        </p:attrNameLst>
                                      </p:cBhvr>
                                      <p:to>
                                        <p:strVal val="visible"/>
                                      </p:to>
                                    </p:set>
                                    <p:animEffect filter="fade" transition="in">
                                      <p:cBhvr>
                                        <p:cTn dur="1000" id="26"/>
                                        <p:tgtEl>
                                          <p:spTgt spid="30"/>
                                        </p:tgtEl>
                                      </p:cBhvr>
                                    </p:animEffect>
                                    <p:anim calcmode="lin" valueType="num">
                                      <p:cBhvr>
                                        <p:cTn dur="1000" fill="hold" id="27"/>
                                        <p:tgtEl>
                                          <p:spTgt spid="30"/>
                                        </p:tgtEl>
                                        <p:attrNameLst>
                                          <p:attrName>ppt_x</p:attrName>
                                        </p:attrNameLst>
                                      </p:cBhvr>
                                      <p:tavLst>
                                        <p:tav tm="0">
                                          <p:val>
                                            <p:strVal val="#ppt_x"/>
                                          </p:val>
                                        </p:tav>
                                        <p:tav tm="100000">
                                          <p:val>
                                            <p:strVal val="#ppt_x"/>
                                          </p:val>
                                        </p:tav>
                                      </p:tavLst>
                                    </p:anim>
                                    <p:anim calcmode="lin" valueType="num">
                                      <p:cBhvr>
                                        <p:cTn dur="1000" fill="hold" id="28"/>
                                        <p:tgtEl>
                                          <p:spTgt spid="30"/>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500"/>
                            </p:stCondLst>
                            <p:childTnLst>
                              <p:par>
                                <p:cTn fill="hold" id="30" nodeType="afterEffect" presetClass="entr" presetID="12" presetSubtype="2">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additive="base">
                                        <p:cTn dur="1000" id="32"/>
                                        <p:tgtEl>
                                          <p:spTgt spid="27"/>
                                        </p:tgtEl>
                                        <p:attrNameLst>
                                          <p:attrName>ppt_x</p:attrName>
                                        </p:attrNameLst>
                                      </p:cBhvr>
                                      <p:tavLst>
                                        <p:tav tm="0">
                                          <p:val>
                                            <p:strVal val="#ppt_x+#ppt_w*1.125000"/>
                                          </p:val>
                                        </p:tav>
                                        <p:tav tm="100000">
                                          <p:val>
                                            <p:strVal val="#ppt_x"/>
                                          </p:val>
                                        </p:tav>
                                      </p:tavLst>
                                    </p:anim>
                                    <p:animEffect filter="wipe(left)" transition="in">
                                      <p:cBhvr>
                                        <p:cTn dur="1000" id="33"/>
                                        <p:tgtEl>
                                          <p:spTgt spid="27"/>
                                        </p:tgtEl>
                                      </p:cBhvr>
                                    </p:animEffect>
                                  </p:childTnLst>
                                </p:cTn>
                              </p:par>
                              <p:par>
                                <p:cTn fill="hold" id="34" nodeType="withEffect" presetClass="entr" presetID="12" presetSubtype="2">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1000" id="36"/>
                                        <p:tgtEl>
                                          <p:spTgt spid="10"/>
                                        </p:tgtEl>
                                        <p:attrNameLst>
                                          <p:attrName>ppt_x</p:attrName>
                                        </p:attrNameLst>
                                      </p:cBhvr>
                                      <p:tavLst>
                                        <p:tav tm="0">
                                          <p:val>
                                            <p:strVal val="#ppt_x+#ppt_w*1.125000"/>
                                          </p:val>
                                        </p:tav>
                                        <p:tav tm="100000">
                                          <p:val>
                                            <p:strVal val="#ppt_x"/>
                                          </p:val>
                                        </p:tav>
                                      </p:tavLst>
                                    </p:anim>
                                    <p:animEffect filter="wipe(left)" transition="in">
                                      <p:cBhvr>
                                        <p:cTn dur="1000" id="37"/>
                                        <p:tgtEl>
                                          <p:spTgt spid="10"/>
                                        </p:tgtEl>
                                      </p:cBhvr>
                                    </p:animEffect>
                                  </p:childTnLst>
                                </p:cTn>
                              </p:par>
                              <p:par>
                                <p:cTn fill="hold" grpId="0" id="38" nodeType="withEffect" presetClass="entr" presetID="42" presetSubtype="0">
                                  <p:stCondLst>
                                    <p:cond delay="0"/>
                                  </p:stCondLst>
                                  <p:childTnLst>
                                    <p:set>
                                      <p:cBhvr>
                                        <p:cTn dur="1" fill="hold" id="39">
                                          <p:stCondLst>
                                            <p:cond delay="0"/>
                                          </p:stCondLst>
                                        </p:cTn>
                                        <p:tgtEl>
                                          <p:spTgt spid="11"/>
                                        </p:tgtEl>
                                        <p:attrNameLst>
                                          <p:attrName>style.visibility</p:attrName>
                                        </p:attrNameLst>
                                      </p:cBhvr>
                                      <p:to>
                                        <p:strVal val="visible"/>
                                      </p:to>
                                    </p:set>
                                    <p:animEffect filter="fade" transition="in">
                                      <p:cBhvr>
                                        <p:cTn dur="1000" id="40"/>
                                        <p:tgtEl>
                                          <p:spTgt spid="11"/>
                                        </p:tgtEl>
                                      </p:cBhvr>
                                    </p:animEffect>
                                    <p:anim calcmode="lin" valueType="num">
                                      <p:cBhvr>
                                        <p:cTn dur="1000" fill="hold" id="41"/>
                                        <p:tgtEl>
                                          <p:spTgt spid="11"/>
                                        </p:tgtEl>
                                        <p:attrNameLst>
                                          <p:attrName>ppt_x</p:attrName>
                                        </p:attrNameLst>
                                      </p:cBhvr>
                                      <p:tavLst>
                                        <p:tav tm="0">
                                          <p:val>
                                            <p:strVal val="#ppt_x"/>
                                          </p:val>
                                        </p:tav>
                                        <p:tav tm="100000">
                                          <p:val>
                                            <p:strVal val="#ppt_x"/>
                                          </p:val>
                                        </p:tav>
                                      </p:tavLst>
                                    </p:anim>
                                    <p:anim calcmode="lin" valueType="num">
                                      <p:cBhvr>
                                        <p:cTn dur="1000" fill="hold" id="42"/>
                                        <p:tgtEl>
                                          <p:spTgt spid="11"/>
                                        </p:tgtEl>
                                        <p:attrNameLst>
                                          <p:attrName>ppt_y</p:attrName>
                                        </p:attrNameLst>
                                      </p:cBhvr>
                                      <p:tavLst>
                                        <p:tav tm="0">
                                          <p:val>
                                            <p:strVal val="#ppt_y+.1"/>
                                          </p:val>
                                        </p:tav>
                                        <p:tav tm="100000">
                                          <p:val>
                                            <p:strVal val="#ppt_y"/>
                                          </p:val>
                                        </p:tav>
                                      </p:tavLst>
                                    </p:anim>
                                  </p:childTnLst>
                                </p:cTn>
                              </p:par>
                              <p:par>
                                <p:cTn fill="hold" grpId="0" id="43" nodeType="withEffect" presetClass="entr" presetID="10" presetSubtype="0">
                                  <p:stCondLst>
                                    <p:cond delay="0"/>
                                  </p:stCondLst>
                                  <p:iterate type="wd">
                                    <p:tmPct val="10000"/>
                                  </p:iterate>
                                  <p:childTnLst>
                                    <p:set>
                                      <p:cBhvr>
                                        <p:cTn dur="1" fill="hold" id="44">
                                          <p:stCondLst>
                                            <p:cond delay="0"/>
                                          </p:stCondLst>
                                        </p:cTn>
                                        <p:tgtEl>
                                          <p:spTgt spid="9"/>
                                        </p:tgtEl>
                                        <p:attrNameLst>
                                          <p:attrName>style.visibility</p:attrName>
                                        </p:attrNameLst>
                                      </p:cBhvr>
                                      <p:to>
                                        <p:strVal val="visible"/>
                                      </p:to>
                                    </p:set>
                                    <p:animEffect filter="fade" transition="in">
                                      <p:cBhvr>
                                        <p:cTn dur="500" id="4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9"/>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sp>
        <p:nvSpPr>
          <p:cNvPr id="24" name="矩形 23"/>
          <p:cNvSpPr/>
          <p:nvPr/>
        </p:nvSpPr>
        <p:spPr>
          <a:xfrm>
            <a:off x="2093139" y="1888786"/>
            <a:ext cx="1097280" cy="731520"/>
          </a:xfrm>
          <a:prstGeom prst="rect">
            <a:avLst/>
          </a:prstGeom>
        </p:spPr>
        <p:txBody>
          <a:bodyPr wrap="none">
            <a:spAutoFit/>
          </a:bodyPr>
          <a:lstStyle/>
          <a:p>
            <a:r>
              <a:rPr altLang="en-US" lang="zh-CN" spc="-300" sz="2100">
                <a:solidFill>
                  <a:schemeClr val="tx1">
                    <a:lumMod val="75000"/>
                    <a:lumOff val="25000"/>
                  </a:schemeClr>
                </a:solidFill>
                <a:latin charset="-122" panose="020b0503020204020204" typeface="微软雅黑"/>
                <a:ea charset="-122" panose="020b0503020204020204" typeface="微软雅黑"/>
              </a:rPr>
              <a:t>请在这里</a:t>
            </a:r>
          </a:p>
          <a:p>
            <a:r>
              <a:rPr altLang="en-US" lang="zh-CN" spc="-300" sz="2100">
                <a:solidFill>
                  <a:schemeClr val="tx1">
                    <a:lumMod val="75000"/>
                    <a:lumOff val="25000"/>
                  </a:schemeClr>
                </a:solidFill>
                <a:latin charset="-122" panose="020b0503020204020204" typeface="微软雅黑"/>
                <a:ea charset="-122" panose="020b0503020204020204" typeface="微软雅黑"/>
              </a:rPr>
              <a:t>输入标题</a:t>
            </a:r>
          </a:p>
        </p:txBody>
      </p:sp>
      <p:sp>
        <p:nvSpPr>
          <p:cNvPr id="25" name="矩形 24"/>
          <p:cNvSpPr/>
          <p:nvPr/>
        </p:nvSpPr>
        <p:spPr>
          <a:xfrm>
            <a:off x="6165077" y="1888786"/>
            <a:ext cx="1097280" cy="731520"/>
          </a:xfrm>
          <a:prstGeom prst="rect">
            <a:avLst/>
          </a:prstGeom>
        </p:spPr>
        <p:txBody>
          <a:bodyPr wrap="none">
            <a:spAutoFit/>
          </a:bodyPr>
          <a:lstStyle/>
          <a:p>
            <a:r>
              <a:rPr altLang="en-US" lang="zh-CN" spc="-300" sz="2100">
                <a:solidFill>
                  <a:schemeClr val="tx1">
                    <a:lumMod val="75000"/>
                    <a:lumOff val="25000"/>
                  </a:schemeClr>
                </a:solidFill>
                <a:latin charset="-122" panose="020b0503020204020204" typeface="微软雅黑"/>
                <a:ea charset="-122" panose="020b0503020204020204" typeface="微软雅黑"/>
              </a:rPr>
              <a:t>请在这里</a:t>
            </a:r>
          </a:p>
          <a:p>
            <a:r>
              <a:rPr altLang="en-US" lang="zh-CN" spc="-300" sz="2100">
                <a:solidFill>
                  <a:schemeClr val="tx1">
                    <a:lumMod val="75000"/>
                    <a:lumOff val="25000"/>
                  </a:schemeClr>
                </a:solidFill>
                <a:latin charset="-122" panose="020b0503020204020204" typeface="微软雅黑"/>
                <a:ea charset="-122" panose="020b0503020204020204" typeface="微软雅黑"/>
              </a:rPr>
              <a:t>输入标题</a:t>
            </a:r>
          </a:p>
        </p:txBody>
      </p:sp>
      <p:sp>
        <p:nvSpPr>
          <p:cNvPr id="26" name="矩形 25"/>
          <p:cNvSpPr/>
          <p:nvPr/>
        </p:nvSpPr>
        <p:spPr>
          <a:xfrm>
            <a:off x="1548944" y="2871143"/>
            <a:ext cx="1988820" cy="1107996"/>
          </a:xfrm>
          <a:prstGeom prst="rect">
            <a:avLst/>
          </a:prstGeom>
        </p:spPr>
        <p:txBody>
          <a:bodyPr vert="eaVert" wrap="square">
            <a:spAutoFit/>
          </a:bodyPr>
          <a:lstStyle/>
          <a:p>
            <a:pPr>
              <a:lnSpc>
                <a:spcPct val="150000"/>
              </a:lnSpc>
            </a:pPr>
            <a:r>
              <a:rPr altLang="zh-CN" sz="79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pic>
        <p:nvPicPr>
          <p:cNvPr id="28" name="图片 27"/>
          <p:cNvPicPr>
            <a:picLocks noChangeAspect="1"/>
          </p:cNvPicPr>
          <p:nvPr/>
        </p:nvPicPr>
        <p:blipFill>
          <a:blip r:embed="rId4">
            <a:extLst>
              <a:ext uri="{28A0092B-C50C-407E-A947-70E740481C1C}">
                <a14:useLocalDpi val="0"/>
              </a:ext>
            </a:extLst>
          </a:blip>
          <a:stretch>
            <a:fillRect/>
          </a:stretch>
        </p:blipFill>
        <p:spPr>
          <a:xfrm>
            <a:off x="3710862" y="1641261"/>
            <a:ext cx="1912776" cy="1860911"/>
          </a:xfrm>
          <a:prstGeom prst="rect">
            <a:avLst/>
          </a:prstGeom>
        </p:spPr>
      </p:pic>
      <p:sp>
        <p:nvSpPr>
          <p:cNvPr id="29" name="矩形 28"/>
          <p:cNvSpPr/>
          <p:nvPr/>
        </p:nvSpPr>
        <p:spPr>
          <a:xfrm>
            <a:off x="5623422" y="2871143"/>
            <a:ext cx="1988820" cy="1107996"/>
          </a:xfrm>
          <a:prstGeom prst="rect">
            <a:avLst/>
          </a:prstGeom>
        </p:spPr>
        <p:txBody>
          <a:bodyPr vert="eaVert" wrap="square">
            <a:spAutoFit/>
          </a:bodyPr>
          <a:lstStyle/>
          <a:p>
            <a:pPr>
              <a:lnSpc>
                <a:spcPct val="150000"/>
              </a:lnSpc>
            </a:pPr>
            <a:r>
              <a:rPr altLang="zh-CN" sz="79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pic>
        <p:nvPicPr>
          <p:cNvPr id="5" name="图片 4"/>
          <p:cNvPicPr>
            <a:picLocks noChangeAspect="1"/>
          </p:cNvPicPr>
          <p:nvPr/>
        </p:nvPicPr>
        <p:blipFill>
          <a:blip r:embed="rId5">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1000" id="7"/>
                                        <p:tgtEl>
                                          <p:spTgt spid="28"/>
                                        </p:tgtEl>
                                      </p:cBhvr>
                                    </p:animEffect>
                                    <p:anim calcmode="lin" valueType="num">
                                      <p:cBhvr>
                                        <p:cTn dur="1000" fill="hold" id="8"/>
                                        <p:tgtEl>
                                          <p:spTgt spid="28"/>
                                        </p:tgtEl>
                                        <p:attrNameLst>
                                          <p:attrName>ppt_x</p:attrName>
                                        </p:attrNameLst>
                                      </p:cBhvr>
                                      <p:tavLst>
                                        <p:tav tm="0">
                                          <p:val>
                                            <p:strVal val="#ppt_x"/>
                                          </p:val>
                                        </p:tav>
                                        <p:tav tm="100000">
                                          <p:val>
                                            <p:strVal val="#ppt_x"/>
                                          </p:val>
                                        </p:tav>
                                      </p:tavLst>
                                    </p:anim>
                                    <p:anim calcmode="lin" valueType="num">
                                      <p:cBhvr>
                                        <p:cTn dur="1000" fill="hold" id="9"/>
                                        <p:tgtEl>
                                          <p:spTgt spid="2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25"/>
                                        </p:tgtEl>
                                        <p:attrNameLst>
                                          <p:attrName>style.visibility</p:attrName>
                                        </p:attrNameLst>
                                      </p:cBhvr>
                                      <p:to>
                                        <p:strVal val="visible"/>
                                      </p:to>
                                    </p:set>
                                    <p:anim calcmode="lin" valueType="num">
                                      <p:cBhvr>
                                        <p:cTn dur="500" fill="hold" id="13"/>
                                        <p:tgtEl>
                                          <p:spTgt spid="25"/>
                                        </p:tgtEl>
                                        <p:attrNameLst>
                                          <p:attrName>ppt_w</p:attrName>
                                        </p:attrNameLst>
                                      </p:cBhvr>
                                      <p:tavLst>
                                        <p:tav tm="0">
                                          <p:val>
                                            <p:fltVal val="0"/>
                                          </p:val>
                                        </p:tav>
                                        <p:tav tm="100000">
                                          <p:val>
                                            <p:strVal val="#ppt_w"/>
                                          </p:val>
                                        </p:tav>
                                      </p:tavLst>
                                    </p:anim>
                                    <p:anim calcmode="lin" valueType="num">
                                      <p:cBhvr>
                                        <p:cTn dur="500" fill="hold" id="14"/>
                                        <p:tgtEl>
                                          <p:spTgt spid="25"/>
                                        </p:tgtEl>
                                        <p:attrNameLst>
                                          <p:attrName>ppt_h</p:attrName>
                                        </p:attrNameLst>
                                      </p:cBhvr>
                                      <p:tavLst>
                                        <p:tav tm="0">
                                          <p:val>
                                            <p:fltVal val="0"/>
                                          </p:val>
                                        </p:tav>
                                        <p:tav tm="100000">
                                          <p:val>
                                            <p:strVal val="#ppt_h"/>
                                          </p:val>
                                        </p:tav>
                                      </p:tavLst>
                                    </p:anim>
                                    <p:animEffect filter="fade" transition="in">
                                      <p:cBhvr>
                                        <p:cTn dur="500" id="15"/>
                                        <p:tgtEl>
                                          <p:spTgt spid="25"/>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24"/>
                                        </p:tgtEl>
                                        <p:attrNameLst>
                                          <p:attrName>style.visibility</p:attrName>
                                        </p:attrNameLst>
                                      </p:cBhvr>
                                      <p:to>
                                        <p:strVal val="visible"/>
                                      </p:to>
                                    </p:set>
                                    <p:anim calcmode="lin" valueType="num">
                                      <p:cBhvr>
                                        <p:cTn dur="500" fill="hold" id="18"/>
                                        <p:tgtEl>
                                          <p:spTgt spid="24"/>
                                        </p:tgtEl>
                                        <p:attrNameLst>
                                          <p:attrName>ppt_w</p:attrName>
                                        </p:attrNameLst>
                                      </p:cBhvr>
                                      <p:tavLst>
                                        <p:tav tm="0">
                                          <p:val>
                                            <p:fltVal val="0"/>
                                          </p:val>
                                        </p:tav>
                                        <p:tav tm="100000">
                                          <p:val>
                                            <p:strVal val="#ppt_w"/>
                                          </p:val>
                                        </p:tav>
                                      </p:tavLst>
                                    </p:anim>
                                    <p:anim calcmode="lin" valueType="num">
                                      <p:cBhvr>
                                        <p:cTn dur="500" fill="hold" id="19"/>
                                        <p:tgtEl>
                                          <p:spTgt spid="24"/>
                                        </p:tgtEl>
                                        <p:attrNameLst>
                                          <p:attrName>ppt_h</p:attrName>
                                        </p:attrNameLst>
                                      </p:cBhvr>
                                      <p:tavLst>
                                        <p:tav tm="0">
                                          <p:val>
                                            <p:fltVal val="0"/>
                                          </p:val>
                                        </p:tav>
                                        <p:tav tm="100000">
                                          <p:val>
                                            <p:strVal val="#ppt_h"/>
                                          </p:val>
                                        </p:tav>
                                      </p:tavLst>
                                    </p:anim>
                                    <p:animEffect filter="fade" transition="in">
                                      <p:cBhvr>
                                        <p:cTn dur="500" id="20"/>
                                        <p:tgtEl>
                                          <p:spTgt spid="24"/>
                                        </p:tgtEl>
                                      </p:cBhvr>
                                    </p:animEffect>
                                  </p:childTnLst>
                                </p:cTn>
                              </p:par>
                            </p:childTnLst>
                          </p:cTn>
                        </p:par>
                        <p:par>
                          <p:cTn fill="hold" id="21" nodeType="afterGroup">
                            <p:stCondLst>
                              <p:cond delay="1500"/>
                            </p:stCondLst>
                            <p:childTnLst>
                              <p:par>
                                <p:cTn fill="hold" grpId="0" id="22" nodeType="afterEffect" presetClass="entr" presetID="10" presetSubtype="0">
                                  <p:stCondLst>
                                    <p:cond delay="0"/>
                                  </p:stCondLst>
                                  <p:iterate type="wd">
                                    <p:tmPct val="10000"/>
                                  </p:iterate>
                                  <p:childTnLst>
                                    <p:set>
                                      <p:cBhvr>
                                        <p:cTn dur="1" fill="hold" id="23">
                                          <p:stCondLst>
                                            <p:cond delay="0"/>
                                          </p:stCondLst>
                                        </p:cTn>
                                        <p:tgtEl>
                                          <p:spTgt spid="26"/>
                                        </p:tgtEl>
                                        <p:attrNameLst>
                                          <p:attrName>style.visibility</p:attrName>
                                        </p:attrNameLst>
                                      </p:cBhvr>
                                      <p:to>
                                        <p:strVal val="visible"/>
                                      </p:to>
                                    </p:set>
                                    <p:animEffect filter="fade" transition="in">
                                      <p:cBhvr>
                                        <p:cTn dur="250" id="24"/>
                                        <p:tgtEl>
                                          <p:spTgt spid="26"/>
                                        </p:tgtEl>
                                      </p:cBhvr>
                                    </p:animEffect>
                                  </p:childTnLst>
                                </p:cTn>
                              </p:par>
                              <p:par>
                                <p:cTn fill="hold" grpId="0" id="25" nodeType="withEffect" presetClass="entr" presetID="10" presetSubtype="0">
                                  <p:stCondLst>
                                    <p:cond delay="0"/>
                                  </p:stCondLst>
                                  <p:iterate type="wd">
                                    <p:tmPct val="10000"/>
                                  </p:iterate>
                                  <p:childTnLst>
                                    <p:set>
                                      <p:cBhvr>
                                        <p:cTn dur="1" fill="hold" id="26">
                                          <p:stCondLst>
                                            <p:cond delay="0"/>
                                          </p:stCondLst>
                                        </p:cTn>
                                        <p:tgtEl>
                                          <p:spTgt spid="29"/>
                                        </p:tgtEl>
                                        <p:attrNameLst>
                                          <p:attrName>style.visibility</p:attrName>
                                        </p:attrNameLst>
                                      </p:cBhvr>
                                      <p:to>
                                        <p:strVal val="visible"/>
                                      </p:to>
                                    </p:set>
                                    <p:animEffect filter="fade" transition="in">
                                      <p:cBhvr>
                                        <p:cTn dur="250" id="27"/>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sp>
        <p:nvSpPr>
          <p:cNvPr id="76" name="椭圆 8"/>
          <p:cNvSpPr>
            <a:spLocks noChangeArrowheads="1"/>
          </p:cNvSpPr>
          <p:nvPr/>
        </p:nvSpPr>
        <p:spPr bwMode="auto">
          <a:xfrm>
            <a:off x="971867" y="3436296"/>
            <a:ext cx="7032043" cy="790331"/>
          </a:xfrm>
          <a:custGeom>
            <a:gdLst>
              <a:gd fmla="*/ 3516831 w 7034766" name="T0"/>
              <a:gd fmla="*/ 0 h 791278" name="T1"/>
              <a:gd fmla="*/ 7033661 w 7034766" name="T2"/>
              <a:gd fmla="*/ 789873 h 791278" name="T3"/>
              <a:gd fmla="*/ 3516831 w 7034766" name="T4"/>
              <a:gd fmla="*/ 215640 h 791278" name="T5"/>
              <a:gd fmla="*/ 0 w 7034766" name="T6"/>
              <a:gd fmla="*/ 789873 h 791278" name="T7"/>
              <a:gd fmla="*/ 3516831 w 7034766" name="T8"/>
              <a:gd fmla="*/ 0 h 791278" name="T9"/>
              <a:gd fmla="*/ 0 60000 65536" name="T10"/>
              <a:gd fmla="*/ 0 60000 65536" name="T11"/>
              <a:gd fmla="*/ 0 60000 65536" name="T12"/>
              <a:gd fmla="*/ 0 60000 65536" name="T13"/>
              <a:gd fmla="*/ 0 60000 65536" name="T14"/>
              <a:gd fmla="*/ 0 w 7034766" name="T15"/>
              <a:gd fmla="*/ 0 h 791278" name="T16"/>
              <a:gd fmla="*/ 7034766 w 7034766" name="T17"/>
              <a:gd fmla="*/ 791278 h 791278" name="T18"/>
            </a:gdLst>
            <a:cxnLst>
              <a:cxn ang="T10">
                <a:pos x="T0" y="T1"/>
              </a:cxn>
              <a:cxn ang="T11">
                <a:pos x="T2" y="T3"/>
              </a:cxn>
              <a:cxn ang="T12">
                <a:pos x="T4" y="T5"/>
              </a:cxn>
              <a:cxn ang="T13">
                <a:pos x="T6" y="T7"/>
              </a:cxn>
              <a:cxn ang="T14">
                <a:pos x="T8" y="T9"/>
              </a:cxn>
            </a:cxnLst>
            <a:rect b="T18" l="T15" r="T17" t="T16"/>
            <a:pathLst>
              <a:path h="791278" w="7034766">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rgbClr val="C0C0C0"/>
          </a:solidFill>
          <a:ln>
            <a:noFill/>
          </a:ln>
          <a:extLst>
            <a:ext uri="{91240B29-F687-4F45-9708-019B960494DF}">
              <a14:hiddenLine w="9525">
                <a:solidFill>
                  <a:srgbClr val="000000"/>
                </a:solidFill>
                <a:miter lim="800000"/>
                <a:headEnd/>
                <a:tailEnd/>
              </a14:hiddenLine>
            </a:ext>
          </a:extLst>
        </p:spPr>
        <p:txBody>
          <a:bodyPr anchor="ctr"/>
          <a:lstStyle/>
          <a:p>
            <a:pPr defTabSz="1218565" fontAlgn="auto">
              <a:spcBef>
                <a:spcPct val="0"/>
              </a:spcBef>
              <a:spcAft>
                <a:spcPct val="0"/>
              </a:spcAft>
              <a:defRPr/>
            </a:pPr>
            <a:endParaRPr altLang="en-US" b="0" baseline="-25000" kern="0" lang="zh-CN" sz="3000">
              <a:solidFill>
                <a:sysClr lastClr="000000" val="windowText"/>
              </a:solidFill>
              <a:latin charset="-122" panose="020b0503020204020204" typeface="微软雅黑"/>
              <a:ea charset="-122" panose="020b0503020204020204" typeface="微软雅黑"/>
            </a:endParaRPr>
          </a:p>
        </p:txBody>
      </p:sp>
      <p:grpSp>
        <p:nvGrpSpPr>
          <p:cNvPr id="77" name="Group 5"/>
          <p:cNvGrpSpPr/>
          <p:nvPr/>
        </p:nvGrpSpPr>
        <p:grpSpPr>
          <a:xfrm>
            <a:off x="3626936" y="1793741"/>
            <a:ext cx="1728254" cy="1728254"/>
            <a:chExt cx="1728192" cy="1728192"/>
          </a:xfrm>
        </p:grpSpPr>
        <p:sp>
          <p:nvSpPr>
            <p:cNvPr id="78" name="五角星 68"/>
            <p:cNvSpPr>
              <a:spLocks noChangeArrowheads="1"/>
            </p:cNvSpPr>
            <p:nvPr/>
          </p:nvSpPr>
          <p:spPr bwMode="auto">
            <a:xfrm>
              <a:off x="0" y="0"/>
              <a:ext cx="1728192" cy="1728192"/>
            </a:xfrm>
            <a:prstGeom prst="star5">
              <a:avLst/>
            </a:prstGeom>
            <a:solidFill>
              <a:srgbClr val="FF0000"/>
            </a:solidFill>
            <a:ln>
              <a:noFill/>
            </a:ln>
          </p:spPr>
          <p:txBody>
            <a:bodyPr anchor="ctr"/>
            <a:lstStyle/>
            <a:p>
              <a:pPr defTabSz="1218565" fontAlgn="auto">
                <a:spcBef>
                  <a:spcPct val="0"/>
                </a:spcBef>
                <a:spcAft>
                  <a:spcPct val="0"/>
                </a:spcAft>
                <a:defRPr/>
              </a:pPr>
              <a:endParaRPr altLang="zh-CN" b="0" baseline="-25000" kern="0" lang="zh-CN" sz="3000">
                <a:solidFill>
                  <a:srgbClr val="FFFFFF"/>
                </a:solidFill>
                <a:latin charset="-122" panose="020b0503020204020204" typeface="微软雅黑"/>
                <a:ea charset="-122" panose="020b0503020204020204" typeface="微软雅黑"/>
                <a:sym charset="-122" panose="020b0503020204020204" typeface="微软雅黑"/>
              </a:endParaRPr>
            </a:p>
          </p:txBody>
        </p:sp>
        <p:sp>
          <p:nvSpPr>
            <p:cNvPr id="79" name="五角星 32"/>
            <p:cNvSpPr>
              <a:spLocks noChangeArrowheads="1"/>
            </p:cNvSpPr>
            <p:nvPr/>
          </p:nvSpPr>
          <p:spPr bwMode="auto">
            <a:xfrm>
              <a:off x="330116" y="1204861"/>
              <a:ext cx="1067960" cy="523331"/>
            </a:xfrm>
            <a:custGeom>
              <a:gdLst>
                <a:gd fmla="*/ 27583 w 1067960" name="T0"/>
                <a:gd fmla="*/ 0 h 523331" name="T1"/>
                <a:gd fmla="*/ 533980 w 1067960" name="T2"/>
                <a:gd fmla="*/ 131310 h 523331" name="T3"/>
                <a:gd fmla="*/ 1040377 w 1067960" name="T4"/>
                <a:gd fmla="*/ 0 h 523331" name="T5"/>
                <a:gd fmla="*/ 1067960 w 1067960" name="T6"/>
                <a:gd fmla="*/ 523331 h 523331" name="T7"/>
                <a:gd fmla="*/ 533980 w 1067960" name="T8"/>
                <a:gd fmla="*/ 305870 h 523331" name="T9"/>
                <a:gd fmla="*/ 0 w 1067960" name="T10"/>
                <a:gd fmla="*/ 523331 h 523331" name="T11"/>
                <a:gd fmla="*/ 27583 w 1067960" name="T12"/>
                <a:gd fmla="*/ 0 h 523331" name="T13"/>
                <a:gd fmla="*/ 0 60000 65536" name="T14"/>
                <a:gd fmla="*/ 0 60000 65536" name="T15"/>
                <a:gd fmla="*/ 0 60000 65536" name="T16"/>
                <a:gd fmla="*/ 0 60000 65536" name="T17"/>
                <a:gd fmla="*/ 0 60000 65536" name="T18"/>
                <a:gd fmla="*/ 0 60000 65536" name="T19"/>
                <a:gd fmla="*/ 0 60000 65536" name="T20"/>
                <a:gd fmla="*/ 0 w 1067960" name="T21"/>
                <a:gd fmla="*/ 0 h 523331" name="T22"/>
                <a:gd fmla="*/ 1067960 w 1067960" name="T23"/>
                <a:gd fmla="*/ 523331 h 5233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3331" w="1067960">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C00000"/>
            </a:solidFill>
            <a:ln>
              <a:noFill/>
            </a:ln>
            <a:extLst>
              <a:ext uri="{91240B29-F687-4F45-9708-019B960494DF}">
                <a14:hiddenLine w="9525">
                  <a:solidFill>
                    <a:srgbClr val="000000"/>
                  </a:solidFill>
                  <a:miter lim="800000"/>
                  <a:headEnd/>
                  <a:tailEnd/>
                </a14:hiddenLine>
              </a:ext>
            </a:extLst>
          </p:spPr>
          <p:txBody>
            <a:bodyPr anchor="ctr"/>
            <a:lstStyle/>
            <a:p>
              <a:pPr defTabSz="1218565" fontAlgn="auto">
                <a:spcBef>
                  <a:spcPct val="0"/>
                </a:spcBef>
                <a:spcAft>
                  <a:spcPct val="0"/>
                </a:spcAft>
                <a:defRPr/>
              </a:pPr>
              <a:endParaRPr altLang="en-US" b="0" baseline="-25000" kern="0" lang="zh-CN" sz="3000">
                <a:solidFill>
                  <a:sysClr lastClr="000000" val="windowText"/>
                </a:solidFill>
                <a:latin charset="-122" panose="020b0503020204020204" typeface="微软雅黑"/>
                <a:ea charset="-122" panose="020b0503020204020204" typeface="微软雅黑"/>
              </a:endParaRPr>
            </a:p>
          </p:txBody>
        </p:sp>
        <p:sp>
          <p:nvSpPr>
            <p:cNvPr id="124" name="TextBox 70"/>
            <p:cNvSpPr>
              <a:spLocks noChangeArrowheads="1"/>
            </p:cNvSpPr>
            <p:nvPr/>
          </p:nvSpPr>
          <p:spPr bwMode="auto">
            <a:xfrm>
              <a:off x="629544" y="479375"/>
              <a:ext cx="506712" cy="7552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565" fontAlgn="auto">
                <a:spcBef>
                  <a:spcPct val="0"/>
                </a:spcBef>
                <a:spcAft>
                  <a:spcPct val="0"/>
                </a:spcAft>
                <a:defRPr/>
              </a:pPr>
              <a:r>
                <a:rPr altLang="zh-CN" b="0" baseline="-25000" kern="0" lang="en-US" sz="6600">
                  <a:solidFill>
                    <a:srgbClr val="FFFFFF"/>
                  </a:solidFill>
                  <a:latin charset="-122" panose="020b0503020204020204" typeface="微软雅黑"/>
                  <a:ea charset="-122" panose="020b0503020204020204" typeface="微软雅黑"/>
                  <a:sym charset="-122" panose="020b0503020204020204" typeface="微软雅黑"/>
                </a:rPr>
                <a:t>1</a:t>
              </a:r>
            </a:p>
          </p:txBody>
        </p:sp>
      </p:grpSp>
      <p:grpSp>
        <p:nvGrpSpPr>
          <p:cNvPr id="125" name="Group 9"/>
          <p:cNvGrpSpPr/>
          <p:nvPr/>
        </p:nvGrpSpPr>
        <p:grpSpPr>
          <a:xfrm rot="-480000">
            <a:off x="2282738" y="2255560"/>
            <a:ext cx="1398157" cy="1396569"/>
            <a:chExt cx="1728192" cy="1728192"/>
          </a:xfrm>
        </p:grpSpPr>
        <p:sp>
          <p:nvSpPr>
            <p:cNvPr id="126" name="五角星 72"/>
            <p:cNvSpPr>
              <a:spLocks noChangeArrowheads="1"/>
            </p:cNvSpPr>
            <p:nvPr/>
          </p:nvSpPr>
          <p:spPr bwMode="auto">
            <a:xfrm>
              <a:off x="0" y="0"/>
              <a:ext cx="1728192" cy="1728192"/>
            </a:xfrm>
            <a:prstGeom prst="star5">
              <a:avLst/>
            </a:prstGeom>
            <a:solidFill>
              <a:srgbClr val="808080"/>
            </a:solidFill>
            <a:ln>
              <a:noFill/>
            </a:ln>
          </p:spPr>
          <p:txBody>
            <a:bodyPr anchor="ctr"/>
            <a:lstStyle/>
            <a:p>
              <a:pPr defTabSz="1218565" fontAlgn="auto">
                <a:spcBef>
                  <a:spcPct val="0"/>
                </a:spcBef>
                <a:spcAft>
                  <a:spcPct val="0"/>
                </a:spcAft>
                <a:defRPr/>
              </a:pPr>
              <a:endParaRPr altLang="zh-CN" b="0" baseline="-25000" kern="0" lang="zh-CN" sz="3000">
                <a:solidFill>
                  <a:srgbClr val="FFFFFF"/>
                </a:solidFill>
                <a:latin charset="-122" panose="020b0503020204020204" typeface="微软雅黑"/>
                <a:ea charset="-122" panose="020b0503020204020204" typeface="微软雅黑"/>
                <a:sym charset="-122" panose="020b0503020204020204" typeface="微软雅黑"/>
              </a:endParaRPr>
            </a:p>
          </p:txBody>
        </p:sp>
        <p:sp>
          <p:nvSpPr>
            <p:cNvPr id="127" name="五角星 32"/>
            <p:cNvSpPr>
              <a:spLocks noChangeArrowheads="1"/>
            </p:cNvSpPr>
            <p:nvPr/>
          </p:nvSpPr>
          <p:spPr bwMode="auto">
            <a:xfrm>
              <a:off x="330116" y="1204861"/>
              <a:ext cx="1067960" cy="523331"/>
            </a:xfrm>
            <a:custGeom>
              <a:gdLst>
                <a:gd fmla="*/ 27583 w 1067960" name="T0"/>
                <a:gd fmla="*/ 0 h 523331" name="T1"/>
                <a:gd fmla="*/ 533980 w 1067960" name="T2"/>
                <a:gd fmla="*/ 131310 h 523331" name="T3"/>
                <a:gd fmla="*/ 1040377 w 1067960" name="T4"/>
                <a:gd fmla="*/ 0 h 523331" name="T5"/>
                <a:gd fmla="*/ 1067960 w 1067960" name="T6"/>
                <a:gd fmla="*/ 523331 h 523331" name="T7"/>
                <a:gd fmla="*/ 533980 w 1067960" name="T8"/>
                <a:gd fmla="*/ 305870 h 523331" name="T9"/>
                <a:gd fmla="*/ 0 w 1067960" name="T10"/>
                <a:gd fmla="*/ 523331 h 523331" name="T11"/>
                <a:gd fmla="*/ 27583 w 1067960" name="T12"/>
                <a:gd fmla="*/ 0 h 523331" name="T13"/>
                <a:gd fmla="*/ 0 60000 65536" name="T14"/>
                <a:gd fmla="*/ 0 60000 65536" name="T15"/>
                <a:gd fmla="*/ 0 60000 65536" name="T16"/>
                <a:gd fmla="*/ 0 60000 65536" name="T17"/>
                <a:gd fmla="*/ 0 60000 65536" name="T18"/>
                <a:gd fmla="*/ 0 60000 65536" name="T19"/>
                <a:gd fmla="*/ 0 60000 65536" name="T20"/>
                <a:gd fmla="*/ 0 w 1067960" name="T21"/>
                <a:gd fmla="*/ 0 h 523331" name="T22"/>
                <a:gd fmla="*/ 1067960 w 1067960" name="T23"/>
                <a:gd fmla="*/ 523331 h 5233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3331" w="1067960">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82828"/>
            </a:solidFill>
            <a:ln>
              <a:noFill/>
            </a:ln>
            <a:extLst>
              <a:ext uri="{91240B29-F687-4F45-9708-019B960494DF}">
                <a14:hiddenLine w="9525">
                  <a:solidFill>
                    <a:srgbClr val="000000"/>
                  </a:solidFill>
                  <a:miter lim="800000"/>
                  <a:headEnd/>
                  <a:tailEnd/>
                </a14:hiddenLine>
              </a:ext>
            </a:extLst>
          </p:spPr>
          <p:txBody>
            <a:bodyPr anchor="ctr"/>
            <a:lstStyle/>
            <a:p>
              <a:pPr defTabSz="1218565" fontAlgn="auto">
                <a:spcBef>
                  <a:spcPct val="0"/>
                </a:spcBef>
                <a:spcAft>
                  <a:spcPct val="0"/>
                </a:spcAft>
                <a:defRPr/>
              </a:pPr>
              <a:endParaRPr altLang="en-US" b="0" baseline="-25000" kern="0" lang="zh-CN" sz="3000">
                <a:solidFill>
                  <a:sysClr lastClr="000000" val="windowText"/>
                </a:solidFill>
                <a:latin charset="-122" panose="020b0503020204020204" typeface="微软雅黑"/>
                <a:ea charset="-122" panose="020b0503020204020204" typeface="微软雅黑"/>
              </a:endParaRPr>
            </a:p>
          </p:txBody>
        </p:sp>
        <p:sp>
          <p:nvSpPr>
            <p:cNvPr id="128" name="TextBox 74"/>
            <p:cNvSpPr>
              <a:spLocks noChangeArrowheads="1"/>
            </p:cNvSpPr>
            <p:nvPr/>
          </p:nvSpPr>
          <p:spPr bwMode="auto">
            <a:xfrm>
              <a:off x="602404" y="493228"/>
              <a:ext cx="553741" cy="7852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565" fontAlgn="auto">
                <a:spcBef>
                  <a:spcPct val="0"/>
                </a:spcBef>
                <a:spcAft>
                  <a:spcPct val="0"/>
                </a:spcAft>
                <a:defRPr/>
              </a:pPr>
              <a:r>
                <a:rPr altLang="zh-CN" b="0" baseline="-25000" kern="0" lang="en-US" sz="5400">
                  <a:solidFill>
                    <a:srgbClr val="FFFFFF"/>
                  </a:solidFill>
                  <a:latin charset="-122" panose="020b0503020204020204" typeface="微软雅黑"/>
                  <a:ea charset="-122" panose="020b0503020204020204" typeface="微软雅黑"/>
                  <a:sym charset="-122" panose="020b0503020204020204" typeface="微软雅黑"/>
                </a:rPr>
                <a:t>2</a:t>
              </a:r>
            </a:p>
          </p:txBody>
        </p:sp>
      </p:grpSp>
      <p:grpSp>
        <p:nvGrpSpPr>
          <p:cNvPr id="129" name="Group 13"/>
          <p:cNvGrpSpPr/>
          <p:nvPr/>
        </p:nvGrpSpPr>
        <p:grpSpPr>
          <a:xfrm rot="-981927">
            <a:off x="1119460" y="2658661"/>
            <a:ext cx="1217237" cy="1218824"/>
            <a:chExt cx="1728192" cy="1728192"/>
          </a:xfrm>
        </p:grpSpPr>
        <p:sp>
          <p:nvSpPr>
            <p:cNvPr id="130" name="五角星 76"/>
            <p:cNvSpPr>
              <a:spLocks noChangeArrowheads="1"/>
            </p:cNvSpPr>
            <p:nvPr/>
          </p:nvSpPr>
          <p:spPr bwMode="auto">
            <a:xfrm>
              <a:off x="0" y="0"/>
              <a:ext cx="1728192" cy="1728192"/>
            </a:xfrm>
            <a:prstGeom prst="star5">
              <a:avLst/>
            </a:prstGeom>
            <a:solidFill>
              <a:srgbClr val="FF0000"/>
            </a:solidFill>
            <a:ln>
              <a:noFill/>
            </a:ln>
          </p:spPr>
          <p:txBody>
            <a:bodyPr anchor="ctr"/>
            <a:lstStyle/>
            <a:p>
              <a:pPr defTabSz="1218565" fontAlgn="auto">
                <a:spcBef>
                  <a:spcPct val="0"/>
                </a:spcBef>
                <a:spcAft>
                  <a:spcPct val="0"/>
                </a:spcAft>
                <a:defRPr/>
              </a:pPr>
              <a:endParaRPr altLang="zh-CN" b="0" baseline="-25000" kern="0" lang="zh-CN" sz="3000">
                <a:solidFill>
                  <a:srgbClr val="FFFFFF"/>
                </a:solidFill>
                <a:latin charset="-122" panose="020b0503020204020204" typeface="微软雅黑"/>
                <a:ea charset="-122" panose="020b0503020204020204" typeface="微软雅黑"/>
                <a:sym charset="-122" panose="020b0503020204020204" typeface="微软雅黑"/>
              </a:endParaRPr>
            </a:p>
          </p:txBody>
        </p:sp>
        <p:sp>
          <p:nvSpPr>
            <p:cNvPr id="131" name="五角星 32"/>
            <p:cNvSpPr>
              <a:spLocks noChangeArrowheads="1"/>
            </p:cNvSpPr>
            <p:nvPr/>
          </p:nvSpPr>
          <p:spPr bwMode="auto">
            <a:xfrm>
              <a:off x="330116" y="1204861"/>
              <a:ext cx="1067960" cy="523331"/>
            </a:xfrm>
            <a:custGeom>
              <a:gdLst>
                <a:gd fmla="*/ 27583 w 1067960" name="T0"/>
                <a:gd fmla="*/ 0 h 523331" name="T1"/>
                <a:gd fmla="*/ 533980 w 1067960" name="T2"/>
                <a:gd fmla="*/ 131310 h 523331" name="T3"/>
                <a:gd fmla="*/ 1040377 w 1067960" name="T4"/>
                <a:gd fmla="*/ 0 h 523331" name="T5"/>
                <a:gd fmla="*/ 1067960 w 1067960" name="T6"/>
                <a:gd fmla="*/ 523331 h 523331" name="T7"/>
                <a:gd fmla="*/ 533980 w 1067960" name="T8"/>
                <a:gd fmla="*/ 305870 h 523331" name="T9"/>
                <a:gd fmla="*/ 0 w 1067960" name="T10"/>
                <a:gd fmla="*/ 523331 h 523331" name="T11"/>
                <a:gd fmla="*/ 27583 w 1067960" name="T12"/>
                <a:gd fmla="*/ 0 h 523331" name="T13"/>
                <a:gd fmla="*/ 0 60000 65536" name="T14"/>
                <a:gd fmla="*/ 0 60000 65536" name="T15"/>
                <a:gd fmla="*/ 0 60000 65536" name="T16"/>
                <a:gd fmla="*/ 0 60000 65536" name="T17"/>
                <a:gd fmla="*/ 0 60000 65536" name="T18"/>
                <a:gd fmla="*/ 0 60000 65536" name="T19"/>
                <a:gd fmla="*/ 0 60000 65536" name="T20"/>
                <a:gd fmla="*/ 0 w 1067960" name="T21"/>
                <a:gd fmla="*/ 0 h 523331" name="T22"/>
                <a:gd fmla="*/ 1067960 w 1067960" name="T23"/>
                <a:gd fmla="*/ 523331 h 5233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3331" w="1067960">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C00000"/>
            </a:solidFill>
            <a:ln>
              <a:noFill/>
            </a:ln>
            <a:extLst>
              <a:ext uri="{91240B29-F687-4F45-9708-019B960494DF}">
                <a14:hiddenLine w="9525">
                  <a:solidFill>
                    <a:srgbClr val="000000"/>
                  </a:solidFill>
                  <a:miter lim="800000"/>
                  <a:headEnd/>
                  <a:tailEnd/>
                </a14:hiddenLine>
              </a:ext>
            </a:extLst>
          </p:spPr>
          <p:txBody>
            <a:bodyPr anchor="ctr"/>
            <a:lstStyle/>
            <a:p>
              <a:pPr defTabSz="1218565" fontAlgn="auto">
                <a:spcBef>
                  <a:spcPct val="0"/>
                </a:spcBef>
                <a:spcAft>
                  <a:spcPct val="0"/>
                </a:spcAft>
                <a:defRPr/>
              </a:pPr>
              <a:endParaRPr altLang="en-US" b="0" baseline="-25000" kern="0" lang="zh-CN" sz="3000">
                <a:solidFill>
                  <a:sysClr lastClr="000000" val="windowText"/>
                </a:solidFill>
                <a:latin charset="-122" panose="020b0503020204020204" typeface="微软雅黑"/>
                <a:ea charset="-122" panose="020b0503020204020204" typeface="微软雅黑"/>
              </a:endParaRPr>
            </a:p>
          </p:txBody>
        </p:sp>
        <p:sp>
          <p:nvSpPr>
            <p:cNvPr id="132" name="TextBox 78"/>
            <p:cNvSpPr>
              <a:spLocks noChangeArrowheads="1"/>
            </p:cNvSpPr>
            <p:nvPr/>
          </p:nvSpPr>
          <p:spPr bwMode="auto">
            <a:xfrm>
              <a:off x="597645" y="509524"/>
              <a:ext cx="572936" cy="771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565" fontAlgn="auto">
                <a:spcBef>
                  <a:spcPct val="0"/>
                </a:spcBef>
                <a:spcAft>
                  <a:spcPct val="0"/>
                </a:spcAft>
                <a:defRPr/>
              </a:pPr>
              <a:r>
                <a:rPr altLang="zh-CN" b="0" baseline="-25000" kern="0" lang="en-US" sz="4500">
                  <a:solidFill>
                    <a:srgbClr val="FFFFFF"/>
                  </a:solidFill>
                  <a:latin charset="-122" panose="020b0503020204020204" typeface="微软雅黑"/>
                  <a:ea charset="-122" panose="020b0503020204020204" typeface="微软雅黑"/>
                  <a:sym charset="-122" panose="020b0503020204020204" typeface="微软雅黑"/>
                </a:rPr>
                <a:t>4</a:t>
              </a:r>
            </a:p>
          </p:txBody>
        </p:sp>
      </p:grpSp>
      <p:grpSp>
        <p:nvGrpSpPr>
          <p:cNvPr id="133" name="Group 17"/>
          <p:cNvGrpSpPr/>
          <p:nvPr/>
        </p:nvGrpSpPr>
        <p:grpSpPr>
          <a:xfrm rot="480000">
            <a:off x="5299645" y="2214298"/>
            <a:ext cx="1398155" cy="1398157"/>
            <a:chExt cx="1728192" cy="1728192"/>
          </a:xfrm>
        </p:grpSpPr>
        <p:sp>
          <p:nvSpPr>
            <p:cNvPr id="134" name="五角星 80"/>
            <p:cNvSpPr>
              <a:spLocks noChangeArrowheads="1"/>
            </p:cNvSpPr>
            <p:nvPr/>
          </p:nvSpPr>
          <p:spPr bwMode="auto">
            <a:xfrm>
              <a:off x="0" y="0"/>
              <a:ext cx="1728192" cy="1728192"/>
            </a:xfrm>
            <a:prstGeom prst="star5">
              <a:avLst/>
            </a:prstGeom>
            <a:solidFill>
              <a:srgbClr val="808080"/>
            </a:solidFill>
            <a:ln>
              <a:noFill/>
            </a:ln>
          </p:spPr>
          <p:txBody>
            <a:bodyPr anchor="ctr"/>
            <a:lstStyle/>
            <a:p>
              <a:pPr defTabSz="1218565" fontAlgn="auto">
                <a:spcBef>
                  <a:spcPct val="0"/>
                </a:spcBef>
                <a:spcAft>
                  <a:spcPct val="0"/>
                </a:spcAft>
                <a:defRPr/>
              </a:pPr>
              <a:endParaRPr altLang="zh-CN" b="0" baseline="-25000" kern="0" lang="zh-CN" sz="3000">
                <a:solidFill>
                  <a:srgbClr val="FFFFFF"/>
                </a:solidFill>
                <a:latin charset="-122" panose="020b0503020204020204" typeface="微软雅黑"/>
                <a:ea charset="-122" panose="020b0503020204020204" typeface="微软雅黑"/>
                <a:sym charset="-122" panose="020b0503020204020204" typeface="微软雅黑"/>
              </a:endParaRPr>
            </a:p>
          </p:txBody>
        </p:sp>
        <p:sp>
          <p:nvSpPr>
            <p:cNvPr id="135" name="五角星 32"/>
            <p:cNvSpPr>
              <a:spLocks noChangeArrowheads="1"/>
            </p:cNvSpPr>
            <p:nvPr/>
          </p:nvSpPr>
          <p:spPr bwMode="auto">
            <a:xfrm>
              <a:off x="330116" y="1204861"/>
              <a:ext cx="1067960" cy="523331"/>
            </a:xfrm>
            <a:custGeom>
              <a:gdLst>
                <a:gd fmla="*/ 27583 w 1067960" name="T0"/>
                <a:gd fmla="*/ 0 h 523331" name="T1"/>
                <a:gd fmla="*/ 533980 w 1067960" name="T2"/>
                <a:gd fmla="*/ 131310 h 523331" name="T3"/>
                <a:gd fmla="*/ 1040377 w 1067960" name="T4"/>
                <a:gd fmla="*/ 0 h 523331" name="T5"/>
                <a:gd fmla="*/ 1067960 w 1067960" name="T6"/>
                <a:gd fmla="*/ 523331 h 523331" name="T7"/>
                <a:gd fmla="*/ 533980 w 1067960" name="T8"/>
                <a:gd fmla="*/ 305870 h 523331" name="T9"/>
                <a:gd fmla="*/ 0 w 1067960" name="T10"/>
                <a:gd fmla="*/ 523331 h 523331" name="T11"/>
                <a:gd fmla="*/ 27583 w 1067960" name="T12"/>
                <a:gd fmla="*/ 0 h 523331" name="T13"/>
                <a:gd fmla="*/ 0 60000 65536" name="T14"/>
                <a:gd fmla="*/ 0 60000 65536" name="T15"/>
                <a:gd fmla="*/ 0 60000 65536" name="T16"/>
                <a:gd fmla="*/ 0 60000 65536" name="T17"/>
                <a:gd fmla="*/ 0 60000 65536" name="T18"/>
                <a:gd fmla="*/ 0 60000 65536" name="T19"/>
                <a:gd fmla="*/ 0 60000 65536" name="T20"/>
                <a:gd fmla="*/ 0 w 1067960" name="T21"/>
                <a:gd fmla="*/ 0 h 523331" name="T22"/>
                <a:gd fmla="*/ 1067960 w 1067960" name="T23"/>
                <a:gd fmla="*/ 523331 h 5233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3331" w="1067960">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82828"/>
            </a:solidFill>
            <a:ln>
              <a:noFill/>
            </a:ln>
            <a:extLst>
              <a:ext uri="{91240B29-F687-4F45-9708-019B960494DF}">
                <a14:hiddenLine w="9525">
                  <a:solidFill>
                    <a:srgbClr val="000000"/>
                  </a:solidFill>
                  <a:miter lim="800000"/>
                  <a:headEnd/>
                  <a:tailEnd/>
                </a14:hiddenLine>
              </a:ext>
            </a:extLst>
          </p:spPr>
          <p:txBody>
            <a:bodyPr anchor="ctr"/>
            <a:lstStyle/>
            <a:p>
              <a:pPr defTabSz="1218565" fontAlgn="auto">
                <a:spcBef>
                  <a:spcPct val="0"/>
                </a:spcBef>
                <a:spcAft>
                  <a:spcPct val="0"/>
                </a:spcAft>
                <a:defRPr/>
              </a:pPr>
              <a:endParaRPr altLang="en-US" b="0" baseline="-25000" kern="0" lang="zh-CN" sz="3000">
                <a:solidFill>
                  <a:sysClr lastClr="000000" val="windowText"/>
                </a:solidFill>
                <a:latin charset="-122" panose="020b0503020204020204" typeface="微软雅黑"/>
                <a:ea charset="-122" panose="020b0503020204020204" typeface="微软雅黑"/>
              </a:endParaRPr>
            </a:p>
          </p:txBody>
        </p:sp>
        <p:sp>
          <p:nvSpPr>
            <p:cNvPr id="136" name="TextBox 82"/>
            <p:cNvSpPr>
              <a:spLocks noChangeArrowheads="1"/>
            </p:cNvSpPr>
            <p:nvPr/>
          </p:nvSpPr>
          <p:spPr bwMode="auto">
            <a:xfrm>
              <a:off x="602404" y="493666"/>
              <a:ext cx="553742" cy="7843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565" fontAlgn="auto">
                <a:spcBef>
                  <a:spcPct val="0"/>
                </a:spcBef>
                <a:spcAft>
                  <a:spcPct val="0"/>
                </a:spcAft>
                <a:defRPr/>
              </a:pPr>
              <a:r>
                <a:rPr altLang="zh-CN" b="0" baseline="-25000" kern="0" lang="en-US" sz="5400">
                  <a:solidFill>
                    <a:srgbClr val="FFFFFF"/>
                  </a:solidFill>
                  <a:latin charset="-122" panose="020b0503020204020204" typeface="微软雅黑"/>
                  <a:ea charset="-122" panose="020b0503020204020204" typeface="微软雅黑"/>
                  <a:sym charset="-122" panose="020b0503020204020204" typeface="微软雅黑"/>
                </a:rPr>
                <a:t>3</a:t>
              </a:r>
            </a:p>
          </p:txBody>
        </p:sp>
      </p:grpSp>
      <p:grpSp>
        <p:nvGrpSpPr>
          <p:cNvPr id="137" name="Group 21"/>
          <p:cNvGrpSpPr/>
          <p:nvPr/>
        </p:nvGrpSpPr>
        <p:grpSpPr>
          <a:xfrm rot="967929">
            <a:off x="6643842" y="2658661"/>
            <a:ext cx="1217237" cy="1218824"/>
            <a:chExt cx="1728192" cy="1728192"/>
          </a:xfrm>
        </p:grpSpPr>
        <p:sp>
          <p:nvSpPr>
            <p:cNvPr id="138" name="五角星 84"/>
            <p:cNvSpPr>
              <a:spLocks noChangeArrowheads="1"/>
            </p:cNvSpPr>
            <p:nvPr/>
          </p:nvSpPr>
          <p:spPr bwMode="auto">
            <a:xfrm>
              <a:off x="0" y="0"/>
              <a:ext cx="1728192" cy="1728192"/>
            </a:xfrm>
            <a:prstGeom prst="star5">
              <a:avLst/>
            </a:prstGeom>
            <a:solidFill>
              <a:srgbClr val="FF0000"/>
            </a:solidFill>
            <a:ln>
              <a:noFill/>
            </a:ln>
          </p:spPr>
          <p:txBody>
            <a:bodyPr anchor="ctr"/>
            <a:lstStyle/>
            <a:p>
              <a:pPr defTabSz="1218565" fontAlgn="auto">
                <a:spcBef>
                  <a:spcPct val="0"/>
                </a:spcBef>
                <a:spcAft>
                  <a:spcPct val="0"/>
                </a:spcAft>
                <a:defRPr/>
              </a:pPr>
              <a:endParaRPr altLang="zh-CN" b="0" baseline="-25000" kern="0" lang="zh-CN" sz="3000">
                <a:solidFill>
                  <a:srgbClr val="FFFFFF"/>
                </a:solidFill>
                <a:latin charset="-122" panose="020b0503020204020204" typeface="微软雅黑"/>
                <a:ea charset="-122" panose="020b0503020204020204" typeface="微软雅黑"/>
                <a:sym charset="-122" panose="020b0503020204020204" typeface="微软雅黑"/>
              </a:endParaRPr>
            </a:p>
          </p:txBody>
        </p:sp>
        <p:sp>
          <p:nvSpPr>
            <p:cNvPr id="139" name="五角星 32"/>
            <p:cNvSpPr>
              <a:spLocks noChangeArrowheads="1"/>
            </p:cNvSpPr>
            <p:nvPr/>
          </p:nvSpPr>
          <p:spPr bwMode="auto">
            <a:xfrm>
              <a:off x="330116" y="1204861"/>
              <a:ext cx="1067960" cy="523331"/>
            </a:xfrm>
            <a:custGeom>
              <a:gdLst>
                <a:gd fmla="*/ 27583 w 1067960" name="T0"/>
                <a:gd fmla="*/ 0 h 523331" name="T1"/>
                <a:gd fmla="*/ 533980 w 1067960" name="T2"/>
                <a:gd fmla="*/ 131310 h 523331" name="T3"/>
                <a:gd fmla="*/ 1040377 w 1067960" name="T4"/>
                <a:gd fmla="*/ 0 h 523331" name="T5"/>
                <a:gd fmla="*/ 1067960 w 1067960" name="T6"/>
                <a:gd fmla="*/ 523331 h 523331" name="T7"/>
                <a:gd fmla="*/ 533980 w 1067960" name="T8"/>
                <a:gd fmla="*/ 305870 h 523331" name="T9"/>
                <a:gd fmla="*/ 0 w 1067960" name="T10"/>
                <a:gd fmla="*/ 523331 h 523331" name="T11"/>
                <a:gd fmla="*/ 27583 w 1067960" name="T12"/>
                <a:gd fmla="*/ 0 h 523331" name="T13"/>
                <a:gd fmla="*/ 0 60000 65536" name="T14"/>
                <a:gd fmla="*/ 0 60000 65536" name="T15"/>
                <a:gd fmla="*/ 0 60000 65536" name="T16"/>
                <a:gd fmla="*/ 0 60000 65536" name="T17"/>
                <a:gd fmla="*/ 0 60000 65536" name="T18"/>
                <a:gd fmla="*/ 0 60000 65536" name="T19"/>
                <a:gd fmla="*/ 0 60000 65536" name="T20"/>
                <a:gd fmla="*/ 0 w 1067960" name="T21"/>
                <a:gd fmla="*/ 0 h 523331" name="T22"/>
                <a:gd fmla="*/ 1067960 w 1067960" name="T23"/>
                <a:gd fmla="*/ 523331 h 5233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3331" w="1067960">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C00000"/>
            </a:solidFill>
            <a:ln>
              <a:noFill/>
            </a:ln>
            <a:extLst>
              <a:ext uri="{91240B29-F687-4F45-9708-019B960494DF}">
                <a14:hiddenLine w="9525">
                  <a:solidFill>
                    <a:srgbClr val="000000"/>
                  </a:solidFill>
                  <a:miter lim="800000"/>
                  <a:headEnd/>
                  <a:tailEnd/>
                </a14:hiddenLine>
              </a:ext>
            </a:extLst>
          </p:spPr>
          <p:txBody>
            <a:bodyPr anchor="ctr"/>
            <a:lstStyle/>
            <a:p>
              <a:pPr defTabSz="1218565" fontAlgn="auto">
                <a:spcBef>
                  <a:spcPct val="0"/>
                </a:spcBef>
                <a:spcAft>
                  <a:spcPct val="0"/>
                </a:spcAft>
                <a:defRPr/>
              </a:pPr>
              <a:endParaRPr altLang="en-US" b="0" baseline="-25000" kern="0" lang="zh-CN" sz="3000">
                <a:solidFill>
                  <a:sysClr lastClr="000000" val="windowText"/>
                </a:solidFill>
                <a:latin charset="-122" panose="020b0503020204020204" typeface="微软雅黑"/>
                <a:ea charset="-122" panose="020b0503020204020204" typeface="微软雅黑"/>
              </a:endParaRPr>
            </a:p>
          </p:txBody>
        </p:sp>
        <p:sp>
          <p:nvSpPr>
            <p:cNvPr id="140" name="TextBox 86"/>
            <p:cNvSpPr>
              <a:spLocks noChangeArrowheads="1"/>
            </p:cNvSpPr>
            <p:nvPr/>
          </p:nvSpPr>
          <p:spPr bwMode="auto">
            <a:xfrm>
              <a:off x="597646" y="509524"/>
              <a:ext cx="572936" cy="771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565" fontAlgn="auto">
                <a:spcBef>
                  <a:spcPct val="0"/>
                </a:spcBef>
                <a:spcAft>
                  <a:spcPct val="0"/>
                </a:spcAft>
                <a:defRPr/>
              </a:pPr>
              <a:r>
                <a:rPr altLang="zh-CN" b="0" baseline="-25000" kern="0" lang="en-US" sz="4500">
                  <a:solidFill>
                    <a:srgbClr val="FFFFFF"/>
                  </a:solidFill>
                  <a:latin charset="-122" panose="020b0503020204020204" typeface="微软雅黑"/>
                  <a:ea charset="-122" panose="020b0503020204020204" typeface="微软雅黑"/>
                  <a:sym charset="-122" panose="020b0503020204020204" typeface="微软雅黑"/>
                </a:rPr>
                <a:t>5</a:t>
              </a:r>
            </a:p>
          </p:txBody>
        </p:sp>
      </p:grpSp>
      <p:grpSp>
        <p:nvGrpSpPr>
          <p:cNvPr id="141" name="Group 42"/>
          <p:cNvGrpSpPr/>
          <p:nvPr/>
        </p:nvGrpSpPr>
        <p:grpSpPr>
          <a:xfrm>
            <a:off x="2192358" y="3825021"/>
            <a:ext cx="4824511" cy="783345"/>
            <a:chOff x="0" y="-226106"/>
            <a:chExt cx="4826746" cy="783540"/>
          </a:xfrm>
        </p:grpSpPr>
        <p:sp>
          <p:nvSpPr>
            <p:cNvPr id="142" name="矩形 154"/>
            <p:cNvSpPr>
              <a:spLocks noChangeArrowheads="1"/>
            </p:cNvSpPr>
            <p:nvPr/>
          </p:nvSpPr>
          <p:spPr bwMode="auto">
            <a:xfrm>
              <a:off x="580278" y="-226107"/>
              <a:ext cx="3666189" cy="4536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1218565" fontAlgn="auto">
                <a:spcBef>
                  <a:spcPct val="0"/>
                </a:spcBef>
                <a:spcAft>
                  <a:spcPct val="0"/>
                </a:spcAft>
                <a:defRPr/>
              </a:pPr>
              <a:r>
                <a:rPr altLang="en-US" b="0" baseline="-25000" kern="0" lang="zh-CN" sz="3600">
                  <a:solidFill>
                    <a:srgbClr val="000000">
                      <a:lumMod val="85000"/>
                      <a:lumOff val="15000"/>
                    </a:srgbClr>
                  </a:solidFill>
                  <a:latin charset="-122" panose="020b0503020204020204" typeface="微软雅黑"/>
                  <a:ea charset="-122" panose="020b0503020204020204" typeface="微软雅黑"/>
                  <a:sym charset="-122" panose="020b0503020204020204" typeface="微软雅黑"/>
                </a:rPr>
                <a:t>文字标题内容</a:t>
              </a:r>
            </a:p>
          </p:txBody>
        </p:sp>
        <p:sp>
          <p:nvSpPr>
            <p:cNvPr id="143" name="矩形 155"/>
            <p:cNvSpPr>
              <a:spLocks noChangeArrowheads="1"/>
            </p:cNvSpPr>
            <p:nvPr/>
          </p:nvSpPr>
          <p:spPr bwMode="auto">
            <a:xfrm>
              <a:off x="0" y="256369"/>
              <a:ext cx="4826746" cy="3027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1218565" fontAlgn="auto">
                <a:spcBef>
                  <a:spcPct val="0"/>
                </a:spcBef>
                <a:spcAft>
                  <a:spcPct val="0"/>
                </a:spcAft>
                <a:defRPr/>
              </a:pPr>
              <a:r>
                <a:rPr altLang="en-US" b="0" baseline="-25000" kern="0" lang="zh-CN" sz="2100">
                  <a:solidFill>
                    <a:srgbClr val="000000">
                      <a:lumMod val="85000"/>
                      <a:lumOff val="15000"/>
                    </a:srgbClr>
                  </a:solidFill>
                  <a:latin charset="-122" panose="020b0503020204020204" typeface="微软雅黑"/>
                  <a:ea charset="-122" panose="020b0503020204020204" typeface="微软雅黑"/>
                  <a:sym charset="-122" panose="020b0503020204020204" typeface="微软雅黑"/>
                </a:rPr>
                <a:t>文字详细内容文字详细内容文字详细内容</a:t>
              </a:r>
            </a:p>
          </p:txBody>
        </p:sp>
      </p:grpSp>
      <p:sp>
        <p:nvSpPr>
          <p:cNvPr id="144" name="矩形 17"/>
          <p:cNvSpPr>
            <a:spLocks noChangeArrowheads="1"/>
          </p:cNvSpPr>
          <p:nvPr/>
        </p:nvSpPr>
        <p:spPr bwMode="auto">
          <a:xfrm>
            <a:off x="684136" y="1852114"/>
            <a:ext cx="1460738" cy="891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4" lIns="68568" rIns="68568" tIns="34284" wrap="square">
            <a:spAutoFit/>
          </a:bodyPr>
          <a:lstStyle/>
          <a:p>
            <a:pPr defTabSz="1218565" fontAlgn="auto">
              <a:lnSpc>
                <a:spcPct val="120000"/>
              </a:lnSpc>
              <a:spcBef>
                <a:spcPct val="0"/>
              </a:spcBef>
              <a:spcAft>
                <a:spcPct val="0"/>
              </a:spcAft>
              <a:defRPr/>
            </a:pPr>
            <a:r>
              <a:rPr altLang="en-US" b="0" kern="0" lang="zh-CN" sz="900">
                <a:solidFill>
                  <a:srgbClr val="000000">
                    <a:lumMod val="85000"/>
                    <a:lumOff val="15000"/>
                  </a:srgbClr>
                </a:solidFill>
                <a:latin charset="-122" panose="020b0503020204020204" typeface="微软雅黑"/>
                <a:ea charset="-122" panose="020b0503020204020204" typeface="微软雅黑"/>
                <a:sym charset="-122" pitchFamily="2" typeface="方正兰亭黑_GBK"/>
              </a:rPr>
              <a:t>在此录入上述图片的综合分析说明，在此录入上述图片的综合分析说明，在此录入上述图片的综合分析说明。</a:t>
            </a:r>
          </a:p>
        </p:txBody>
      </p:sp>
      <p:sp>
        <p:nvSpPr>
          <p:cNvPr id="145" name="矩形 17"/>
          <p:cNvSpPr>
            <a:spLocks noChangeArrowheads="1"/>
          </p:cNvSpPr>
          <p:nvPr/>
        </p:nvSpPr>
        <p:spPr bwMode="auto">
          <a:xfrm>
            <a:off x="2074521" y="1420218"/>
            <a:ext cx="1460738" cy="891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4" lIns="68568" rIns="68568" tIns="34284" wrap="square">
            <a:spAutoFit/>
          </a:bodyPr>
          <a:lstStyle/>
          <a:p>
            <a:pPr defTabSz="1218565" fontAlgn="auto">
              <a:lnSpc>
                <a:spcPct val="120000"/>
              </a:lnSpc>
              <a:spcBef>
                <a:spcPct val="0"/>
              </a:spcBef>
              <a:spcAft>
                <a:spcPct val="0"/>
              </a:spcAft>
              <a:defRPr/>
            </a:pPr>
            <a:r>
              <a:rPr altLang="en-US" b="0" kern="0" lang="zh-CN" sz="900">
                <a:solidFill>
                  <a:srgbClr val="000000">
                    <a:lumMod val="85000"/>
                    <a:lumOff val="15000"/>
                  </a:srgbClr>
                </a:solidFill>
                <a:latin charset="-122" panose="020b0503020204020204" typeface="微软雅黑"/>
                <a:ea charset="-122" panose="020b0503020204020204" typeface="微软雅黑"/>
                <a:sym charset="-122" pitchFamily="2" typeface="方正兰亭黑_GBK"/>
              </a:rPr>
              <a:t>在此录入上述图片的综合分析说明，在此录入上述图片的综合分析说明，在此录入上述图片的综合分析说明。</a:t>
            </a:r>
          </a:p>
        </p:txBody>
      </p:sp>
      <p:sp>
        <p:nvSpPr>
          <p:cNvPr id="146" name="矩形 17"/>
          <p:cNvSpPr>
            <a:spLocks noChangeArrowheads="1"/>
          </p:cNvSpPr>
          <p:nvPr/>
        </p:nvSpPr>
        <p:spPr bwMode="auto">
          <a:xfrm>
            <a:off x="3779396" y="988321"/>
            <a:ext cx="1460738" cy="891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4" lIns="68568" rIns="68568" tIns="34284" wrap="square">
            <a:spAutoFit/>
          </a:bodyPr>
          <a:lstStyle/>
          <a:p>
            <a:pPr defTabSz="1218565" fontAlgn="auto">
              <a:lnSpc>
                <a:spcPct val="120000"/>
              </a:lnSpc>
              <a:spcBef>
                <a:spcPct val="0"/>
              </a:spcBef>
              <a:spcAft>
                <a:spcPct val="0"/>
              </a:spcAft>
              <a:defRPr/>
            </a:pPr>
            <a:r>
              <a:rPr altLang="en-US" b="0" kern="0" lang="zh-CN" sz="900">
                <a:solidFill>
                  <a:srgbClr val="000000">
                    <a:lumMod val="85000"/>
                    <a:lumOff val="15000"/>
                  </a:srgbClr>
                </a:solidFill>
                <a:latin charset="-122" panose="020b0503020204020204" typeface="微软雅黑"/>
                <a:ea charset="-122" panose="020b0503020204020204" typeface="微软雅黑"/>
                <a:sym charset="-122" pitchFamily="2" typeface="方正兰亭黑_GBK"/>
              </a:rPr>
              <a:t>在此录入上述图片的综合分析说明，在此录入上述图片的综合分析说明，在此录入上述图片的综合分析说明。</a:t>
            </a:r>
          </a:p>
        </p:txBody>
      </p:sp>
      <p:sp>
        <p:nvSpPr>
          <p:cNvPr id="147" name="矩形 17"/>
          <p:cNvSpPr>
            <a:spLocks noChangeArrowheads="1"/>
          </p:cNvSpPr>
          <p:nvPr/>
        </p:nvSpPr>
        <p:spPr bwMode="auto">
          <a:xfrm>
            <a:off x="5375503" y="1420218"/>
            <a:ext cx="1460738" cy="891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4" lIns="68568" rIns="68568" tIns="34284" wrap="square">
            <a:spAutoFit/>
          </a:bodyPr>
          <a:lstStyle/>
          <a:p>
            <a:pPr defTabSz="1218565" fontAlgn="auto">
              <a:lnSpc>
                <a:spcPct val="120000"/>
              </a:lnSpc>
              <a:spcBef>
                <a:spcPct val="0"/>
              </a:spcBef>
              <a:spcAft>
                <a:spcPct val="0"/>
              </a:spcAft>
              <a:defRPr/>
            </a:pPr>
            <a:r>
              <a:rPr altLang="en-US" b="0" kern="0" lang="zh-CN" sz="900">
                <a:solidFill>
                  <a:srgbClr val="000000">
                    <a:lumMod val="85000"/>
                    <a:lumOff val="15000"/>
                  </a:srgbClr>
                </a:solidFill>
                <a:latin charset="-122" panose="020b0503020204020204" typeface="微软雅黑"/>
                <a:ea charset="-122" panose="020b0503020204020204" typeface="微软雅黑"/>
                <a:sym charset="-122" pitchFamily="2" typeface="方正兰亭黑_GBK"/>
              </a:rPr>
              <a:t>在此录入上述图片的综合分析说明，在此录入上述图片的综合分析说明，在此录入上述图片的综合分析说明。</a:t>
            </a:r>
          </a:p>
        </p:txBody>
      </p:sp>
      <p:sp>
        <p:nvSpPr>
          <p:cNvPr id="148" name="矩形 17"/>
          <p:cNvSpPr>
            <a:spLocks noChangeArrowheads="1"/>
          </p:cNvSpPr>
          <p:nvPr/>
        </p:nvSpPr>
        <p:spPr bwMode="auto">
          <a:xfrm>
            <a:off x="6765559" y="1852114"/>
            <a:ext cx="1460738" cy="891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4" lIns="68568" rIns="68568" tIns="34284" wrap="square">
            <a:spAutoFit/>
          </a:bodyPr>
          <a:lstStyle/>
          <a:p>
            <a:pPr defTabSz="1218565" fontAlgn="auto">
              <a:lnSpc>
                <a:spcPct val="120000"/>
              </a:lnSpc>
              <a:spcBef>
                <a:spcPct val="0"/>
              </a:spcBef>
              <a:spcAft>
                <a:spcPct val="0"/>
              </a:spcAft>
              <a:defRPr/>
            </a:pPr>
            <a:r>
              <a:rPr altLang="en-US" b="0" kern="0" lang="zh-CN" sz="900">
                <a:solidFill>
                  <a:srgbClr val="000000">
                    <a:lumMod val="85000"/>
                    <a:lumOff val="15000"/>
                  </a:srgbClr>
                </a:solidFill>
                <a:latin charset="-122" panose="020b0503020204020204" typeface="微软雅黑"/>
                <a:ea charset="-122" panose="020b0503020204020204" typeface="微软雅黑"/>
                <a:sym charset="-122" pitchFamily="2" typeface="方正兰亭黑_GBK"/>
              </a:rPr>
              <a:t>在此录入上述图片的综合分析说明，在此录入上述图片的综合分析说明，在此录入上述图片的综合分析说明。</a:t>
            </a:r>
          </a:p>
        </p:txBody>
      </p:sp>
      <p:pic>
        <p:nvPicPr>
          <p:cNvPr id="5" name="图片 4"/>
          <p:cNvPicPr>
            <a:picLocks noChangeAspect="1"/>
          </p:cNvPicPr>
          <p:nvPr/>
        </p:nvPicPr>
        <p:blipFill>
          <a:blip r:embed="rId4">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41"/>
                                        </p:tgtEl>
                                        <p:attrNameLst>
                                          <p:attrName>style.visibility</p:attrName>
                                        </p:attrNameLst>
                                      </p:cBhvr>
                                      <p:to>
                                        <p:strVal val="visible"/>
                                      </p:to>
                                    </p:set>
                                    <p:animEffect filter="fade" transition="in">
                                      <p:cBhvr>
                                        <p:cTn dur="1000" id="7"/>
                                        <p:tgtEl>
                                          <p:spTgt spid="141"/>
                                        </p:tgtEl>
                                      </p:cBhvr>
                                    </p:animEffect>
                                    <p:anim calcmode="lin" valueType="num">
                                      <p:cBhvr>
                                        <p:cTn dur="1000" fill="hold" id="8"/>
                                        <p:tgtEl>
                                          <p:spTgt spid="141"/>
                                        </p:tgtEl>
                                        <p:attrNameLst>
                                          <p:attrName>ppt_x</p:attrName>
                                        </p:attrNameLst>
                                      </p:cBhvr>
                                      <p:tavLst>
                                        <p:tav tm="0">
                                          <p:val>
                                            <p:strVal val="#ppt_x"/>
                                          </p:val>
                                        </p:tav>
                                        <p:tav tm="100000">
                                          <p:val>
                                            <p:strVal val="#ppt_x"/>
                                          </p:val>
                                        </p:tav>
                                      </p:tavLst>
                                    </p:anim>
                                    <p:anim calcmode="lin" valueType="num">
                                      <p:cBhvr>
                                        <p:cTn dur="1000" fill="hold" id="9"/>
                                        <p:tgtEl>
                                          <p:spTgt spid="14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6" presetSubtype="21">
                                  <p:stCondLst>
                                    <p:cond delay="0"/>
                                  </p:stCondLst>
                                  <p:childTnLst>
                                    <p:set>
                                      <p:cBhvr>
                                        <p:cTn dur="1" fill="hold" id="12">
                                          <p:stCondLst>
                                            <p:cond delay="0"/>
                                          </p:stCondLst>
                                        </p:cTn>
                                        <p:tgtEl>
                                          <p:spTgt spid="76"/>
                                        </p:tgtEl>
                                        <p:attrNameLst>
                                          <p:attrName>style.visibility</p:attrName>
                                        </p:attrNameLst>
                                      </p:cBhvr>
                                      <p:to>
                                        <p:strVal val="visible"/>
                                      </p:to>
                                    </p:set>
                                    <p:animEffect filter="barn(inVertical)" transition="in">
                                      <p:cBhvr>
                                        <p:cTn dur="500" id="13"/>
                                        <p:tgtEl>
                                          <p:spTgt spid="76"/>
                                        </p:tgtEl>
                                      </p:cBhvr>
                                    </p:animEffect>
                                  </p:childTnLst>
                                </p:cTn>
                              </p:par>
                            </p:childTnLst>
                          </p:cTn>
                        </p:par>
                        <p:par>
                          <p:cTn fill="hold" id="14" nodeType="afterGroup">
                            <p:stCondLst>
                              <p:cond delay="1500"/>
                            </p:stCondLst>
                            <p:childTnLst>
                              <p:par>
                                <p:cTn fill="hold" id="15" nodeType="afterEffect" presetClass="entr" presetID="15" presetSubtype="0">
                                  <p:stCondLst>
                                    <p:cond delay="0"/>
                                  </p:stCondLst>
                                  <p:childTnLst>
                                    <p:set>
                                      <p:cBhvr>
                                        <p:cTn dur="1" fill="hold" id="16">
                                          <p:stCondLst>
                                            <p:cond delay="0"/>
                                          </p:stCondLst>
                                        </p:cTn>
                                        <p:tgtEl>
                                          <p:spTgt spid="77"/>
                                        </p:tgtEl>
                                        <p:attrNameLst>
                                          <p:attrName>style.visibility</p:attrName>
                                        </p:attrNameLst>
                                      </p:cBhvr>
                                      <p:to>
                                        <p:strVal val="visible"/>
                                      </p:to>
                                    </p:set>
                                    <p:anim calcmode="lin" valueType="num">
                                      <p:cBhvr>
                                        <p:cTn dur="1000" fill="hold" id="17"/>
                                        <p:tgtEl>
                                          <p:spTgt spid="77"/>
                                        </p:tgtEl>
                                        <p:attrNameLst>
                                          <p:attrName>ppt_w</p:attrName>
                                        </p:attrNameLst>
                                      </p:cBhvr>
                                      <p:tavLst>
                                        <p:tav tm="0">
                                          <p:val>
                                            <p:fltVal val="0"/>
                                          </p:val>
                                        </p:tav>
                                        <p:tav tm="100000">
                                          <p:val>
                                            <p:strVal val="#ppt_w"/>
                                          </p:val>
                                        </p:tav>
                                      </p:tavLst>
                                    </p:anim>
                                    <p:anim calcmode="lin" valueType="num">
                                      <p:cBhvr>
                                        <p:cTn dur="1000" fill="hold" id="18"/>
                                        <p:tgtEl>
                                          <p:spTgt spid="77"/>
                                        </p:tgtEl>
                                        <p:attrNameLst>
                                          <p:attrName>ppt_h</p:attrName>
                                        </p:attrNameLst>
                                      </p:cBhvr>
                                      <p:tavLst>
                                        <p:tav tm="0">
                                          <p:val>
                                            <p:fltVal val="0"/>
                                          </p:val>
                                        </p:tav>
                                        <p:tav tm="100000">
                                          <p:val>
                                            <p:strVal val="#ppt_h"/>
                                          </p:val>
                                        </p:tav>
                                      </p:tavLst>
                                    </p:anim>
                                    <p:anim calcmode="lin" valueType="num">
                                      <p:cBhvr>
                                        <p:cTn dur="1000" fill="hold" id="19"/>
                                        <p:tgtEl>
                                          <p:spTgt spid="77"/>
                                        </p:tgtEl>
                                        <p:attrNameLst>
                                          <p:attrName>ppt_x</p:attrName>
                                        </p:attrNameLst>
                                      </p:cBhvr>
                                      <p:tavLst>
                                        <p:tav fmla="#ppt_x+(cos(-2*pi*(1-$))*-#ppt_x-sin(-2*pi*(1-$))*(1-#ppt_y))*(1-$)" tm="0">
                                          <p:val>
                                            <p:fltVal val="0"/>
                                          </p:val>
                                        </p:tav>
                                        <p:tav tm="100000">
                                          <p:val>
                                            <p:fltVal val="1"/>
                                          </p:val>
                                        </p:tav>
                                      </p:tavLst>
                                    </p:anim>
                                    <p:anim calcmode="lin" valueType="num">
                                      <p:cBhvr>
                                        <p:cTn dur="1000" fill="hold" id="20"/>
                                        <p:tgtEl>
                                          <p:spTgt spid="77"/>
                                        </p:tgtEl>
                                        <p:attrNameLst>
                                          <p:attrName>ppt_y</p:attrName>
                                        </p:attrNameLst>
                                      </p:cBhvr>
                                      <p:tavLst>
                                        <p:tav fmla="#ppt_y+(sin(-2*pi*(1-$))*-#ppt_x+cos(-2*pi*(1-$))*(1-#ppt_y))*(1-$)" tm="0">
                                          <p:val>
                                            <p:fltVal val="0"/>
                                          </p:val>
                                        </p:tav>
                                        <p:tav tm="100000">
                                          <p:val>
                                            <p:fltVal val="1"/>
                                          </p:val>
                                        </p:tav>
                                      </p:tavLst>
                                    </p:anim>
                                  </p:childTnLst>
                                </p:cTn>
                              </p:par>
                              <p:par>
                                <p:cTn fill="hold" id="21" nodeType="withEffect" presetClass="entr" presetID="15" presetSubtype="0">
                                  <p:stCondLst>
                                    <p:cond delay="500"/>
                                  </p:stCondLst>
                                  <p:childTnLst>
                                    <p:set>
                                      <p:cBhvr>
                                        <p:cTn dur="1" fill="hold" id="22">
                                          <p:stCondLst>
                                            <p:cond delay="0"/>
                                          </p:stCondLst>
                                        </p:cTn>
                                        <p:tgtEl>
                                          <p:spTgt spid="125"/>
                                        </p:tgtEl>
                                        <p:attrNameLst>
                                          <p:attrName>style.visibility</p:attrName>
                                        </p:attrNameLst>
                                      </p:cBhvr>
                                      <p:to>
                                        <p:strVal val="visible"/>
                                      </p:to>
                                    </p:set>
                                    <p:anim calcmode="lin" valueType="num">
                                      <p:cBhvr>
                                        <p:cTn dur="1000" fill="hold" id="23"/>
                                        <p:tgtEl>
                                          <p:spTgt spid="125"/>
                                        </p:tgtEl>
                                        <p:attrNameLst>
                                          <p:attrName>ppt_w</p:attrName>
                                        </p:attrNameLst>
                                      </p:cBhvr>
                                      <p:tavLst>
                                        <p:tav tm="0">
                                          <p:val>
                                            <p:fltVal val="0"/>
                                          </p:val>
                                        </p:tav>
                                        <p:tav tm="100000">
                                          <p:val>
                                            <p:strVal val="#ppt_w"/>
                                          </p:val>
                                        </p:tav>
                                      </p:tavLst>
                                    </p:anim>
                                    <p:anim calcmode="lin" valueType="num">
                                      <p:cBhvr>
                                        <p:cTn dur="1000" fill="hold" id="24"/>
                                        <p:tgtEl>
                                          <p:spTgt spid="125"/>
                                        </p:tgtEl>
                                        <p:attrNameLst>
                                          <p:attrName>ppt_h</p:attrName>
                                        </p:attrNameLst>
                                      </p:cBhvr>
                                      <p:tavLst>
                                        <p:tav tm="0">
                                          <p:val>
                                            <p:fltVal val="0"/>
                                          </p:val>
                                        </p:tav>
                                        <p:tav tm="100000">
                                          <p:val>
                                            <p:strVal val="#ppt_h"/>
                                          </p:val>
                                        </p:tav>
                                      </p:tavLst>
                                    </p:anim>
                                    <p:anim calcmode="lin" valueType="num">
                                      <p:cBhvr>
                                        <p:cTn dur="1000" fill="hold" id="25"/>
                                        <p:tgtEl>
                                          <p:spTgt spid="125"/>
                                        </p:tgtEl>
                                        <p:attrNameLst>
                                          <p:attrName>ppt_x</p:attrName>
                                        </p:attrNameLst>
                                      </p:cBhvr>
                                      <p:tavLst>
                                        <p:tav fmla="#ppt_x+(cos(-2*pi*(1-$))*-#ppt_x-sin(-2*pi*(1-$))*(1-#ppt_y))*(1-$)" tm="0">
                                          <p:val>
                                            <p:fltVal val="0"/>
                                          </p:val>
                                        </p:tav>
                                        <p:tav tm="100000">
                                          <p:val>
                                            <p:fltVal val="1"/>
                                          </p:val>
                                        </p:tav>
                                      </p:tavLst>
                                    </p:anim>
                                    <p:anim calcmode="lin" valueType="num">
                                      <p:cBhvr>
                                        <p:cTn dur="1000" fill="hold" id="26"/>
                                        <p:tgtEl>
                                          <p:spTgt spid="125"/>
                                        </p:tgtEl>
                                        <p:attrNameLst>
                                          <p:attrName>ppt_y</p:attrName>
                                        </p:attrNameLst>
                                      </p:cBhvr>
                                      <p:tavLst>
                                        <p:tav fmla="#ppt_y+(sin(-2*pi*(1-$))*-#ppt_x+cos(-2*pi*(1-$))*(1-#ppt_y))*(1-$)" tm="0">
                                          <p:val>
                                            <p:fltVal val="0"/>
                                          </p:val>
                                        </p:tav>
                                        <p:tav tm="100000">
                                          <p:val>
                                            <p:fltVal val="1"/>
                                          </p:val>
                                        </p:tav>
                                      </p:tavLst>
                                    </p:anim>
                                  </p:childTnLst>
                                </p:cTn>
                              </p:par>
                              <p:par>
                                <p:cTn fill="hold" id="27" nodeType="withEffect" presetClass="entr" presetID="15" presetSubtype="0">
                                  <p:stCondLst>
                                    <p:cond delay="1000"/>
                                  </p:stCondLst>
                                  <p:childTnLst>
                                    <p:set>
                                      <p:cBhvr>
                                        <p:cTn dur="1" fill="hold" id="28">
                                          <p:stCondLst>
                                            <p:cond delay="0"/>
                                          </p:stCondLst>
                                        </p:cTn>
                                        <p:tgtEl>
                                          <p:spTgt spid="133"/>
                                        </p:tgtEl>
                                        <p:attrNameLst>
                                          <p:attrName>style.visibility</p:attrName>
                                        </p:attrNameLst>
                                      </p:cBhvr>
                                      <p:to>
                                        <p:strVal val="visible"/>
                                      </p:to>
                                    </p:set>
                                    <p:anim calcmode="lin" valueType="num">
                                      <p:cBhvr>
                                        <p:cTn dur="1000" fill="hold" id="29"/>
                                        <p:tgtEl>
                                          <p:spTgt spid="133"/>
                                        </p:tgtEl>
                                        <p:attrNameLst>
                                          <p:attrName>ppt_w</p:attrName>
                                        </p:attrNameLst>
                                      </p:cBhvr>
                                      <p:tavLst>
                                        <p:tav tm="0">
                                          <p:val>
                                            <p:fltVal val="0"/>
                                          </p:val>
                                        </p:tav>
                                        <p:tav tm="100000">
                                          <p:val>
                                            <p:strVal val="#ppt_w"/>
                                          </p:val>
                                        </p:tav>
                                      </p:tavLst>
                                    </p:anim>
                                    <p:anim calcmode="lin" valueType="num">
                                      <p:cBhvr>
                                        <p:cTn dur="1000" fill="hold" id="30"/>
                                        <p:tgtEl>
                                          <p:spTgt spid="133"/>
                                        </p:tgtEl>
                                        <p:attrNameLst>
                                          <p:attrName>ppt_h</p:attrName>
                                        </p:attrNameLst>
                                      </p:cBhvr>
                                      <p:tavLst>
                                        <p:tav tm="0">
                                          <p:val>
                                            <p:fltVal val="0"/>
                                          </p:val>
                                        </p:tav>
                                        <p:tav tm="100000">
                                          <p:val>
                                            <p:strVal val="#ppt_h"/>
                                          </p:val>
                                        </p:tav>
                                      </p:tavLst>
                                    </p:anim>
                                    <p:anim calcmode="lin" valueType="num">
                                      <p:cBhvr>
                                        <p:cTn dur="1000" fill="hold" id="31"/>
                                        <p:tgtEl>
                                          <p:spTgt spid="133"/>
                                        </p:tgtEl>
                                        <p:attrNameLst>
                                          <p:attrName>ppt_x</p:attrName>
                                        </p:attrNameLst>
                                      </p:cBhvr>
                                      <p:tavLst>
                                        <p:tav fmla="#ppt_x+(cos(-2*pi*(1-$))*-#ppt_x-sin(-2*pi*(1-$))*(1-#ppt_y))*(1-$)" tm="0">
                                          <p:val>
                                            <p:fltVal val="0"/>
                                          </p:val>
                                        </p:tav>
                                        <p:tav tm="100000">
                                          <p:val>
                                            <p:fltVal val="1"/>
                                          </p:val>
                                        </p:tav>
                                      </p:tavLst>
                                    </p:anim>
                                    <p:anim calcmode="lin" valueType="num">
                                      <p:cBhvr>
                                        <p:cTn dur="1000" fill="hold" id="32"/>
                                        <p:tgtEl>
                                          <p:spTgt spid="133"/>
                                        </p:tgtEl>
                                        <p:attrNameLst>
                                          <p:attrName>ppt_y</p:attrName>
                                        </p:attrNameLst>
                                      </p:cBhvr>
                                      <p:tavLst>
                                        <p:tav fmla="#ppt_y+(sin(-2*pi*(1-$))*-#ppt_x+cos(-2*pi*(1-$))*(1-#ppt_y))*(1-$)" tm="0">
                                          <p:val>
                                            <p:fltVal val="0"/>
                                          </p:val>
                                        </p:tav>
                                        <p:tav tm="100000">
                                          <p:val>
                                            <p:fltVal val="1"/>
                                          </p:val>
                                        </p:tav>
                                      </p:tavLst>
                                    </p:anim>
                                  </p:childTnLst>
                                </p:cTn>
                              </p:par>
                              <p:par>
                                <p:cTn fill="hold" id="33" nodeType="withEffect" presetClass="entr" presetID="15" presetSubtype="0">
                                  <p:stCondLst>
                                    <p:cond delay="1500"/>
                                  </p:stCondLst>
                                  <p:childTnLst>
                                    <p:set>
                                      <p:cBhvr>
                                        <p:cTn dur="1" fill="hold" id="34">
                                          <p:stCondLst>
                                            <p:cond delay="0"/>
                                          </p:stCondLst>
                                        </p:cTn>
                                        <p:tgtEl>
                                          <p:spTgt spid="129"/>
                                        </p:tgtEl>
                                        <p:attrNameLst>
                                          <p:attrName>style.visibility</p:attrName>
                                        </p:attrNameLst>
                                      </p:cBhvr>
                                      <p:to>
                                        <p:strVal val="visible"/>
                                      </p:to>
                                    </p:set>
                                    <p:anim calcmode="lin" valueType="num">
                                      <p:cBhvr>
                                        <p:cTn dur="1000" fill="hold" id="35"/>
                                        <p:tgtEl>
                                          <p:spTgt spid="129"/>
                                        </p:tgtEl>
                                        <p:attrNameLst>
                                          <p:attrName>ppt_w</p:attrName>
                                        </p:attrNameLst>
                                      </p:cBhvr>
                                      <p:tavLst>
                                        <p:tav tm="0">
                                          <p:val>
                                            <p:fltVal val="0"/>
                                          </p:val>
                                        </p:tav>
                                        <p:tav tm="100000">
                                          <p:val>
                                            <p:strVal val="#ppt_w"/>
                                          </p:val>
                                        </p:tav>
                                      </p:tavLst>
                                    </p:anim>
                                    <p:anim calcmode="lin" valueType="num">
                                      <p:cBhvr>
                                        <p:cTn dur="1000" fill="hold" id="36"/>
                                        <p:tgtEl>
                                          <p:spTgt spid="129"/>
                                        </p:tgtEl>
                                        <p:attrNameLst>
                                          <p:attrName>ppt_h</p:attrName>
                                        </p:attrNameLst>
                                      </p:cBhvr>
                                      <p:tavLst>
                                        <p:tav tm="0">
                                          <p:val>
                                            <p:fltVal val="0"/>
                                          </p:val>
                                        </p:tav>
                                        <p:tav tm="100000">
                                          <p:val>
                                            <p:strVal val="#ppt_h"/>
                                          </p:val>
                                        </p:tav>
                                      </p:tavLst>
                                    </p:anim>
                                    <p:anim calcmode="lin" valueType="num">
                                      <p:cBhvr>
                                        <p:cTn dur="1000" fill="hold" id="37"/>
                                        <p:tgtEl>
                                          <p:spTgt spid="129"/>
                                        </p:tgtEl>
                                        <p:attrNameLst>
                                          <p:attrName>ppt_x</p:attrName>
                                        </p:attrNameLst>
                                      </p:cBhvr>
                                      <p:tavLst>
                                        <p:tav fmla="#ppt_x+(cos(-2*pi*(1-$))*-#ppt_x-sin(-2*pi*(1-$))*(1-#ppt_y))*(1-$)" tm="0">
                                          <p:val>
                                            <p:fltVal val="0"/>
                                          </p:val>
                                        </p:tav>
                                        <p:tav tm="100000">
                                          <p:val>
                                            <p:fltVal val="1"/>
                                          </p:val>
                                        </p:tav>
                                      </p:tavLst>
                                    </p:anim>
                                    <p:anim calcmode="lin" valueType="num">
                                      <p:cBhvr>
                                        <p:cTn dur="1000" fill="hold" id="38"/>
                                        <p:tgtEl>
                                          <p:spTgt spid="129"/>
                                        </p:tgtEl>
                                        <p:attrNameLst>
                                          <p:attrName>ppt_y</p:attrName>
                                        </p:attrNameLst>
                                      </p:cBhvr>
                                      <p:tavLst>
                                        <p:tav fmla="#ppt_y+(sin(-2*pi*(1-$))*-#ppt_x+cos(-2*pi*(1-$))*(1-#ppt_y))*(1-$)" tm="0">
                                          <p:val>
                                            <p:fltVal val="0"/>
                                          </p:val>
                                        </p:tav>
                                        <p:tav tm="100000">
                                          <p:val>
                                            <p:fltVal val="1"/>
                                          </p:val>
                                        </p:tav>
                                      </p:tavLst>
                                    </p:anim>
                                  </p:childTnLst>
                                </p:cTn>
                              </p:par>
                              <p:par>
                                <p:cTn fill="hold" id="39" nodeType="withEffect" presetClass="entr" presetID="15" presetSubtype="0">
                                  <p:stCondLst>
                                    <p:cond delay="2000"/>
                                  </p:stCondLst>
                                  <p:childTnLst>
                                    <p:set>
                                      <p:cBhvr>
                                        <p:cTn dur="1" fill="hold" id="40">
                                          <p:stCondLst>
                                            <p:cond delay="0"/>
                                          </p:stCondLst>
                                        </p:cTn>
                                        <p:tgtEl>
                                          <p:spTgt spid="137"/>
                                        </p:tgtEl>
                                        <p:attrNameLst>
                                          <p:attrName>style.visibility</p:attrName>
                                        </p:attrNameLst>
                                      </p:cBhvr>
                                      <p:to>
                                        <p:strVal val="visible"/>
                                      </p:to>
                                    </p:set>
                                    <p:anim calcmode="lin" valueType="num">
                                      <p:cBhvr>
                                        <p:cTn dur="1000" fill="hold" id="41"/>
                                        <p:tgtEl>
                                          <p:spTgt spid="137"/>
                                        </p:tgtEl>
                                        <p:attrNameLst>
                                          <p:attrName>ppt_w</p:attrName>
                                        </p:attrNameLst>
                                      </p:cBhvr>
                                      <p:tavLst>
                                        <p:tav tm="0">
                                          <p:val>
                                            <p:fltVal val="0"/>
                                          </p:val>
                                        </p:tav>
                                        <p:tav tm="100000">
                                          <p:val>
                                            <p:strVal val="#ppt_w"/>
                                          </p:val>
                                        </p:tav>
                                      </p:tavLst>
                                    </p:anim>
                                    <p:anim calcmode="lin" valueType="num">
                                      <p:cBhvr>
                                        <p:cTn dur="1000" fill="hold" id="42"/>
                                        <p:tgtEl>
                                          <p:spTgt spid="137"/>
                                        </p:tgtEl>
                                        <p:attrNameLst>
                                          <p:attrName>ppt_h</p:attrName>
                                        </p:attrNameLst>
                                      </p:cBhvr>
                                      <p:tavLst>
                                        <p:tav tm="0">
                                          <p:val>
                                            <p:fltVal val="0"/>
                                          </p:val>
                                        </p:tav>
                                        <p:tav tm="100000">
                                          <p:val>
                                            <p:strVal val="#ppt_h"/>
                                          </p:val>
                                        </p:tav>
                                      </p:tavLst>
                                    </p:anim>
                                    <p:anim calcmode="lin" valueType="num">
                                      <p:cBhvr>
                                        <p:cTn dur="1000" fill="hold" id="43"/>
                                        <p:tgtEl>
                                          <p:spTgt spid="137"/>
                                        </p:tgtEl>
                                        <p:attrNameLst>
                                          <p:attrName>ppt_x</p:attrName>
                                        </p:attrNameLst>
                                      </p:cBhvr>
                                      <p:tavLst>
                                        <p:tav fmla="#ppt_x+(cos(-2*pi*(1-$))*-#ppt_x-sin(-2*pi*(1-$))*(1-#ppt_y))*(1-$)" tm="0">
                                          <p:val>
                                            <p:fltVal val="0"/>
                                          </p:val>
                                        </p:tav>
                                        <p:tav tm="100000">
                                          <p:val>
                                            <p:fltVal val="1"/>
                                          </p:val>
                                        </p:tav>
                                      </p:tavLst>
                                    </p:anim>
                                    <p:anim calcmode="lin" valueType="num">
                                      <p:cBhvr>
                                        <p:cTn dur="1000" fill="hold" id="44"/>
                                        <p:tgtEl>
                                          <p:spTgt spid="137"/>
                                        </p:tgtEl>
                                        <p:attrNameLst>
                                          <p:attrName>ppt_y</p:attrName>
                                        </p:attrNameLst>
                                      </p:cBhvr>
                                      <p:tavLst>
                                        <p:tav fmla="#ppt_y+(sin(-2*pi*(1-$))*-#ppt_x+cos(-2*pi*(1-$))*(1-#ppt_y))*(1-$)" tm="0">
                                          <p:val>
                                            <p:fltVal val="0"/>
                                          </p:val>
                                        </p:tav>
                                        <p:tav tm="100000">
                                          <p:val>
                                            <p:fltVal val="1"/>
                                          </p:val>
                                        </p:tav>
                                      </p:tavLst>
                                    </p:anim>
                                  </p:childTnLst>
                                </p:cTn>
                              </p:par>
                            </p:childTnLst>
                          </p:cTn>
                        </p:par>
                        <p:par>
                          <p:cTn fill="hold" id="45" nodeType="afterGroup">
                            <p:stCondLst>
                              <p:cond delay="4500"/>
                            </p:stCondLst>
                            <p:childTnLst>
                              <p:par>
                                <p:cTn fill="hold" grpId="0" id="46" nodeType="afterEffect" presetClass="entr" presetID="42" presetSubtype="0">
                                  <p:stCondLst>
                                    <p:cond delay="0"/>
                                  </p:stCondLst>
                                  <p:childTnLst>
                                    <p:set>
                                      <p:cBhvr>
                                        <p:cTn dur="1" fill="hold" id="47">
                                          <p:stCondLst>
                                            <p:cond delay="0"/>
                                          </p:stCondLst>
                                        </p:cTn>
                                        <p:tgtEl>
                                          <p:spTgt spid="144"/>
                                        </p:tgtEl>
                                        <p:attrNameLst>
                                          <p:attrName>style.visibility</p:attrName>
                                        </p:attrNameLst>
                                      </p:cBhvr>
                                      <p:to>
                                        <p:strVal val="visible"/>
                                      </p:to>
                                    </p:set>
                                    <p:animEffect filter="">
                                      <p:cBhvr>
                                        <p:cTn dur="750" id="48"/>
                                        <p:tgtEl>
                                          <p:spTgt spid="144"/>
                                        </p:tgtEl>
                                      </p:cBhvr>
                                    </p:animEffect>
                                    <p:anim calcmode="lin" valueType="num">
                                      <p:cBhvr>
                                        <p:cTn dur="750" fill="hold" id="49"/>
                                        <p:tgtEl>
                                          <p:spTgt spid="144"/>
                                        </p:tgtEl>
                                        <p:attrNameLst>
                                          <p:attrName>ppt_x</p:attrName>
                                        </p:attrNameLst>
                                      </p:cBhvr>
                                      <p:tavLst>
                                        <p:tav tm="0">
                                          <p:val>
                                            <p:strVal val="#ppt_x"/>
                                          </p:val>
                                        </p:tav>
                                        <p:tav tm="100000">
                                          <p:val>
                                            <p:strVal val="#ppt_x"/>
                                          </p:val>
                                        </p:tav>
                                      </p:tavLst>
                                    </p:anim>
                                    <p:anim calcmode="lin" valueType="num">
                                      <p:cBhvr>
                                        <p:cTn dur="750" fill="hold" id="50"/>
                                        <p:tgtEl>
                                          <p:spTgt spid="144"/>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45"/>
                                        </p:tgtEl>
                                        <p:attrNameLst>
                                          <p:attrName>style.visibility</p:attrName>
                                        </p:attrNameLst>
                                      </p:cBhvr>
                                      <p:to>
                                        <p:strVal val="visible"/>
                                      </p:to>
                                    </p:set>
                                    <p:animEffect filter="">
                                      <p:cBhvr>
                                        <p:cTn dur="750" id="53"/>
                                        <p:tgtEl>
                                          <p:spTgt spid="145"/>
                                        </p:tgtEl>
                                      </p:cBhvr>
                                    </p:animEffect>
                                    <p:anim calcmode="lin" valueType="num">
                                      <p:cBhvr>
                                        <p:cTn dur="750" fill="hold" id="54"/>
                                        <p:tgtEl>
                                          <p:spTgt spid="145"/>
                                        </p:tgtEl>
                                        <p:attrNameLst>
                                          <p:attrName>ppt_x</p:attrName>
                                        </p:attrNameLst>
                                      </p:cBhvr>
                                      <p:tavLst>
                                        <p:tav tm="0">
                                          <p:val>
                                            <p:strVal val="#ppt_x"/>
                                          </p:val>
                                        </p:tav>
                                        <p:tav tm="100000">
                                          <p:val>
                                            <p:strVal val="#ppt_x"/>
                                          </p:val>
                                        </p:tav>
                                      </p:tavLst>
                                    </p:anim>
                                    <p:anim calcmode="lin" valueType="num">
                                      <p:cBhvr>
                                        <p:cTn dur="750" fill="hold" id="55"/>
                                        <p:tgtEl>
                                          <p:spTgt spid="145"/>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146"/>
                                        </p:tgtEl>
                                        <p:attrNameLst>
                                          <p:attrName>style.visibility</p:attrName>
                                        </p:attrNameLst>
                                      </p:cBhvr>
                                      <p:to>
                                        <p:strVal val="visible"/>
                                      </p:to>
                                    </p:set>
                                    <p:animEffect filter="">
                                      <p:cBhvr>
                                        <p:cTn dur="750" id="58"/>
                                        <p:tgtEl>
                                          <p:spTgt spid="146"/>
                                        </p:tgtEl>
                                      </p:cBhvr>
                                    </p:animEffect>
                                    <p:anim calcmode="lin" valueType="num">
                                      <p:cBhvr>
                                        <p:cTn dur="750" fill="hold" id="59"/>
                                        <p:tgtEl>
                                          <p:spTgt spid="146"/>
                                        </p:tgtEl>
                                        <p:attrNameLst>
                                          <p:attrName>ppt_x</p:attrName>
                                        </p:attrNameLst>
                                      </p:cBhvr>
                                      <p:tavLst>
                                        <p:tav tm="0">
                                          <p:val>
                                            <p:strVal val="#ppt_x"/>
                                          </p:val>
                                        </p:tav>
                                        <p:tav tm="100000">
                                          <p:val>
                                            <p:strVal val="#ppt_x"/>
                                          </p:val>
                                        </p:tav>
                                      </p:tavLst>
                                    </p:anim>
                                    <p:anim calcmode="lin" valueType="num">
                                      <p:cBhvr>
                                        <p:cTn dur="750" fill="hold" id="60"/>
                                        <p:tgtEl>
                                          <p:spTgt spid="146"/>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147"/>
                                        </p:tgtEl>
                                        <p:attrNameLst>
                                          <p:attrName>style.visibility</p:attrName>
                                        </p:attrNameLst>
                                      </p:cBhvr>
                                      <p:to>
                                        <p:strVal val="visible"/>
                                      </p:to>
                                    </p:set>
                                    <p:animEffect filter="">
                                      <p:cBhvr>
                                        <p:cTn dur="750" id="63"/>
                                        <p:tgtEl>
                                          <p:spTgt spid="147"/>
                                        </p:tgtEl>
                                      </p:cBhvr>
                                    </p:animEffect>
                                    <p:anim calcmode="lin" valueType="num">
                                      <p:cBhvr>
                                        <p:cTn dur="750" fill="hold" id="64"/>
                                        <p:tgtEl>
                                          <p:spTgt spid="147"/>
                                        </p:tgtEl>
                                        <p:attrNameLst>
                                          <p:attrName>ppt_x</p:attrName>
                                        </p:attrNameLst>
                                      </p:cBhvr>
                                      <p:tavLst>
                                        <p:tav tm="0">
                                          <p:val>
                                            <p:strVal val="#ppt_x"/>
                                          </p:val>
                                        </p:tav>
                                        <p:tav tm="100000">
                                          <p:val>
                                            <p:strVal val="#ppt_x"/>
                                          </p:val>
                                        </p:tav>
                                      </p:tavLst>
                                    </p:anim>
                                    <p:anim calcmode="lin" valueType="num">
                                      <p:cBhvr>
                                        <p:cTn dur="750" fill="hold" id="65"/>
                                        <p:tgtEl>
                                          <p:spTgt spid="147"/>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148"/>
                                        </p:tgtEl>
                                        <p:attrNameLst>
                                          <p:attrName>style.visibility</p:attrName>
                                        </p:attrNameLst>
                                      </p:cBhvr>
                                      <p:to>
                                        <p:strVal val="visible"/>
                                      </p:to>
                                    </p:set>
                                    <p:animEffect filter="">
                                      <p:cBhvr>
                                        <p:cTn dur="750" id="68"/>
                                        <p:tgtEl>
                                          <p:spTgt spid="148"/>
                                        </p:tgtEl>
                                      </p:cBhvr>
                                    </p:animEffect>
                                    <p:anim calcmode="lin" valueType="num">
                                      <p:cBhvr>
                                        <p:cTn dur="750" fill="hold" id="69"/>
                                        <p:tgtEl>
                                          <p:spTgt spid="148"/>
                                        </p:tgtEl>
                                        <p:attrNameLst>
                                          <p:attrName>ppt_x</p:attrName>
                                        </p:attrNameLst>
                                      </p:cBhvr>
                                      <p:tavLst>
                                        <p:tav tm="0">
                                          <p:val>
                                            <p:strVal val="#ppt_x"/>
                                          </p:val>
                                        </p:tav>
                                        <p:tav tm="100000">
                                          <p:val>
                                            <p:strVal val="#ppt_x"/>
                                          </p:val>
                                        </p:tav>
                                      </p:tavLst>
                                    </p:anim>
                                    <p:anim calcmode="lin" valueType="num">
                                      <p:cBhvr>
                                        <p:cTn dur="750" fill="hold" id="70"/>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0" spid="144"/>
      <p:bldP grpId="0" spid="145"/>
      <p:bldP grpId="0" spid="146"/>
      <p:bldP grpId="0" spid="147"/>
      <p:bldP grpId="0" spid="14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sp>
        <p:nvSpPr>
          <p:cNvPr id="33" name="AutoShape 5"/>
          <p:cNvSpPr/>
          <p:nvPr/>
        </p:nvSpPr>
        <p:spPr bwMode="auto">
          <a:xfrm>
            <a:off x="1017296" y="1228579"/>
            <a:ext cx="7053467" cy="35659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just" defTabSz="323215">
              <a:lnSpc>
                <a:spcPct val="120000"/>
              </a:lnSpc>
              <a:spcBef>
                <a:spcPts val="850"/>
              </a:spcBef>
            </a:pPr>
            <a:r>
              <a:rPr altLang="zh-CN" lang="es-ES" sz="700">
                <a:solidFill>
                  <a:schemeClr val="tx1">
                    <a:lumMod val="85000"/>
                    <a:lumOff val="15000"/>
                  </a:schemeClr>
                </a:solidFill>
                <a:latin charset="-122" panose="020b0503020204020204" typeface="微软雅黑"/>
                <a:ea charset="-122" panose="020b0503020204020204" typeface="微软雅黑"/>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p>
        </p:txBody>
      </p:sp>
      <p:sp>
        <p:nvSpPr>
          <p:cNvPr id="34" name="Line 6"/>
          <p:cNvSpPr>
            <a:spLocks noChangeShapeType="1"/>
          </p:cNvSpPr>
          <p:nvPr/>
        </p:nvSpPr>
        <p:spPr bwMode="auto">
          <a:xfrm flipV="1">
            <a:off x="667360" y="4193831"/>
            <a:ext cx="4452754" cy="0"/>
          </a:xfrm>
          <a:prstGeom prst="line">
            <a:avLst/>
          </a:prstGeom>
          <a:noFill/>
          <a:ln cap="flat" cmpd="sng" w="38100">
            <a:solidFill>
              <a:srgbClr val="929292"/>
            </a:solidFill>
            <a:prstDash val="dash"/>
            <a:round/>
            <a:headEnd len="med" type="diamond" w="med"/>
            <a:tailEnd len="med" type="diamond"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l" defTabSz="227965">
              <a:defRPr/>
            </a:pPr>
            <a:endParaRPr lang="es-ES" sz="500">
              <a:solidFill>
                <a:schemeClr val="tx1">
                  <a:lumMod val="85000"/>
                  <a:lumOff val="15000"/>
                </a:schemeClr>
              </a:solidFill>
              <a:latin typeface="+mn-lt"/>
              <a:ea typeface="+mn-ea"/>
              <a:cs typeface="+mn-ea"/>
              <a:sym typeface="+mn-lt"/>
            </a:endParaRPr>
          </a:p>
        </p:txBody>
      </p:sp>
      <p:sp>
        <p:nvSpPr>
          <p:cNvPr id="35" name="AutoShape 7"/>
          <p:cNvSpPr/>
          <p:nvPr/>
        </p:nvSpPr>
        <p:spPr bwMode="auto">
          <a:xfrm>
            <a:off x="1604092" y="1969747"/>
            <a:ext cx="357078" cy="2583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1100">
                <a:solidFill>
                  <a:schemeClr val="tx1">
                    <a:lumMod val="85000"/>
                    <a:lumOff val="15000"/>
                  </a:schemeClr>
                </a:solidFill>
                <a:latin charset="-122" panose="020b0503020204020204" typeface="微软雅黑"/>
                <a:ea charset="-122" panose="020b0503020204020204" typeface="微软雅黑"/>
                <a:cs typeface="+mn-ea"/>
                <a:sym typeface="+mn-lt"/>
              </a:rPr>
              <a:t>80%</a:t>
            </a:r>
          </a:p>
        </p:txBody>
      </p:sp>
      <p:sp>
        <p:nvSpPr>
          <p:cNvPr id="36" name="AutoShape 8"/>
          <p:cNvSpPr/>
          <p:nvPr/>
        </p:nvSpPr>
        <p:spPr bwMode="auto">
          <a:xfrm>
            <a:off x="1013131" y="2567440"/>
            <a:ext cx="356482" cy="2583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1100">
                <a:solidFill>
                  <a:schemeClr val="tx1">
                    <a:lumMod val="85000"/>
                    <a:lumOff val="15000"/>
                  </a:schemeClr>
                </a:solidFill>
                <a:latin charset="-122" panose="020b0503020204020204" typeface="微软雅黑"/>
                <a:ea charset="-122" panose="020b0503020204020204" typeface="微软雅黑"/>
                <a:cs typeface="+mn-ea"/>
                <a:sym typeface="+mn-lt"/>
              </a:rPr>
              <a:t>45%</a:t>
            </a:r>
          </a:p>
        </p:txBody>
      </p:sp>
      <p:sp>
        <p:nvSpPr>
          <p:cNvPr id="37" name="AutoShape 9"/>
          <p:cNvSpPr/>
          <p:nvPr/>
        </p:nvSpPr>
        <p:spPr bwMode="auto">
          <a:xfrm>
            <a:off x="2195651" y="2933558"/>
            <a:ext cx="357078" cy="2583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1100">
                <a:solidFill>
                  <a:schemeClr val="tx1">
                    <a:lumMod val="85000"/>
                    <a:lumOff val="15000"/>
                  </a:schemeClr>
                </a:solidFill>
                <a:latin charset="-122" panose="020b0503020204020204" typeface="微软雅黑"/>
                <a:ea charset="-122" panose="020b0503020204020204" typeface="微软雅黑"/>
                <a:cs typeface="+mn-ea"/>
                <a:sym typeface="+mn-lt"/>
              </a:rPr>
              <a:t>25%</a:t>
            </a:r>
          </a:p>
        </p:txBody>
      </p:sp>
      <p:sp>
        <p:nvSpPr>
          <p:cNvPr id="38" name="AutoShape 10"/>
          <p:cNvSpPr/>
          <p:nvPr/>
        </p:nvSpPr>
        <p:spPr bwMode="auto">
          <a:xfrm>
            <a:off x="2831843" y="2247757"/>
            <a:ext cx="357078" cy="2589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1100">
                <a:solidFill>
                  <a:schemeClr val="tx1">
                    <a:lumMod val="85000"/>
                    <a:lumOff val="15000"/>
                  </a:schemeClr>
                </a:solidFill>
                <a:latin charset="-122" panose="020b0503020204020204" typeface="微软雅黑"/>
                <a:ea charset="-122" panose="020b0503020204020204" typeface="微软雅黑"/>
                <a:cs typeface="+mn-ea"/>
                <a:sym typeface="+mn-lt"/>
              </a:rPr>
              <a:t>70%</a:t>
            </a:r>
          </a:p>
        </p:txBody>
      </p:sp>
      <p:sp>
        <p:nvSpPr>
          <p:cNvPr id="39" name="AutoShape 11"/>
          <p:cNvSpPr/>
          <p:nvPr/>
        </p:nvSpPr>
        <p:spPr bwMode="auto">
          <a:xfrm>
            <a:off x="3378171" y="2615065"/>
            <a:ext cx="357078" cy="2583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1100">
                <a:solidFill>
                  <a:schemeClr val="tx1">
                    <a:lumMod val="85000"/>
                    <a:lumOff val="15000"/>
                  </a:schemeClr>
                </a:solidFill>
                <a:latin charset="-122" panose="020b0503020204020204" typeface="微软雅黑"/>
                <a:ea charset="-122" panose="020b0503020204020204" typeface="微软雅黑"/>
                <a:cs typeface="+mn-ea"/>
                <a:sym typeface="+mn-lt"/>
              </a:rPr>
              <a:t>35%</a:t>
            </a:r>
          </a:p>
        </p:txBody>
      </p:sp>
      <p:sp>
        <p:nvSpPr>
          <p:cNvPr id="40" name="AutoShape 12"/>
          <p:cNvSpPr/>
          <p:nvPr/>
        </p:nvSpPr>
        <p:spPr bwMode="auto">
          <a:xfrm>
            <a:off x="1526131" y="4400406"/>
            <a:ext cx="502289" cy="1839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700">
                <a:solidFill>
                  <a:schemeClr val="tx1">
                    <a:lumMod val="85000"/>
                    <a:lumOff val="15000"/>
                  </a:schemeClr>
                </a:solidFill>
                <a:latin charset="-122" panose="020b0503020204020204" typeface="微软雅黑"/>
                <a:ea charset="-122" panose="020b0503020204020204" typeface="微软雅黑"/>
                <a:cs typeface="+mn-ea"/>
                <a:sym typeface="+mn-lt"/>
              </a:rPr>
              <a:t>Data Here</a:t>
            </a:r>
          </a:p>
        </p:txBody>
      </p:sp>
      <p:sp>
        <p:nvSpPr>
          <p:cNvPr id="41" name="AutoShape 13"/>
          <p:cNvSpPr/>
          <p:nvPr/>
        </p:nvSpPr>
        <p:spPr bwMode="auto">
          <a:xfrm>
            <a:off x="944095" y="4400406"/>
            <a:ext cx="502289" cy="1839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700">
                <a:solidFill>
                  <a:schemeClr val="tx1">
                    <a:lumMod val="85000"/>
                    <a:lumOff val="15000"/>
                  </a:schemeClr>
                </a:solidFill>
                <a:latin charset="-122" panose="020b0503020204020204" typeface="微软雅黑"/>
                <a:ea charset="-122" panose="020b0503020204020204" typeface="微软雅黑"/>
                <a:cs typeface="+mn-ea"/>
                <a:sym typeface="+mn-lt"/>
              </a:rPr>
              <a:t>Data Here</a:t>
            </a:r>
          </a:p>
        </p:txBody>
      </p:sp>
      <p:sp>
        <p:nvSpPr>
          <p:cNvPr id="42" name="AutoShape 14"/>
          <p:cNvSpPr/>
          <p:nvPr/>
        </p:nvSpPr>
        <p:spPr bwMode="auto">
          <a:xfrm>
            <a:off x="2117093" y="4400406"/>
            <a:ext cx="502289" cy="1839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700">
                <a:solidFill>
                  <a:schemeClr val="tx1">
                    <a:lumMod val="85000"/>
                    <a:lumOff val="15000"/>
                  </a:schemeClr>
                </a:solidFill>
                <a:latin charset="-122" panose="020b0503020204020204" typeface="微软雅黑"/>
                <a:ea charset="-122" panose="020b0503020204020204" typeface="微软雅黑"/>
                <a:cs typeface="+mn-ea"/>
                <a:sym typeface="+mn-lt"/>
              </a:rPr>
              <a:t>Data Here</a:t>
            </a:r>
          </a:p>
        </p:txBody>
      </p:sp>
      <p:sp>
        <p:nvSpPr>
          <p:cNvPr id="43" name="AutoShape 15"/>
          <p:cNvSpPr/>
          <p:nvPr/>
        </p:nvSpPr>
        <p:spPr bwMode="auto">
          <a:xfrm>
            <a:off x="2705676" y="4400406"/>
            <a:ext cx="502289" cy="1839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700">
                <a:solidFill>
                  <a:schemeClr val="tx1">
                    <a:lumMod val="85000"/>
                    <a:lumOff val="15000"/>
                  </a:schemeClr>
                </a:solidFill>
                <a:latin charset="-122" panose="020b0503020204020204" typeface="微软雅黑"/>
                <a:ea charset="-122" panose="020b0503020204020204" typeface="微软雅黑"/>
                <a:cs typeface="+mn-ea"/>
                <a:sym typeface="+mn-lt"/>
              </a:rPr>
              <a:t>Data Here</a:t>
            </a:r>
          </a:p>
        </p:txBody>
      </p:sp>
      <p:sp>
        <p:nvSpPr>
          <p:cNvPr id="44" name="AutoShape 16"/>
          <p:cNvSpPr/>
          <p:nvPr/>
        </p:nvSpPr>
        <p:spPr bwMode="auto">
          <a:xfrm>
            <a:off x="3300209" y="4400406"/>
            <a:ext cx="502289" cy="1839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700">
                <a:solidFill>
                  <a:schemeClr val="tx1">
                    <a:lumMod val="85000"/>
                    <a:lumOff val="15000"/>
                  </a:schemeClr>
                </a:solidFill>
                <a:latin charset="-122" panose="020b0503020204020204" typeface="微软雅黑"/>
                <a:ea charset="-122" panose="020b0503020204020204" typeface="微软雅黑"/>
                <a:cs typeface="+mn-ea"/>
                <a:sym typeface="+mn-lt"/>
              </a:rPr>
              <a:t>Data Here</a:t>
            </a:r>
          </a:p>
        </p:txBody>
      </p:sp>
      <p:sp>
        <p:nvSpPr>
          <p:cNvPr id="45" name="AutoShape 17"/>
          <p:cNvSpPr/>
          <p:nvPr/>
        </p:nvSpPr>
        <p:spPr bwMode="auto">
          <a:xfrm>
            <a:off x="3938783" y="2245376"/>
            <a:ext cx="357078" cy="2583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1100">
                <a:solidFill>
                  <a:schemeClr val="tx1">
                    <a:lumMod val="85000"/>
                    <a:lumOff val="15000"/>
                  </a:schemeClr>
                </a:solidFill>
                <a:latin charset="-122" panose="020b0503020204020204" typeface="微软雅黑"/>
                <a:ea charset="-122" panose="020b0503020204020204" typeface="微软雅黑"/>
                <a:cs typeface="+mn-ea"/>
                <a:sym typeface="+mn-lt"/>
              </a:rPr>
              <a:t>70%</a:t>
            </a:r>
          </a:p>
        </p:txBody>
      </p:sp>
      <p:sp>
        <p:nvSpPr>
          <p:cNvPr id="46" name="AutoShape 18"/>
          <p:cNvSpPr/>
          <p:nvPr/>
        </p:nvSpPr>
        <p:spPr bwMode="auto">
          <a:xfrm>
            <a:off x="3878675" y="4397430"/>
            <a:ext cx="501693" cy="1839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700">
                <a:solidFill>
                  <a:schemeClr val="tx1">
                    <a:lumMod val="85000"/>
                    <a:lumOff val="15000"/>
                  </a:schemeClr>
                </a:solidFill>
                <a:latin charset="-122" panose="020b0503020204020204" typeface="微软雅黑"/>
                <a:ea charset="-122" panose="020b0503020204020204" typeface="微软雅黑"/>
                <a:cs typeface="+mn-ea"/>
                <a:sym typeface="+mn-lt"/>
              </a:rPr>
              <a:t>Data Here</a:t>
            </a:r>
          </a:p>
        </p:txBody>
      </p:sp>
      <p:sp>
        <p:nvSpPr>
          <p:cNvPr id="47" name="AutoShape 19"/>
          <p:cNvSpPr/>
          <p:nvPr/>
        </p:nvSpPr>
        <p:spPr bwMode="auto">
          <a:xfrm>
            <a:off x="1035748" y="2903788"/>
            <a:ext cx="308872" cy="1401962"/>
          </a:xfrm>
          <a:prstGeom prst="roundRect">
            <a:avLst>
              <a:gd fmla="val 50000" name="adj"/>
            </a:avLst>
          </a:prstGeom>
          <a:solidFill>
            <a:srgbClr val="C00000"/>
          </a:solidFill>
          <a:ln w="0">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48" name="AutoShape 20"/>
          <p:cNvSpPr/>
          <p:nvPr/>
        </p:nvSpPr>
        <p:spPr bwMode="auto">
          <a:xfrm>
            <a:off x="1627305" y="2224540"/>
            <a:ext cx="308872" cy="2081213"/>
          </a:xfrm>
          <a:prstGeom prst="roundRect">
            <a:avLst>
              <a:gd fmla="val 50000" name="adj"/>
            </a:avLst>
          </a:prstGeom>
          <a:solidFill>
            <a:schemeClr val="tx1">
              <a:lumMod val="75000"/>
              <a:lumOff val="25000"/>
            </a:schemeClr>
          </a:solidFill>
          <a:ln w="0">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49" name="AutoShape 21"/>
          <p:cNvSpPr/>
          <p:nvPr/>
        </p:nvSpPr>
        <p:spPr bwMode="auto">
          <a:xfrm>
            <a:off x="2218864" y="3269313"/>
            <a:ext cx="308872" cy="1036439"/>
          </a:xfrm>
          <a:prstGeom prst="roundRect">
            <a:avLst>
              <a:gd fmla="val 50000" name="adj"/>
            </a:avLst>
          </a:prstGeom>
          <a:solidFill>
            <a:srgbClr val="C00000"/>
          </a:solidFill>
          <a:ln w="0">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50" name="AutoShape 22"/>
          <p:cNvSpPr/>
          <p:nvPr/>
        </p:nvSpPr>
        <p:spPr bwMode="auto">
          <a:xfrm>
            <a:off x="2810421" y="2563865"/>
            <a:ext cx="308872" cy="1741885"/>
          </a:xfrm>
          <a:prstGeom prst="roundRect">
            <a:avLst>
              <a:gd fmla="val 50000" name="adj"/>
            </a:avLst>
          </a:prstGeom>
          <a:solidFill>
            <a:schemeClr val="tx1">
              <a:lumMod val="75000"/>
              <a:lumOff val="25000"/>
            </a:schemeClr>
          </a:solidFill>
          <a:ln w="0">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51" name="AutoShape 23"/>
          <p:cNvSpPr/>
          <p:nvPr/>
        </p:nvSpPr>
        <p:spPr bwMode="auto">
          <a:xfrm>
            <a:off x="3402572" y="2903788"/>
            <a:ext cx="308277" cy="1401962"/>
          </a:xfrm>
          <a:prstGeom prst="roundRect">
            <a:avLst>
              <a:gd fmla="val 50000" name="adj"/>
            </a:avLst>
          </a:prstGeom>
          <a:solidFill>
            <a:srgbClr val="C00000"/>
          </a:solidFill>
          <a:ln w="0">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52" name="AutoShape 24"/>
          <p:cNvSpPr/>
          <p:nvPr/>
        </p:nvSpPr>
        <p:spPr bwMode="auto">
          <a:xfrm>
            <a:off x="3964373" y="2554936"/>
            <a:ext cx="308277" cy="1741885"/>
          </a:xfrm>
          <a:prstGeom prst="roundRect">
            <a:avLst>
              <a:gd fmla="val 50000" name="adj"/>
            </a:avLst>
          </a:prstGeom>
          <a:solidFill>
            <a:schemeClr val="tx1">
              <a:lumMod val="75000"/>
              <a:lumOff val="25000"/>
            </a:schemeClr>
          </a:solidFill>
          <a:ln w="0">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53" name="AutoShape 25"/>
          <p:cNvSpPr/>
          <p:nvPr/>
        </p:nvSpPr>
        <p:spPr bwMode="auto">
          <a:xfrm>
            <a:off x="4612469" y="2903788"/>
            <a:ext cx="308277" cy="1401962"/>
          </a:xfrm>
          <a:prstGeom prst="roundRect">
            <a:avLst>
              <a:gd fmla="val 50000" name="adj"/>
            </a:avLst>
          </a:prstGeom>
          <a:solidFill>
            <a:srgbClr val="C00000"/>
          </a:solidFill>
          <a:ln w="0">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00">
              <a:solidFill>
                <a:schemeClr val="tx1">
                  <a:lumMod val="85000"/>
                  <a:lumOff val="15000"/>
                </a:schemeClr>
              </a:solidFill>
              <a:latin charset="-122" panose="020b0503020204020204" typeface="微软雅黑"/>
              <a:ea charset="-122" panose="020b0503020204020204" typeface="微软雅黑"/>
              <a:cs typeface="+mn-ea"/>
              <a:sym typeface="+mn-lt"/>
            </a:endParaRPr>
          </a:p>
        </p:txBody>
      </p:sp>
      <p:sp>
        <p:nvSpPr>
          <p:cNvPr id="54" name="AutoShape 26"/>
          <p:cNvSpPr/>
          <p:nvPr/>
        </p:nvSpPr>
        <p:spPr bwMode="auto">
          <a:xfrm>
            <a:off x="4587473" y="2615065"/>
            <a:ext cx="357078" cy="2583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1100">
                <a:solidFill>
                  <a:schemeClr val="tx1">
                    <a:lumMod val="85000"/>
                    <a:lumOff val="15000"/>
                  </a:schemeClr>
                </a:solidFill>
                <a:latin charset="-122" panose="020b0503020204020204" typeface="微软雅黑"/>
                <a:ea charset="-122" panose="020b0503020204020204" typeface="微软雅黑"/>
                <a:cs typeface="+mn-ea"/>
                <a:sym typeface="+mn-lt"/>
              </a:rPr>
              <a:t>35%</a:t>
            </a:r>
          </a:p>
        </p:txBody>
      </p:sp>
      <p:sp>
        <p:nvSpPr>
          <p:cNvPr id="55" name="AutoShape 27"/>
          <p:cNvSpPr/>
          <p:nvPr/>
        </p:nvSpPr>
        <p:spPr bwMode="auto">
          <a:xfrm>
            <a:off x="4526175" y="4397430"/>
            <a:ext cx="501693" cy="1839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700">
                <a:solidFill>
                  <a:schemeClr val="tx1">
                    <a:lumMod val="85000"/>
                    <a:lumOff val="15000"/>
                  </a:schemeClr>
                </a:solidFill>
                <a:latin charset="-122" panose="020b0503020204020204" typeface="微软雅黑"/>
                <a:ea charset="-122" panose="020b0503020204020204" typeface="微软雅黑"/>
                <a:cs typeface="+mn-ea"/>
                <a:sym typeface="+mn-lt"/>
              </a:rPr>
              <a:t>Data Here</a:t>
            </a:r>
          </a:p>
        </p:txBody>
      </p:sp>
      <p:grpSp>
        <p:nvGrpSpPr>
          <p:cNvPr id="56" name="Group 28"/>
          <p:cNvGrpSpPr/>
          <p:nvPr/>
        </p:nvGrpSpPr>
        <p:grpSpPr>
          <a:xfrm>
            <a:off x="5293296" y="2207274"/>
            <a:ext cx="2835789" cy="3148330"/>
            <a:chExt cx="7565081" cy="8394680"/>
          </a:xfrm>
        </p:grpSpPr>
        <p:sp>
          <p:nvSpPr>
            <p:cNvPr id="57" name="AutoShape 29"/>
            <p:cNvSpPr/>
            <p:nvPr/>
          </p:nvSpPr>
          <p:spPr bwMode="auto">
            <a:xfrm>
              <a:off x="0" y="667104"/>
              <a:ext cx="7556934" cy="77275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just" defTabSz="242570">
                <a:lnSpc>
                  <a:spcPct val="110000"/>
                </a:lnSpc>
                <a:spcBef>
                  <a:spcPts val="850"/>
                </a:spcBef>
              </a:pPr>
              <a:r>
                <a:rPr altLang="zh-CN" lang="es-ES" sz="800">
                  <a:solidFill>
                    <a:schemeClr val="tx1">
                      <a:lumMod val="85000"/>
                      <a:lumOff val="15000"/>
                    </a:schemeClr>
                  </a:solidFill>
                  <a:latin charset="-122" panose="020b0503020204020204" typeface="微软雅黑"/>
                  <a:ea charset="-122" panose="020b0503020204020204" typeface="微软雅黑"/>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p>
            <a:p>
              <a:pPr algn="just" defTabSz="242570">
                <a:lnSpc>
                  <a:spcPct val="110000"/>
                </a:lnSpc>
                <a:spcBef>
                  <a:spcPts val="850"/>
                </a:spcBef>
              </a:pPr>
              <a:r>
                <a:rPr altLang="zh-CN" lang="es-ES" sz="800">
                  <a:solidFill>
                    <a:schemeClr val="tx1">
                      <a:lumMod val="85000"/>
                      <a:lumOff val="15000"/>
                    </a:schemeClr>
                  </a:solidFill>
                  <a:latin charset="-122" panose="020b0503020204020204" typeface="微软雅黑"/>
                  <a:ea charset="-122" panose="020b0503020204020204" typeface="微软雅黑"/>
                  <a:cs typeface="+mn-ea"/>
                  <a:sym typeface="+mn-lt"/>
                </a:rPr>
                <a:t>Nunc ut quam adipiscing, elementum enim ac, ullamcorper magna. Curabitur a felis eu tellus tincidunt rhoncus. Cras rhoncus diam tortor, id cursus purus volutpat quis venenatis non, adipiscing quis orci. Integer condimentum leo.</a:t>
              </a:r>
            </a:p>
          </p:txBody>
        </p:sp>
        <p:sp>
          <p:nvSpPr>
            <p:cNvPr id="58" name="AutoShape 30"/>
            <p:cNvSpPr/>
            <p:nvPr/>
          </p:nvSpPr>
          <p:spPr bwMode="auto">
            <a:xfrm>
              <a:off x="7939" y="0"/>
              <a:ext cx="7557142" cy="57620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7084" lIns="27084" rIns="27084" tIns="27084"/>
            <a:lstStyle/>
            <a:p>
              <a:pPr defTabSz="309245"/>
              <a:r>
                <a:rPr altLang="zh-CN" b="1" lang="es-ES" sz="900">
                  <a:solidFill>
                    <a:schemeClr val="tx1">
                      <a:lumMod val="85000"/>
                      <a:lumOff val="15000"/>
                    </a:schemeClr>
                  </a:solidFill>
                  <a:latin charset="-122" panose="020b0503020204020204" typeface="微软雅黑"/>
                  <a:ea charset="-122" panose="020b0503020204020204" typeface="微软雅黑"/>
                  <a:cs typeface="+mn-ea"/>
                  <a:sym typeface="+mn-lt"/>
                </a:rPr>
                <a:t>Circle Chart Example</a:t>
              </a:r>
            </a:p>
          </p:txBody>
        </p:sp>
      </p:grpSp>
      <p:pic>
        <p:nvPicPr>
          <p:cNvPr id="5" name="图片 4"/>
          <p:cNvPicPr>
            <a:picLocks noChangeAspect="1"/>
          </p:cNvPicPr>
          <p:nvPr/>
        </p:nvPicPr>
        <p:blipFill>
          <a:blip r:embed="rId4">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additive="base">
                                        <p:cTn dur="500" fill="hold" id="7"/>
                                        <p:tgtEl>
                                          <p:spTgt spid="33"/>
                                        </p:tgtEl>
                                        <p:attrNameLst>
                                          <p:attrName>ppt_x</p:attrName>
                                        </p:attrNameLst>
                                      </p:cBhvr>
                                      <p:tavLst>
                                        <p:tav tm="0">
                                          <p:val>
                                            <p:strVal val="1+#ppt_w/2"/>
                                          </p:val>
                                        </p:tav>
                                        <p:tav tm="100000">
                                          <p:val>
                                            <p:strVal val="#ppt_x"/>
                                          </p:val>
                                        </p:tav>
                                      </p:tavLst>
                                    </p:anim>
                                    <p:anim calcmode="lin" valueType="num">
                                      <p:cBhvr additive="base">
                                        <p:cTn dur="500" fill="hold" id="8"/>
                                        <p:tgtEl>
                                          <p:spTgt spid="3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4">
                                  <p:stCondLst>
                                    <p:cond delay="0"/>
                                  </p:stCondLst>
                                  <p:childTnLst>
                                    <p:set>
                                      <p:cBhvr>
                                        <p:cTn dur="1" fill="hold" id="11">
                                          <p:stCondLst>
                                            <p:cond delay="0"/>
                                          </p:stCondLst>
                                        </p:cTn>
                                        <p:tgtEl>
                                          <p:spTgt spid="47"/>
                                        </p:tgtEl>
                                        <p:attrNameLst>
                                          <p:attrName>style.visibility</p:attrName>
                                        </p:attrNameLst>
                                      </p:cBhvr>
                                      <p:to>
                                        <p:strVal val="visible"/>
                                      </p:to>
                                    </p:set>
                                    <p:animEffect filter="wipe(down)" transition="in">
                                      <p:cBhvr>
                                        <p:cTn dur="500" id="12"/>
                                        <p:tgtEl>
                                          <p:spTgt spid="47"/>
                                        </p:tgtEl>
                                      </p:cBhvr>
                                    </p:animEffect>
                                  </p:childTnLst>
                                </p:cTn>
                              </p:par>
                              <p:par>
                                <p:cTn fill="hold" grpId="0" id="13" nodeType="withEffect" presetClass="entr" presetID="22" presetSubtype="4">
                                  <p:stCondLst>
                                    <p:cond delay="0"/>
                                  </p:stCondLst>
                                  <p:childTnLst>
                                    <p:set>
                                      <p:cBhvr>
                                        <p:cTn dur="1" fill="hold" id="14">
                                          <p:stCondLst>
                                            <p:cond delay="0"/>
                                          </p:stCondLst>
                                        </p:cTn>
                                        <p:tgtEl>
                                          <p:spTgt spid="48"/>
                                        </p:tgtEl>
                                        <p:attrNameLst>
                                          <p:attrName>style.visibility</p:attrName>
                                        </p:attrNameLst>
                                      </p:cBhvr>
                                      <p:to>
                                        <p:strVal val="visible"/>
                                      </p:to>
                                    </p:set>
                                    <p:animEffect filter="wipe(down)" transition="in">
                                      <p:cBhvr>
                                        <p:cTn dur="500" id="15"/>
                                        <p:tgtEl>
                                          <p:spTgt spid="48"/>
                                        </p:tgtEl>
                                      </p:cBhvr>
                                    </p:animEffect>
                                  </p:childTnLst>
                                </p:cTn>
                              </p:par>
                              <p:par>
                                <p:cTn fill="hold" grpId="0" id="16" nodeType="withEffect" presetClass="entr" presetID="22" presetSubtype="4">
                                  <p:stCondLst>
                                    <p:cond delay="0"/>
                                  </p:stCondLst>
                                  <p:childTnLst>
                                    <p:set>
                                      <p:cBhvr>
                                        <p:cTn dur="1" fill="hold" id="17">
                                          <p:stCondLst>
                                            <p:cond delay="0"/>
                                          </p:stCondLst>
                                        </p:cTn>
                                        <p:tgtEl>
                                          <p:spTgt spid="50"/>
                                        </p:tgtEl>
                                        <p:attrNameLst>
                                          <p:attrName>style.visibility</p:attrName>
                                        </p:attrNameLst>
                                      </p:cBhvr>
                                      <p:to>
                                        <p:strVal val="visible"/>
                                      </p:to>
                                    </p:set>
                                    <p:animEffect filter="wipe(down)" transition="in">
                                      <p:cBhvr>
                                        <p:cTn dur="500" id="18"/>
                                        <p:tgtEl>
                                          <p:spTgt spid="50"/>
                                        </p:tgtEl>
                                      </p:cBhvr>
                                    </p:animEffect>
                                  </p:childTnLst>
                                </p:cTn>
                              </p:par>
                              <p:par>
                                <p:cTn fill="hold" grpId="0" id="19" nodeType="withEffect" presetClass="entr" presetID="22" presetSubtype="4">
                                  <p:stCondLst>
                                    <p:cond delay="0"/>
                                  </p:stCondLst>
                                  <p:childTnLst>
                                    <p:set>
                                      <p:cBhvr>
                                        <p:cTn dur="1" fill="hold" id="20">
                                          <p:stCondLst>
                                            <p:cond delay="0"/>
                                          </p:stCondLst>
                                        </p:cTn>
                                        <p:tgtEl>
                                          <p:spTgt spid="51"/>
                                        </p:tgtEl>
                                        <p:attrNameLst>
                                          <p:attrName>style.visibility</p:attrName>
                                        </p:attrNameLst>
                                      </p:cBhvr>
                                      <p:to>
                                        <p:strVal val="visible"/>
                                      </p:to>
                                    </p:set>
                                    <p:animEffect filter="wipe(down)" transition="in">
                                      <p:cBhvr>
                                        <p:cTn dur="500" id="21"/>
                                        <p:tgtEl>
                                          <p:spTgt spid="51"/>
                                        </p:tgtEl>
                                      </p:cBhvr>
                                    </p:animEffect>
                                  </p:childTnLst>
                                </p:cTn>
                              </p:par>
                              <p:par>
                                <p:cTn fill="hold" grpId="0" id="22" nodeType="withEffect" presetClass="entr" presetID="22" presetSubtype="4">
                                  <p:stCondLst>
                                    <p:cond delay="0"/>
                                  </p:stCondLst>
                                  <p:childTnLst>
                                    <p:set>
                                      <p:cBhvr>
                                        <p:cTn dur="1" fill="hold" id="23">
                                          <p:stCondLst>
                                            <p:cond delay="0"/>
                                          </p:stCondLst>
                                        </p:cTn>
                                        <p:tgtEl>
                                          <p:spTgt spid="52"/>
                                        </p:tgtEl>
                                        <p:attrNameLst>
                                          <p:attrName>style.visibility</p:attrName>
                                        </p:attrNameLst>
                                      </p:cBhvr>
                                      <p:to>
                                        <p:strVal val="visible"/>
                                      </p:to>
                                    </p:set>
                                    <p:animEffect filter="wipe(down)" transition="in">
                                      <p:cBhvr>
                                        <p:cTn dur="500" id="24"/>
                                        <p:tgtEl>
                                          <p:spTgt spid="52"/>
                                        </p:tgtEl>
                                      </p:cBhvr>
                                    </p:animEffect>
                                  </p:childTnLst>
                                </p:cTn>
                              </p:par>
                              <p:par>
                                <p:cTn fill="hold" grpId="0" id="25" nodeType="withEffect" presetClass="entr" presetID="22" presetSubtype="4">
                                  <p:stCondLst>
                                    <p:cond delay="0"/>
                                  </p:stCondLst>
                                  <p:childTnLst>
                                    <p:set>
                                      <p:cBhvr>
                                        <p:cTn dur="1" fill="hold" id="26">
                                          <p:stCondLst>
                                            <p:cond delay="0"/>
                                          </p:stCondLst>
                                        </p:cTn>
                                        <p:tgtEl>
                                          <p:spTgt spid="53"/>
                                        </p:tgtEl>
                                        <p:attrNameLst>
                                          <p:attrName>style.visibility</p:attrName>
                                        </p:attrNameLst>
                                      </p:cBhvr>
                                      <p:to>
                                        <p:strVal val="visible"/>
                                      </p:to>
                                    </p:set>
                                    <p:animEffect filter="wipe(down)" transition="in">
                                      <p:cBhvr>
                                        <p:cTn dur="500" id="27"/>
                                        <p:tgtEl>
                                          <p:spTgt spid="53"/>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49"/>
                                        </p:tgtEl>
                                        <p:attrNameLst>
                                          <p:attrName>style.visibility</p:attrName>
                                        </p:attrNameLst>
                                      </p:cBhvr>
                                      <p:to>
                                        <p:strVal val="visible"/>
                                      </p:to>
                                    </p:set>
                                    <p:animEffect filter="wipe(down)" transition="in">
                                      <p:cBhvr>
                                        <p:cTn dur="500" id="30"/>
                                        <p:tgtEl>
                                          <p:spTgt spid="49"/>
                                        </p:tgtEl>
                                      </p:cBhvr>
                                    </p:animEffect>
                                  </p:childTnLst>
                                </p:cTn>
                              </p:par>
                            </p:childTnLst>
                          </p:cTn>
                        </p:par>
                        <p:par>
                          <p:cTn fill="hold" id="31" nodeType="afterGroup">
                            <p:stCondLst>
                              <p:cond delay="1000"/>
                            </p:stCondLst>
                            <p:childTnLst>
                              <p:par>
                                <p:cTn fill="hold" id="32" nodeType="afterEffect" presetClass="entr" presetID="9" presetSubtype="0">
                                  <p:stCondLst>
                                    <p:cond delay="0"/>
                                  </p:stCondLst>
                                  <p:childTnLst>
                                    <p:set>
                                      <p:cBhvr>
                                        <p:cTn dur="1" fill="hold" id="33">
                                          <p:stCondLst>
                                            <p:cond delay="0"/>
                                          </p:stCondLst>
                                        </p:cTn>
                                        <p:tgtEl>
                                          <p:spTgt spid="34"/>
                                        </p:tgtEl>
                                        <p:attrNameLst>
                                          <p:attrName>style.visibility</p:attrName>
                                        </p:attrNameLst>
                                      </p:cBhvr>
                                      <p:to>
                                        <p:strVal val="visible"/>
                                      </p:to>
                                    </p:set>
                                    <p:animEffect filter="dissolve" transition="in">
                                      <p:cBhvr>
                                        <p:cTn dur="500" id="34"/>
                                        <p:tgtEl>
                                          <p:spTgt spid="34"/>
                                        </p:tgtEl>
                                      </p:cBhvr>
                                    </p:animEffect>
                                  </p:childTnLst>
                                </p:cTn>
                              </p:par>
                              <p:par>
                                <p:cTn fill="hold" grpId="0" id="35" nodeType="withEffect" presetClass="entr" presetID="9" presetSubtype="0">
                                  <p:stCondLst>
                                    <p:cond delay="0"/>
                                  </p:stCondLst>
                                  <p:childTnLst>
                                    <p:set>
                                      <p:cBhvr>
                                        <p:cTn dur="1" fill="hold" id="36">
                                          <p:stCondLst>
                                            <p:cond delay="0"/>
                                          </p:stCondLst>
                                        </p:cTn>
                                        <p:tgtEl>
                                          <p:spTgt spid="40"/>
                                        </p:tgtEl>
                                        <p:attrNameLst>
                                          <p:attrName>style.visibility</p:attrName>
                                        </p:attrNameLst>
                                      </p:cBhvr>
                                      <p:to>
                                        <p:strVal val="visible"/>
                                      </p:to>
                                    </p:set>
                                    <p:animEffect filter="dissolve" transition="in">
                                      <p:cBhvr>
                                        <p:cTn dur="500" id="37"/>
                                        <p:tgtEl>
                                          <p:spTgt spid="40"/>
                                        </p:tgtEl>
                                      </p:cBhvr>
                                    </p:animEffect>
                                  </p:childTnLst>
                                </p:cTn>
                              </p:par>
                              <p:par>
                                <p:cTn fill="hold" grpId="0" id="38" nodeType="withEffect" presetClass="entr" presetID="9" presetSubtype="0">
                                  <p:stCondLst>
                                    <p:cond delay="0"/>
                                  </p:stCondLst>
                                  <p:childTnLst>
                                    <p:set>
                                      <p:cBhvr>
                                        <p:cTn dur="1" fill="hold" id="39">
                                          <p:stCondLst>
                                            <p:cond delay="0"/>
                                          </p:stCondLst>
                                        </p:cTn>
                                        <p:tgtEl>
                                          <p:spTgt spid="41"/>
                                        </p:tgtEl>
                                        <p:attrNameLst>
                                          <p:attrName>style.visibility</p:attrName>
                                        </p:attrNameLst>
                                      </p:cBhvr>
                                      <p:to>
                                        <p:strVal val="visible"/>
                                      </p:to>
                                    </p:set>
                                    <p:animEffect filter="dissolve" transition="in">
                                      <p:cBhvr>
                                        <p:cTn dur="500" id="40"/>
                                        <p:tgtEl>
                                          <p:spTgt spid="41"/>
                                        </p:tgtEl>
                                      </p:cBhvr>
                                    </p:animEffect>
                                  </p:childTnLst>
                                </p:cTn>
                              </p:par>
                              <p:par>
                                <p:cTn fill="hold" grpId="0" id="41" nodeType="withEffect" presetClass="entr" presetID="9" presetSubtype="0">
                                  <p:stCondLst>
                                    <p:cond delay="0"/>
                                  </p:stCondLst>
                                  <p:childTnLst>
                                    <p:set>
                                      <p:cBhvr>
                                        <p:cTn dur="1" fill="hold" id="42">
                                          <p:stCondLst>
                                            <p:cond delay="0"/>
                                          </p:stCondLst>
                                        </p:cTn>
                                        <p:tgtEl>
                                          <p:spTgt spid="42"/>
                                        </p:tgtEl>
                                        <p:attrNameLst>
                                          <p:attrName>style.visibility</p:attrName>
                                        </p:attrNameLst>
                                      </p:cBhvr>
                                      <p:to>
                                        <p:strVal val="visible"/>
                                      </p:to>
                                    </p:set>
                                    <p:animEffect filter="dissolve" transition="in">
                                      <p:cBhvr>
                                        <p:cTn dur="500" id="43"/>
                                        <p:tgtEl>
                                          <p:spTgt spid="42"/>
                                        </p:tgtEl>
                                      </p:cBhvr>
                                    </p:animEffect>
                                  </p:childTnLst>
                                </p:cTn>
                              </p:par>
                              <p:par>
                                <p:cTn fill="hold" grpId="0" id="44" nodeType="withEffect" presetClass="entr" presetID="9" presetSubtype="0">
                                  <p:stCondLst>
                                    <p:cond delay="0"/>
                                  </p:stCondLst>
                                  <p:childTnLst>
                                    <p:set>
                                      <p:cBhvr>
                                        <p:cTn dur="1" fill="hold" id="45">
                                          <p:stCondLst>
                                            <p:cond delay="0"/>
                                          </p:stCondLst>
                                        </p:cTn>
                                        <p:tgtEl>
                                          <p:spTgt spid="43"/>
                                        </p:tgtEl>
                                        <p:attrNameLst>
                                          <p:attrName>style.visibility</p:attrName>
                                        </p:attrNameLst>
                                      </p:cBhvr>
                                      <p:to>
                                        <p:strVal val="visible"/>
                                      </p:to>
                                    </p:set>
                                    <p:animEffect filter="dissolve" transition="in">
                                      <p:cBhvr>
                                        <p:cTn dur="500" id="46"/>
                                        <p:tgtEl>
                                          <p:spTgt spid="43"/>
                                        </p:tgtEl>
                                      </p:cBhvr>
                                    </p:animEffect>
                                  </p:childTnLst>
                                </p:cTn>
                              </p:par>
                              <p:par>
                                <p:cTn fill="hold" grpId="0" id="47" nodeType="withEffect" presetClass="entr" presetID="9" presetSubtype="0">
                                  <p:stCondLst>
                                    <p:cond delay="0"/>
                                  </p:stCondLst>
                                  <p:childTnLst>
                                    <p:set>
                                      <p:cBhvr>
                                        <p:cTn dur="1" fill="hold" id="48">
                                          <p:stCondLst>
                                            <p:cond delay="0"/>
                                          </p:stCondLst>
                                        </p:cTn>
                                        <p:tgtEl>
                                          <p:spTgt spid="44"/>
                                        </p:tgtEl>
                                        <p:attrNameLst>
                                          <p:attrName>style.visibility</p:attrName>
                                        </p:attrNameLst>
                                      </p:cBhvr>
                                      <p:to>
                                        <p:strVal val="visible"/>
                                      </p:to>
                                    </p:set>
                                    <p:animEffect filter="dissolve" transition="in">
                                      <p:cBhvr>
                                        <p:cTn dur="500" id="49"/>
                                        <p:tgtEl>
                                          <p:spTgt spid="44"/>
                                        </p:tgtEl>
                                      </p:cBhvr>
                                    </p:animEffect>
                                  </p:childTnLst>
                                </p:cTn>
                              </p:par>
                              <p:par>
                                <p:cTn fill="hold" grpId="0" id="50" nodeType="withEffect" presetClass="entr" presetID="9" presetSubtype="0">
                                  <p:stCondLst>
                                    <p:cond delay="0"/>
                                  </p:stCondLst>
                                  <p:childTnLst>
                                    <p:set>
                                      <p:cBhvr>
                                        <p:cTn dur="1" fill="hold" id="51">
                                          <p:stCondLst>
                                            <p:cond delay="0"/>
                                          </p:stCondLst>
                                        </p:cTn>
                                        <p:tgtEl>
                                          <p:spTgt spid="46"/>
                                        </p:tgtEl>
                                        <p:attrNameLst>
                                          <p:attrName>style.visibility</p:attrName>
                                        </p:attrNameLst>
                                      </p:cBhvr>
                                      <p:to>
                                        <p:strVal val="visible"/>
                                      </p:to>
                                    </p:set>
                                    <p:animEffect filter="dissolve" transition="in">
                                      <p:cBhvr>
                                        <p:cTn dur="500" id="52"/>
                                        <p:tgtEl>
                                          <p:spTgt spid="46"/>
                                        </p:tgtEl>
                                      </p:cBhvr>
                                    </p:animEffect>
                                  </p:childTnLst>
                                </p:cTn>
                              </p:par>
                              <p:par>
                                <p:cTn fill="hold" grpId="0" id="53" nodeType="withEffect" presetClass="entr" presetID="9" presetSubtype="0">
                                  <p:stCondLst>
                                    <p:cond delay="0"/>
                                  </p:stCondLst>
                                  <p:childTnLst>
                                    <p:set>
                                      <p:cBhvr>
                                        <p:cTn dur="1" fill="hold" id="54">
                                          <p:stCondLst>
                                            <p:cond delay="0"/>
                                          </p:stCondLst>
                                        </p:cTn>
                                        <p:tgtEl>
                                          <p:spTgt spid="55"/>
                                        </p:tgtEl>
                                        <p:attrNameLst>
                                          <p:attrName>style.visibility</p:attrName>
                                        </p:attrNameLst>
                                      </p:cBhvr>
                                      <p:to>
                                        <p:strVal val="visible"/>
                                      </p:to>
                                    </p:set>
                                    <p:animEffect filter="dissolve" transition="in">
                                      <p:cBhvr>
                                        <p:cTn dur="500" id="55"/>
                                        <p:tgtEl>
                                          <p:spTgt spid="55"/>
                                        </p:tgtEl>
                                      </p:cBhvr>
                                    </p:animEffect>
                                  </p:childTnLst>
                                </p:cTn>
                              </p:par>
                              <p:par>
                                <p:cTn fill="hold" grpId="0" id="56" nodeType="withEffect" presetClass="entr" presetID="9" presetSubtype="0">
                                  <p:stCondLst>
                                    <p:cond delay="0"/>
                                  </p:stCondLst>
                                  <p:childTnLst>
                                    <p:set>
                                      <p:cBhvr>
                                        <p:cTn dur="1" fill="hold" id="57">
                                          <p:stCondLst>
                                            <p:cond delay="0"/>
                                          </p:stCondLst>
                                        </p:cTn>
                                        <p:tgtEl>
                                          <p:spTgt spid="35"/>
                                        </p:tgtEl>
                                        <p:attrNameLst>
                                          <p:attrName>style.visibility</p:attrName>
                                        </p:attrNameLst>
                                      </p:cBhvr>
                                      <p:to>
                                        <p:strVal val="visible"/>
                                      </p:to>
                                    </p:set>
                                    <p:animEffect filter="dissolve" transition="in">
                                      <p:cBhvr>
                                        <p:cTn dur="500" id="58"/>
                                        <p:tgtEl>
                                          <p:spTgt spid="35"/>
                                        </p:tgtEl>
                                      </p:cBhvr>
                                    </p:animEffect>
                                  </p:childTnLst>
                                </p:cTn>
                              </p:par>
                              <p:par>
                                <p:cTn fill="hold" grpId="0" id="59" nodeType="withEffect" presetClass="entr" presetID="9" presetSubtype="0">
                                  <p:stCondLst>
                                    <p:cond delay="0"/>
                                  </p:stCondLst>
                                  <p:childTnLst>
                                    <p:set>
                                      <p:cBhvr>
                                        <p:cTn dur="1" fill="hold" id="60">
                                          <p:stCondLst>
                                            <p:cond delay="0"/>
                                          </p:stCondLst>
                                        </p:cTn>
                                        <p:tgtEl>
                                          <p:spTgt spid="36"/>
                                        </p:tgtEl>
                                        <p:attrNameLst>
                                          <p:attrName>style.visibility</p:attrName>
                                        </p:attrNameLst>
                                      </p:cBhvr>
                                      <p:to>
                                        <p:strVal val="visible"/>
                                      </p:to>
                                    </p:set>
                                    <p:animEffect filter="dissolve" transition="in">
                                      <p:cBhvr>
                                        <p:cTn dur="500" id="61"/>
                                        <p:tgtEl>
                                          <p:spTgt spid="36"/>
                                        </p:tgtEl>
                                      </p:cBhvr>
                                    </p:animEffect>
                                  </p:childTnLst>
                                </p:cTn>
                              </p:par>
                              <p:par>
                                <p:cTn fill="hold" grpId="0" id="62" nodeType="withEffect" presetClass="entr" presetID="9" presetSubtype="0">
                                  <p:stCondLst>
                                    <p:cond delay="0"/>
                                  </p:stCondLst>
                                  <p:childTnLst>
                                    <p:set>
                                      <p:cBhvr>
                                        <p:cTn dur="1" fill="hold" id="63">
                                          <p:stCondLst>
                                            <p:cond delay="0"/>
                                          </p:stCondLst>
                                        </p:cTn>
                                        <p:tgtEl>
                                          <p:spTgt spid="37"/>
                                        </p:tgtEl>
                                        <p:attrNameLst>
                                          <p:attrName>style.visibility</p:attrName>
                                        </p:attrNameLst>
                                      </p:cBhvr>
                                      <p:to>
                                        <p:strVal val="visible"/>
                                      </p:to>
                                    </p:set>
                                    <p:animEffect filter="dissolve" transition="in">
                                      <p:cBhvr>
                                        <p:cTn dur="500" id="64"/>
                                        <p:tgtEl>
                                          <p:spTgt spid="37"/>
                                        </p:tgtEl>
                                      </p:cBhvr>
                                    </p:animEffect>
                                  </p:childTnLst>
                                </p:cTn>
                              </p:par>
                              <p:par>
                                <p:cTn fill="hold" grpId="0" id="65" nodeType="withEffect" presetClass="entr" presetID="9" presetSubtype="0">
                                  <p:stCondLst>
                                    <p:cond delay="0"/>
                                  </p:stCondLst>
                                  <p:childTnLst>
                                    <p:set>
                                      <p:cBhvr>
                                        <p:cTn dur="1" fill="hold" id="66">
                                          <p:stCondLst>
                                            <p:cond delay="0"/>
                                          </p:stCondLst>
                                        </p:cTn>
                                        <p:tgtEl>
                                          <p:spTgt spid="38"/>
                                        </p:tgtEl>
                                        <p:attrNameLst>
                                          <p:attrName>style.visibility</p:attrName>
                                        </p:attrNameLst>
                                      </p:cBhvr>
                                      <p:to>
                                        <p:strVal val="visible"/>
                                      </p:to>
                                    </p:set>
                                    <p:animEffect filter="dissolve" transition="in">
                                      <p:cBhvr>
                                        <p:cTn dur="500" id="67"/>
                                        <p:tgtEl>
                                          <p:spTgt spid="38"/>
                                        </p:tgtEl>
                                      </p:cBhvr>
                                    </p:animEffect>
                                  </p:childTnLst>
                                </p:cTn>
                              </p:par>
                              <p:par>
                                <p:cTn fill="hold" grpId="0" id="68" nodeType="withEffect" presetClass="entr" presetID="9" presetSubtype="0">
                                  <p:stCondLst>
                                    <p:cond delay="0"/>
                                  </p:stCondLst>
                                  <p:childTnLst>
                                    <p:set>
                                      <p:cBhvr>
                                        <p:cTn dur="1" fill="hold" id="69">
                                          <p:stCondLst>
                                            <p:cond delay="0"/>
                                          </p:stCondLst>
                                        </p:cTn>
                                        <p:tgtEl>
                                          <p:spTgt spid="39"/>
                                        </p:tgtEl>
                                        <p:attrNameLst>
                                          <p:attrName>style.visibility</p:attrName>
                                        </p:attrNameLst>
                                      </p:cBhvr>
                                      <p:to>
                                        <p:strVal val="visible"/>
                                      </p:to>
                                    </p:set>
                                    <p:animEffect filter="dissolve" transition="in">
                                      <p:cBhvr>
                                        <p:cTn dur="500" id="70"/>
                                        <p:tgtEl>
                                          <p:spTgt spid="39"/>
                                        </p:tgtEl>
                                      </p:cBhvr>
                                    </p:animEffect>
                                  </p:childTnLst>
                                </p:cTn>
                              </p:par>
                              <p:par>
                                <p:cTn fill="hold" grpId="0" id="71" nodeType="withEffect" presetClass="entr" presetID="9" presetSubtype="0">
                                  <p:stCondLst>
                                    <p:cond delay="0"/>
                                  </p:stCondLst>
                                  <p:childTnLst>
                                    <p:set>
                                      <p:cBhvr>
                                        <p:cTn dur="1" fill="hold" id="72">
                                          <p:stCondLst>
                                            <p:cond delay="0"/>
                                          </p:stCondLst>
                                        </p:cTn>
                                        <p:tgtEl>
                                          <p:spTgt spid="45"/>
                                        </p:tgtEl>
                                        <p:attrNameLst>
                                          <p:attrName>style.visibility</p:attrName>
                                        </p:attrNameLst>
                                      </p:cBhvr>
                                      <p:to>
                                        <p:strVal val="visible"/>
                                      </p:to>
                                    </p:set>
                                    <p:animEffect filter="dissolve" transition="in">
                                      <p:cBhvr>
                                        <p:cTn dur="500" id="73"/>
                                        <p:tgtEl>
                                          <p:spTgt spid="45"/>
                                        </p:tgtEl>
                                      </p:cBhvr>
                                    </p:animEffect>
                                  </p:childTnLst>
                                </p:cTn>
                              </p:par>
                              <p:par>
                                <p:cTn fill="hold" grpId="0" id="74" nodeType="withEffect" presetClass="entr" presetID="9" presetSubtype="0">
                                  <p:stCondLst>
                                    <p:cond delay="0"/>
                                  </p:stCondLst>
                                  <p:childTnLst>
                                    <p:set>
                                      <p:cBhvr>
                                        <p:cTn dur="1" fill="hold" id="75">
                                          <p:stCondLst>
                                            <p:cond delay="0"/>
                                          </p:stCondLst>
                                        </p:cTn>
                                        <p:tgtEl>
                                          <p:spTgt spid="54"/>
                                        </p:tgtEl>
                                        <p:attrNameLst>
                                          <p:attrName>style.visibility</p:attrName>
                                        </p:attrNameLst>
                                      </p:cBhvr>
                                      <p:to>
                                        <p:strVal val="visible"/>
                                      </p:to>
                                    </p:set>
                                    <p:animEffect filter="dissolve" transition="in">
                                      <p:cBhvr>
                                        <p:cTn dur="500" id="76"/>
                                        <p:tgtEl>
                                          <p:spTgt spid="54"/>
                                        </p:tgtEl>
                                      </p:cBhvr>
                                    </p:animEffect>
                                  </p:childTnLst>
                                </p:cTn>
                              </p:par>
                            </p:childTnLst>
                          </p:cTn>
                        </p:par>
                        <p:par>
                          <p:cTn fill="hold" id="77" nodeType="afterGroup">
                            <p:stCondLst>
                              <p:cond delay="1500"/>
                            </p:stCondLst>
                            <p:childTnLst>
                              <p:par>
                                <p:cTn fill="hold" id="78" nodeType="afterEffect" presetClass="entr" presetID="42" presetSubtype="0">
                                  <p:stCondLst>
                                    <p:cond delay="0"/>
                                  </p:stCondLst>
                                  <p:childTnLst>
                                    <p:set>
                                      <p:cBhvr>
                                        <p:cTn dur="1" fill="hold" id="79">
                                          <p:stCondLst>
                                            <p:cond delay="0"/>
                                          </p:stCondLst>
                                        </p:cTn>
                                        <p:tgtEl>
                                          <p:spTgt spid="56"/>
                                        </p:tgtEl>
                                        <p:attrNameLst>
                                          <p:attrName>style.visibility</p:attrName>
                                        </p:attrNameLst>
                                      </p:cBhvr>
                                      <p:to>
                                        <p:strVal val="visible"/>
                                      </p:to>
                                    </p:set>
                                    <p:animEffect filter="fade" transition="in">
                                      <p:cBhvr>
                                        <p:cTn dur="1000" id="80"/>
                                        <p:tgtEl>
                                          <p:spTgt spid="56"/>
                                        </p:tgtEl>
                                      </p:cBhvr>
                                    </p:animEffect>
                                    <p:anim calcmode="lin" valueType="num">
                                      <p:cBhvr>
                                        <p:cTn dur="1000" fill="hold" id="81"/>
                                        <p:tgtEl>
                                          <p:spTgt spid="56"/>
                                        </p:tgtEl>
                                        <p:attrNameLst>
                                          <p:attrName>ppt_x</p:attrName>
                                        </p:attrNameLst>
                                      </p:cBhvr>
                                      <p:tavLst>
                                        <p:tav tm="0">
                                          <p:val>
                                            <p:strVal val="#ppt_x"/>
                                          </p:val>
                                        </p:tav>
                                        <p:tav tm="100000">
                                          <p:val>
                                            <p:strVal val="#ppt_x"/>
                                          </p:val>
                                        </p:tav>
                                      </p:tavLst>
                                    </p:anim>
                                    <p:anim calcmode="lin" valueType="num">
                                      <p:cBhvr>
                                        <p:cTn dur="1000" fill="hold" id="82"/>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sp>
        <p:nvSpPr>
          <p:cNvPr id="11" name="KSO_Shape"/>
          <p:cNvSpPr/>
          <p:nvPr/>
        </p:nvSpPr>
        <p:spPr bwMode="auto">
          <a:xfrm>
            <a:off x="953598" y="2001429"/>
            <a:ext cx="2376198" cy="2380165"/>
          </a:xfrm>
          <a:custGeom>
            <a:gdLst>
              <a:gd fmla="*/ 2147483646 w 4409" name="T0"/>
              <a:gd fmla="*/ 2147483646 h 4408" name="T1"/>
              <a:gd fmla="*/ 2147483646 w 4409" name="T2"/>
              <a:gd fmla="*/ 2147483646 h 4408" name="T3"/>
              <a:gd fmla="*/ 2147483646 w 4409" name="T4"/>
              <a:gd fmla="*/ 2147483646 h 4408" name="T5"/>
              <a:gd fmla="*/ 2147483646 w 4409" name="T6"/>
              <a:gd fmla="*/ 2147483646 h 4408" name="T7"/>
              <a:gd fmla="*/ 2147483646 w 4409" name="T8"/>
              <a:gd fmla="*/ 2147483646 h 4408" name="T9"/>
              <a:gd fmla="*/ 2147483646 w 4409" name="T10"/>
              <a:gd fmla="*/ 2147483646 h 4408" name="T11"/>
              <a:gd fmla="*/ 2147483646 w 4409" name="T12"/>
              <a:gd fmla="*/ 2147483646 h 4408" name="T13"/>
              <a:gd fmla="*/ 2147483646 w 4409" name="T14"/>
              <a:gd fmla="*/ 2147483646 h 4408" name="T15"/>
              <a:gd fmla="*/ 481718167 w 4409" name="T16"/>
              <a:gd fmla="*/ 2147483646 h 4408" name="T17"/>
              <a:gd fmla="*/ 321145301 w 4409" name="T18"/>
              <a:gd fmla="*/ 2147483646 h 4408" name="T19"/>
              <a:gd fmla="*/ 2147483646 w 4409" name="T20"/>
              <a:gd fmla="*/ 2147483646 h 4408" name="T21"/>
              <a:gd fmla="*/ 2147483646 w 4409" name="T22"/>
              <a:gd fmla="*/ 2147483646 h 4408" name="T23"/>
              <a:gd fmla="*/ 2147483646 w 4409" name="T24"/>
              <a:gd fmla="*/ 2147483646 h 4408" name="T25"/>
              <a:gd fmla="*/ 2147483646 w 4409" name="T26"/>
              <a:gd fmla="*/ 2147483646 h 4408" name="T27"/>
              <a:gd fmla="*/ 2147483646 w 4409" name="T28"/>
              <a:gd fmla="*/ 2147483646 h 4408" name="T29"/>
              <a:gd fmla="*/ 2147483646 w 4409" name="T30"/>
              <a:gd fmla="*/ 2147483646 h 4408" name="T31"/>
              <a:gd fmla="*/ 2147483646 w 4409" name="T32"/>
              <a:gd fmla="*/ 2147483646 h 4408" name="T33"/>
              <a:gd fmla="*/ 2147483646 w 4409" name="T34"/>
              <a:gd fmla="*/ 2147483646 h 4408" name="T35"/>
              <a:gd fmla="*/ 2147483646 w 4409" name="T36"/>
              <a:gd fmla="*/ 2147483646 h 4408" name="T37"/>
              <a:gd fmla="*/ 2147483646 w 4409" name="T38"/>
              <a:gd fmla="*/ 2147483646 h 4408" name="T39"/>
              <a:gd fmla="*/ 2147483646 w 4409" name="T40"/>
              <a:gd fmla="*/ 2147483646 h 4408" name="T41"/>
              <a:gd fmla="*/ 2147483646 w 4409" name="T42"/>
              <a:gd fmla="*/ 2147483646 h 4408" name="T43"/>
              <a:gd fmla="*/ 2147483646 w 4409" name="T44"/>
              <a:gd fmla="*/ 2147483646 h 4408" name="T45"/>
              <a:gd fmla="*/ 2147483646 w 4409" name="T46"/>
              <a:gd fmla="*/ 2147483646 h 4408" name="T47"/>
              <a:gd fmla="*/ 2147483646 w 4409" name="T48"/>
              <a:gd fmla="*/ 2147483646 h 4408" name="T49"/>
              <a:gd fmla="*/ 2147483646 w 4409" name="T50"/>
              <a:gd fmla="*/ 2147483646 h 4408" name="T51"/>
              <a:gd fmla="*/ 2147483646 w 4409" name="T52"/>
              <a:gd fmla="*/ 2147483646 h 4408" name="T53"/>
              <a:gd fmla="*/ 2147483646 w 4409" name="T54"/>
              <a:gd fmla="*/ 2147483646 h 4408" name="T55"/>
              <a:gd fmla="*/ 2147483646 w 4409" name="T56"/>
              <a:gd fmla="*/ 2147483646 h 4408" name="T57"/>
              <a:gd fmla="*/ 2147483646 w 4409" name="T58"/>
              <a:gd fmla="*/ 2147483646 h 4408" name="T59"/>
              <a:gd fmla="*/ 2147483646 w 4409" name="T60"/>
              <a:gd fmla="*/ 2147483646 h 4408" name="T61"/>
              <a:gd fmla="*/ 2147483646 w 4409" name="T62"/>
              <a:gd fmla="*/ 2147483646 h 4408" name="T63"/>
              <a:gd fmla="*/ 2147483646 w 4409" name="T64"/>
              <a:gd fmla="*/ 2147483646 h 4408" name="T65"/>
              <a:gd fmla="*/ 2147483646 w 4409" name="T66"/>
              <a:gd fmla="*/ 2147483646 h 4408" name="T67"/>
              <a:gd fmla="*/ 2147483646 w 4409" name="T68"/>
              <a:gd fmla="*/ 2147483646 h 4408" name="T69"/>
              <a:gd fmla="*/ 2147483646 w 4409" name="T70"/>
              <a:gd fmla="*/ 2147483646 h 4408" name="T71"/>
              <a:gd fmla="*/ 2147483646 w 4409" name="T72"/>
              <a:gd fmla="*/ 2147483646 h 4408" name="T73"/>
              <a:gd fmla="*/ 2147483646 w 4409" name="T74"/>
              <a:gd fmla="*/ 2147483646 h 4408" name="T75"/>
              <a:gd fmla="*/ 2147483646 w 4409" name="T76"/>
              <a:gd fmla="*/ 2147483646 h 4408" name="T77"/>
              <a:gd fmla="*/ 2147483646 w 4409" name="T78"/>
              <a:gd fmla="*/ 2147483646 h 4408" name="T79"/>
              <a:gd fmla="*/ 2147483646 w 4409" name="T80"/>
              <a:gd fmla="*/ 2147483646 h 4408" name="T81"/>
              <a:gd fmla="*/ 2147483646 w 4409" name="T82"/>
              <a:gd fmla="*/ 2147483646 h 4408" name="T83"/>
              <a:gd fmla="*/ 2147483646 w 4409" name="T84"/>
              <a:gd fmla="*/ 2147483646 h 4408" name="T85"/>
              <a:gd fmla="*/ 2147483646 w 4409" name="T86"/>
              <a:gd fmla="*/ 2147483646 h 4408" name="T87"/>
              <a:gd fmla="*/ 2147483646 w 4409" name="T88"/>
              <a:gd fmla="*/ 2147483646 h 4408" name="T89"/>
              <a:gd fmla="*/ 2147483646 w 4409" name="T90"/>
              <a:gd fmla="*/ 2147483646 h 4408" name="T91"/>
              <a:gd fmla="*/ 2147483646 w 4409" name="T92"/>
              <a:gd fmla="*/ 2147483646 h 4408" name="T93"/>
              <a:gd fmla="*/ 2147483646 w 4409" name="T94"/>
              <a:gd fmla="*/ 2147483646 h 4408" name="T95"/>
              <a:gd fmla="*/ 2147483646 w 4409" name="T96"/>
              <a:gd fmla="*/ 2147483646 h 4408" name="T97"/>
              <a:gd fmla="*/ 2147483646 w 4409" name="T98"/>
              <a:gd fmla="*/ 2147483646 h 4408" name="T99"/>
              <a:gd fmla="*/ 2147483646 w 4409" name="T100"/>
              <a:gd fmla="*/ 2147483646 h 4408" name="T101"/>
              <a:gd fmla="*/ 2147483646 w 4409" name="T102"/>
              <a:gd fmla="*/ 2147483646 h 4408" name="T103"/>
              <a:gd fmla="*/ 2147483646 w 4409" name="T104"/>
              <a:gd fmla="*/ 2147483646 h 4408" name="T105"/>
              <a:gd fmla="*/ 2147483646 w 4409" name="T106"/>
              <a:gd fmla="*/ 2147483646 h 4408" name="T107"/>
              <a:gd fmla="*/ 2147483646 w 4409" name="T108"/>
              <a:gd fmla="*/ 2147483646 h 440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4408" w="4409">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C00000"/>
          </a:solidFill>
          <a:ln>
            <a:noFill/>
          </a:ln>
        </p:spPr>
        <p:txBody>
          <a:bodyPr anchor="ctr">
            <a:scene3d>
              <a:camera prst="orthographicFront"/>
              <a:lightRig dir="t" rig="threePt"/>
            </a:scene3d>
            <a:sp3d>
              <a:contourClr>
                <a:srgbClr val="FFFFFF"/>
              </a:contourClr>
            </a:sp3d>
          </a:bodyPr>
          <a:lstStyle/>
          <a:p>
            <a:pPr algn="ctr">
              <a:defRPr/>
            </a:pPr>
            <a:endParaRPr altLang="en-US" lang="zh-CN" sz="2400">
              <a:solidFill>
                <a:srgbClr val="FFFFFF"/>
              </a:solidFill>
              <a:latin charset="-122" panose="020b0503020204020204" typeface="微软雅黑"/>
              <a:ea charset="-122" panose="020b0503020204020204" typeface="微软雅黑"/>
            </a:endParaRPr>
          </a:p>
        </p:txBody>
      </p:sp>
      <p:sp>
        <p:nvSpPr>
          <p:cNvPr id="12" name="矩形 11"/>
          <p:cNvSpPr/>
          <p:nvPr/>
        </p:nvSpPr>
        <p:spPr>
          <a:xfrm>
            <a:off x="1529646" y="1334009"/>
            <a:ext cx="1198880" cy="396240"/>
          </a:xfrm>
          <a:prstGeom prst="rect">
            <a:avLst/>
          </a:prstGeom>
        </p:spPr>
        <p:txBody>
          <a:bodyPr wrap="none">
            <a:spAutoFit/>
          </a:bodyPr>
          <a:lstStyle/>
          <a:p>
            <a:r>
              <a:rPr altLang="en-US" b="1" lang="zh-CN" sz="2000">
                <a:solidFill>
                  <a:srgbClr val="FF0000"/>
                </a:solidFill>
                <a:latin charset="-122" panose="020b0503020204020204" typeface="微软雅黑"/>
                <a:ea charset="-122" panose="020b0503020204020204" typeface="微软雅黑"/>
              </a:rPr>
              <a:t>工作荣誉</a:t>
            </a:r>
          </a:p>
        </p:txBody>
      </p:sp>
      <p:sp>
        <p:nvSpPr>
          <p:cNvPr id="13" name="矩形 12"/>
          <p:cNvSpPr/>
          <p:nvPr/>
        </p:nvSpPr>
        <p:spPr>
          <a:xfrm>
            <a:off x="1460188" y="1632097"/>
            <a:ext cx="1606867" cy="304800"/>
          </a:xfrm>
          <a:prstGeom prst="rect">
            <a:avLst/>
          </a:prstGeom>
        </p:spPr>
        <p:txBody>
          <a:bodyPr wrap="none">
            <a:spAutoFit/>
          </a:bodyPr>
          <a:lstStyle/>
          <a:p>
            <a:r>
              <a:rPr altLang="zh-CN" lang="en-US" sz="1400">
                <a:solidFill>
                  <a:schemeClr val="tx1">
                    <a:lumMod val="75000"/>
                    <a:lumOff val="25000"/>
                  </a:schemeClr>
                </a:solidFill>
                <a:latin charset="-122" panose="020b0503020204020204" typeface="微软雅黑"/>
                <a:ea charset="-122" panose="020b0503020204020204" typeface="微软雅黑"/>
              </a:rPr>
              <a:t>Enterprise honor</a:t>
            </a:r>
          </a:p>
        </p:txBody>
      </p:sp>
      <p:sp>
        <p:nvSpPr>
          <p:cNvPr id="14" name="矩形 13"/>
          <p:cNvSpPr/>
          <p:nvPr/>
        </p:nvSpPr>
        <p:spPr>
          <a:xfrm>
            <a:off x="3653898" y="1646230"/>
            <a:ext cx="4536482" cy="2491740"/>
          </a:xfrm>
          <a:prstGeom prst="rect">
            <a:avLst/>
          </a:prstGeom>
        </p:spPr>
        <p:txBody>
          <a:bodyPr wrap="square">
            <a:spAutoFit/>
          </a:bodyPr>
          <a:lstStyle/>
          <a:p>
            <a:pPr indent="-228600" marL="228600">
              <a:lnSpc>
                <a:spcPct val="150000"/>
              </a:lnSpc>
              <a:buClr>
                <a:srgbClr val="C00000"/>
              </a:buClr>
              <a:buFont charset="2" panose="05000000000000000000" pitchFamily="2" typeface="Wingdings"/>
              <a:buChar char="n"/>
            </a:pPr>
            <a:r>
              <a:rPr altLang="en-US" b="0" lang="zh-CN" sz="1050">
                <a:solidFill>
                  <a:schemeClr val="tx1">
                    <a:lumMod val="75000"/>
                    <a:lumOff val="25000"/>
                  </a:schemeClr>
                </a:solidFill>
                <a:latin charset="-122" panose="020b0503020204020204" typeface="微软雅黑"/>
                <a:ea charset="-122" panose="020b0503020204020204" typeface="微软雅黑"/>
              </a:rPr>
              <a:t>这里输入简单的文字概述里输入简单文字概述输入简单的文字概述里输入输入里这里输入简单的文字概述里输入简单文字概述</a:t>
            </a:r>
          </a:p>
          <a:p>
            <a:pPr indent="-228600" marL="228600">
              <a:lnSpc>
                <a:spcPct val="150000"/>
              </a:lnSpc>
              <a:buClr>
                <a:srgbClr val="C00000"/>
              </a:buClr>
              <a:buFont charset="2" panose="05000000000000000000" pitchFamily="2" typeface="Wingdings"/>
              <a:buChar char="n"/>
            </a:pPr>
            <a:r>
              <a:rPr altLang="en-US" b="0" lang="zh-CN" sz="1050">
                <a:solidFill>
                  <a:schemeClr val="tx1">
                    <a:lumMod val="75000"/>
                    <a:lumOff val="25000"/>
                  </a:schemeClr>
                </a:solidFill>
                <a:latin charset="-122" panose="020b0503020204020204" typeface="微软雅黑"/>
                <a:ea charset="-122" panose="020b0503020204020204" typeface="微软雅黑"/>
              </a:rPr>
              <a:t>这里输入简单的文字概述里输入简单文字概述输入简单的文字概述里输入输入里这里输入简单的文字概述里输入简单文字概述</a:t>
            </a:r>
          </a:p>
          <a:p>
            <a:pPr indent="-228600" marL="228600">
              <a:lnSpc>
                <a:spcPct val="150000"/>
              </a:lnSpc>
              <a:buClr>
                <a:srgbClr val="C00000"/>
              </a:buClr>
              <a:buFont charset="2" panose="05000000000000000000" pitchFamily="2" typeface="Wingdings"/>
              <a:buChar char="n"/>
            </a:pPr>
            <a:r>
              <a:rPr altLang="en-US" b="0" lang="zh-CN" sz="1050">
                <a:solidFill>
                  <a:schemeClr val="tx1">
                    <a:lumMod val="75000"/>
                    <a:lumOff val="25000"/>
                  </a:schemeClr>
                </a:solidFill>
                <a:latin charset="-122" panose="020b0503020204020204" typeface="微软雅黑"/>
                <a:ea charset="-122" panose="020b0503020204020204" typeface="微软雅黑"/>
              </a:rPr>
              <a:t>这里输入简单的文字概述里输入简单文字概述输入简单的文字概述里输入输入里这里输入简单的文字概述里输入简单文字概述</a:t>
            </a:r>
          </a:p>
          <a:p>
            <a:pPr indent="-228600" marL="228600">
              <a:lnSpc>
                <a:spcPct val="150000"/>
              </a:lnSpc>
              <a:buClr>
                <a:srgbClr val="C00000"/>
              </a:buClr>
              <a:buFont charset="2" panose="05000000000000000000" pitchFamily="2" typeface="Wingdings"/>
              <a:buChar char="n"/>
            </a:pPr>
            <a:r>
              <a:rPr altLang="en-US" b="0" lang="zh-CN" sz="1050">
                <a:solidFill>
                  <a:schemeClr val="tx1">
                    <a:lumMod val="75000"/>
                    <a:lumOff val="25000"/>
                  </a:schemeClr>
                </a:solidFill>
                <a:latin charset="-122" panose="020b0503020204020204" typeface="微软雅黑"/>
                <a:ea charset="-122" panose="020b0503020204020204" typeface="微软雅黑"/>
              </a:rPr>
              <a:t>这里输入简单的文字概述里输入简单文字概述输入简单的文字概述里输入输入里这里输入简单的文字概述里输入简单文字概述</a:t>
            </a:r>
          </a:p>
          <a:p>
            <a:pPr indent="-228600" marL="228600">
              <a:lnSpc>
                <a:spcPct val="150000"/>
              </a:lnSpc>
              <a:buClr>
                <a:srgbClr val="C00000"/>
              </a:buClr>
              <a:buFont charset="2" panose="05000000000000000000" pitchFamily="2" typeface="Wingdings"/>
              <a:buChar char="n"/>
            </a:pPr>
            <a:r>
              <a:rPr altLang="en-US" b="0" lang="zh-CN" sz="1050">
                <a:solidFill>
                  <a:schemeClr val="tx1">
                    <a:lumMod val="75000"/>
                    <a:lumOff val="25000"/>
                  </a:schemeClr>
                </a:solidFill>
                <a:latin charset="-122" panose="020b0503020204020204" typeface="微软雅黑"/>
                <a:ea charset="-122" panose="020b0503020204020204" typeface="微软雅黑"/>
              </a:rPr>
              <a:t>这里输入简单的文字概述里输入简单文字概述输入简单的文字概述里输入输入里这里输入简单的文字概述里输入简单文字概述</a:t>
            </a:r>
          </a:p>
        </p:txBody>
      </p:sp>
      <p:pic>
        <p:nvPicPr>
          <p:cNvPr id="5" name="图片 4"/>
          <p:cNvPicPr>
            <a:picLocks noChangeAspect="1"/>
          </p:cNvPicPr>
          <p:nvPr/>
        </p:nvPicPr>
        <p:blipFill>
          <a:blip r:embed="rId4">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14"/>
                                        </p:tgtEl>
                                        <p:attrNameLst>
                                          <p:attrName>style.visibility</p:attrName>
                                        </p:attrNameLst>
                                      </p:cBhvr>
                                      <p:to>
                                        <p:strVal val="visible"/>
                                      </p:to>
                                    </p:set>
                                    <p:anim calcmode="lin" valueType="num">
                                      <p:cBhvr>
                                        <p:cTn dur="500" fill="hold" id="13"/>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14"/>
                                        </p:tgtEl>
                                        <p:attrNameLst>
                                          <p:attrName>ppt_y</p:attrName>
                                        </p:attrNameLst>
                                      </p:cBhvr>
                                      <p:tavLst>
                                        <p:tav tm="0">
                                          <p:val>
                                            <p:strVal val="#ppt_y"/>
                                          </p:val>
                                        </p:tav>
                                        <p:tav tm="100000">
                                          <p:val>
                                            <p:strVal val="#ppt_y"/>
                                          </p:val>
                                        </p:tav>
                                      </p:tavLst>
                                    </p:anim>
                                    <p:anim calcmode="lin" valueType="num">
                                      <p:cBhvr>
                                        <p:cTn dur="500" fill="hold" id="15"/>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a:off x="4572000" y="1870122"/>
            <a:ext cx="4590510" cy="3309494"/>
          </a:xfrm>
          <a:prstGeom prst="rect">
            <a:avLst/>
          </a:prstGeom>
          <a:blipFill dpi="0" rotWithShape="1">
            <a:blip r:embed="rId3">
              <a:alphaModFix amt="1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p>
        </p:txBody>
      </p:sp>
      <p:pic>
        <p:nvPicPr>
          <p:cNvPr id="7" name="图片 6"/>
          <p:cNvPicPr>
            <a:picLocks noChangeAspect="1"/>
          </p:cNvPicPr>
          <p:nvPr/>
        </p:nvPicPr>
        <p:blipFill>
          <a:blip r:embed="rId4">
            <a:extLst>
              <a:ext uri="{28A0092B-C50C-407E-A947-70E740481C1C}">
                <a14:useLocalDpi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a:extLst>
              <a:ext uri="{28A0092B-C50C-407E-A947-70E740481C1C}">
                <a14:useLocalDpi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a:extLst>
              <a:ext uri="{28A0092B-C50C-407E-A947-70E740481C1C}">
                <a14:useLocalDpi val="0"/>
              </a:ext>
            </a:extLst>
          </a:blip>
          <a:stretch>
            <a:fillRect/>
          </a:stretch>
        </p:blipFill>
        <p:spPr>
          <a:xfrm>
            <a:off x="6536055" y="2675890"/>
            <a:ext cx="1524635" cy="456565"/>
          </a:xfrm>
          <a:prstGeom prst="rect">
            <a:avLst/>
          </a:prstGeom>
        </p:spPr>
      </p:pic>
      <p:pic>
        <p:nvPicPr>
          <p:cNvPr descr="红鸟" id="30" name="Picture 73"/>
          <p:cNvPicPr>
            <a:picLocks noChangeArrowheads="1" noChangeAspect="1"/>
          </p:cNvPicPr>
          <p:nvPr/>
        </p:nvPicPr>
        <p:blipFill>
          <a:blip r:embed="rId8">
            <a:extLst>
              <a:ext uri="{BEBA8EAE-BF5A-486C-A8C5-ECC9F3942E4B}">
                <a14:imgProps>
                  <a14:imgLayer xmlns:d3p1="http://schemas.openxmlformats.org/officeDocument/2006/relationships" d3p1:embed="">
                    <a14:imgEffect>
                      <a14:brightnessContrast contrast="50000"/>
                    </a14:imgEffect>
                  </a14:imgLayer>
                </a14:imgProps>
              </a:ext>
              <a:ext uri="{28A0092B-C50C-407E-A947-70E740481C1C}">
                <a14:useLocalDpi val="0"/>
              </a:ext>
            </a:extLst>
          </a:blip>
          <a:srcRect b="-8168" t="9838"/>
          <a:stretch>
            <a:fillRect/>
          </a:stretch>
        </p:blipFill>
        <p:spPr bwMode="auto">
          <a:xfrm>
            <a:off x="2265674" y="2163135"/>
            <a:ext cx="864394" cy="471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红鸟" id="31" name="Picture 72"/>
          <p:cNvPicPr>
            <a:picLocks noChangeArrowheads="1" noChangeAspect="1"/>
          </p:cNvPicPr>
          <p:nvPr/>
        </p:nvPicPr>
        <p:blipFill>
          <a:blip r:embed="rId9">
            <a:extLst>
              <a:ext uri="{BEBA8EAE-BF5A-486C-A8C5-ECC9F3942E4B}">
                <a14:imgProps>
                  <a14:imgLayer xmlns:d3p1="http://schemas.openxmlformats.org/officeDocument/2006/relationships" d3p1:embed="">
                    <a14:imgEffect>
                      <a14:brightnessContrast contrast="50000"/>
                    </a14:imgEffect>
                  </a14:imgLayer>
                </a14:imgProps>
              </a:ext>
              <a:ext uri="{28A0092B-C50C-407E-A947-70E740481C1C}">
                <a14:useLocalDpi val="0"/>
              </a:ext>
            </a:extLst>
          </a:blip>
          <a:stretch>
            <a:fillRect/>
          </a:stretch>
        </p:blipFill>
        <p:spPr bwMode="auto">
          <a:xfrm>
            <a:off x="3031484" y="1947809"/>
            <a:ext cx="658178" cy="4200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p:cNvSpPr txBox="1"/>
          <p:nvPr/>
        </p:nvSpPr>
        <p:spPr>
          <a:xfrm>
            <a:off x="3589974" y="2122805"/>
            <a:ext cx="4098290" cy="548640"/>
          </a:xfrm>
          <a:prstGeom prst="rect">
            <a:avLst/>
          </a:prstGeom>
          <a:noFill/>
        </p:spPr>
        <p:txBody>
          <a:bodyPr rtlCol="0" vert="horz" wrap="square">
            <a:spAutoFit/>
          </a:bodyPr>
          <a:lstStyle/>
          <a:p>
            <a:pPr algn="ctr">
              <a:lnSpc>
                <a:spcPct val="100000"/>
              </a:lnSpc>
            </a:pPr>
            <a:r>
              <a:rPr sz="1000">
                <a:solidFill>
                  <a:srgbClr val="C00000"/>
                </a:solidFill>
                <a:latin charset="-122" panose="020b0503020204020204" typeface="微软雅黑"/>
                <a:ea charset="-122" panose="020b0503020204020204" typeface="微软雅黑"/>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4480560"/>
          </a:xfrm>
          <a:prstGeom prst="rect">
            <a:avLst/>
          </a:prstGeom>
          <a:noFill/>
          <a:effectLst/>
        </p:spPr>
        <p:txBody>
          <a:bodyPr rtlCol="0" vert="horz" wrap="square">
            <a:spAutoFit/>
          </a:bodyPr>
          <a:lstStyle/>
          <a:p>
            <a:pPr algn="ctr">
              <a:lnSpc>
                <a:spcPct val="90000"/>
              </a:lnSpc>
            </a:pPr>
            <a:r>
              <a:rPr b="1" lang="en-US" sz="8000">
                <a:solidFill>
                  <a:srgbClr val="C00000"/>
                </a:solidFill>
                <a:latin charset="-122" panose="020b0503020204020204" typeface="微软雅黑"/>
                <a:ea charset="-122" panose="020b0503020204020204" typeface="微软雅黑"/>
              </a:rPr>
              <a:t>02</a:t>
            </a:r>
          </a:p>
          <a:p>
            <a:pPr algn="ctr">
              <a:lnSpc>
                <a:spcPct val="90000"/>
              </a:lnSpc>
            </a:pPr>
            <a:r>
              <a:rPr b="1" lang="en-US" sz="8000">
                <a:solidFill>
                  <a:srgbClr val="C00000"/>
                </a:solidFill>
                <a:latin charset="-122" panose="020b0503020204020204" typeface="微软雅黑"/>
                <a:ea charset="-122" panose="020b0503020204020204" typeface="微软雅黑"/>
              </a:rPr>
              <a:t>党务工作要点介绍</a:t>
            </a:r>
          </a:p>
        </p:txBody>
      </p:sp>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1000" id="16"/>
                                        <p:tgtEl>
                                          <p:spTgt spid="26"/>
                                        </p:tgtEl>
                                      </p:cBhvr>
                                    </p:animEffect>
                                    <p:anim calcmode="lin" valueType="num">
                                      <p:cBhvr>
                                        <p:cTn dur="1000" fill="hold" id="17"/>
                                        <p:tgtEl>
                                          <p:spTgt spid="26"/>
                                        </p:tgtEl>
                                        <p:attrNameLst>
                                          <p:attrName>ppt_x</p:attrName>
                                        </p:attrNameLst>
                                      </p:cBhvr>
                                      <p:tavLst>
                                        <p:tav tm="0">
                                          <p:val>
                                            <p:strVal val="#ppt_x"/>
                                          </p:val>
                                        </p:tav>
                                        <p:tav tm="100000">
                                          <p:val>
                                            <p:strVal val="#ppt_x"/>
                                          </p:val>
                                        </p:tav>
                                      </p:tavLst>
                                    </p:anim>
                                    <p:anim calcmode="lin" valueType="num">
                                      <p:cBhvr>
                                        <p:cTn dur="1000" fill="hold" id="18"/>
                                        <p:tgtEl>
                                          <p:spTgt spid="26"/>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1000" id="21"/>
                                        <p:tgtEl>
                                          <p:spTgt spid="31"/>
                                        </p:tgtEl>
                                      </p:cBhvr>
                                    </p:animEffect>
                                    <p:anim calcmode="lin" valueType="num">
                                      <p:cBhvr>
                                        <p:cTn dur="1000" fill="hold" id="22"/>
                                        <p:tgtEl>
                                          <p:spTgt spid="31"/>
                                        </p:tgtEl>
                                        <p:attrNameLst>
                                          <p:attrName>ppt_x</p:attrName>
                                        </p:attrNameLst>
                                      </p:cBhvr>
                                      <p:tavLst>
                                        <p:tav tm="0">
                                          <p:val>
                                            <p:strVal val="#ppt_x"/>
                                          </p:val>
                                        </p:tav>
                                        <p:tav tm="100000">
                                          <p:val>
                                            <p:strVal val="#ppt_x"/>
                                          </p:val>
                                        </p:tav>
                                      </p:tavLst>
                                    </p:anim>
                                    <p:anim calcmode="lin" valueType="num">
                                      <p:cBhvr>
                                        <p:cTn dur="1000" fill="hold" id="23"/>
                                        <p:tgtEl>
                                          <p:spTgt spid="31"/>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30"/>
                                        </p:tgtEl>
                                        <p:attrNameLst>
                                          <p:attrName>style.visibility</p:attrName>
                                        </p:attrNameLst>
                                      </p:cBhvr>
                                      <p:to>
                                        <p:strVal val="visible"/>
                                      </p:to>
                                    </p:set>
                                    <p:animEffect filter="fade" transition="in">
                                      <p:cBhvr>
                                        <p:cTn dur="1000" id="26"/>
                                        <p:tgtEl>
                                          <p:spTgt spid="30"/>
                                        </p:tgtEl>
                                      </p:cBhvr>
                                    </p:animEffect>
                                    <p:anim calcmode="lin" valueType="num">
                                      <p:cBhvr>
                                        <p:cTn dur="1000" fill="hold" id="27"/>
                                        <p:tgtEl>
                                          <p:spTgt spid="30"/>
                                        </p:tgtEl>
                                        <p:attrNameLst>
                                          <p:attrName>ppt_x</p:attrName>
                                        </p:attrNameLst>
                                      </p:cBhvr>
                                      <p:tavLst>
                                        <p:tav tm="0">
                                          <p:val>
                                            <p:strVal val="#ppt_x"/>
                                          </p:val>
                                        </p:tav>
                                        <p:tav tm="100000">
                                          <p:val>
                                            <p:strVal val="#ppt_x"/>
                                          </p:val>
                                        </p:tav>
                                      </p:tavLst>
                                    </p:anim>
                                    <p:anim calcmode="lin" valueType="num">
                                      <p:cBhvr>
                                        <p:cTn dur="1000" fill="hold" id="28"/>
                                        <p:tgtEl>
                                          <p:spTgt spid="30"/>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500"/>
                            </p:stCondLst>
                            <p:childTnLst>
                              <p:par>
                                <p:cTn fill="hold" id="30" nodeType="afterEffect" presetClass="entr" presetID="12" presetSubtype="2">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additive="base">
                                        <p:cTn dur="1000" id="32"/>
                                        <p:tgtEl>
                                          <p:spTgt spid="27"/>
                                        </p:tgtEl>
                                        <p:attrNameLst>
                                          <p:attrName>ppt_x</p:attrName>
                                        </p:attrNameLst>
                                      </p:cBhvr>
                                      <p:tavLst>
                                        <p:tav tm="0">
                                          <p:val>
                                            <p:strVal val="#ppt_x+#ppt_w*1.125000"/>
                                          </p:val>
                                        </p:tav>
                                        <p:tav tm="100000">
                                          <p:val>
                                            <p:strVal val="#ppt_x"/>
                                          </p:val>
                                        </p:tav>
                                      </p:tavLst>
                                    </p:anim>
                                    <p:animEffect filter="wipe(left)" transition="in">
                                      <p:cBhvr>
                                        <p:cTn dur="1000" id="33"/>
                                        <p:tgtEl>
                                          <p:spTgt spid="27"/>
                                        </p:tgtEl>
                                      </p:cBhvr>
                                    </p:animEffect>
                                  </p:childTnLst>
                                </p:cTn>
                              </p:par>
                              <p:par>
                                <p:cTn fill="hold" id="34" nodeType="withEffect" presetClass="entr" presetID="12" presetSubtype="2">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1000" id="36"/>
                                        <p:tgtEl>
                                          <p:spTgt spid="10"/>
                                        </p:tgtEl>
                                        <p:attrNameLst>
                                          <p:attrName>ppt_x</p:attrName>
                                        </p:attrNameLst>
                                      </p:cBhvr>
                                      <p:tavLst>
                                        <p:tav tm="0">
                                          <p:val>
                                            <p:strVal val="#ppt_x+#ppt_w*1.125000"/>
                                          </p:val>
                                        </p:tav>
                                        <p:tav tm="100000">
                                          <p:val>
                                            <p:strVal val="#ppt_x"/>
                                          </p:val>
                                        </p:tav>
                                      </p:tavLst>
                                    </p:anim>
                                    <p:animEffect filter="wipe(left)" transition="in">
                                      <p:cBhvr>
                                        <p:cTn dur="1000" id="37"/>
                                        <p:tgtEl>
                                          <p:spTgt spid="10"/>
                                        </p:tgtEl>
                                      </p:cBhvr>
                                    </p:animEffect>
                                  </p:childTnLst>
                                </p:cTn>
                              </p:par>
                              <p:par>
                                <p:cTn fill="hold" grpId="0" id="38" nodeType="withEffect" presetClass="entr" presetID="42" presetSubtype="0">
                                  <p:stCondLst>
                                    <p:cond delay="0"/>
                                  </p:stCondLst>
                                  <p:childTnLst>
                                    <p:set>
                                      <p:cBhvr>
                                        <p:cTn dur="1" fill="hold" id="39">
                                          <p:stCondLst>
                                            <p:cond delay="0"/>
                                          </p:stCondLst>
                                        </p:cTn>
                                        <p:tgtEl>
                                          <p:spTgt spid="11"/>
                                        </p:tgtEl>
                                        <p:attrNameLst>
                                          <p:attrName>style.visibility</p:attrName>
                                        </p:attrNameLst>
                                      </p:cBhvr>
                                      <p:to>
                                        <p:strVal val="visible"/>
                                      </p:to>
                                    </p:set>
                                    <p:animEffect filter="fade" transition="in">
                                      <p:cBhvr>
                                        <p:cTn dur="1000" id="40"/>
                                        <p:tgtEl>
                                          <p:spTgt spid="11"/>
                                        </p:tgtEl>
                                      </p:cBhvr>
                                    </p:animEffect>
                                    <p:anim calcmode="lin" valueType="num">
                                      <p:cBhvr>
                                        <p:cTn dur="1000" fill="hold" id="41"/>
                                        <p:tgtEl>
                                          <p:spTgt spid="11"/>
                                        </p:tgtEl>
                                        <p:attrNameLst>
                                          <p:attrName>ppt_x</p:attrName>
                                        </p:attrNameLst>
                                      </p:cBhvr>
                                      <p:tavLst>
                                        <p:tav tm="0">
                                          <p:val>
                                            <p:strVal val="#ppt_x"/>
                                          </p:val>
                                        </p:tav>
                                        <p:tav tm="100000">
                                          <p:val>
                                            <p:strVal val="#ppt_x"/>
                                          </p:val>
                                        </p:tav>
                                      </p:tavLst>
                                    </p:anim>
                                    <p:anim calcmode="lin" valueType="num">
                                      <p:cBhvr>
                                        <p:cTn dur="1000" fill="hold" id="42"/>
                                        <p:tgtEl>
                                          <p:spTgt spid="11"/>
                                        </p:tgtEl>
                                        <p:attrNameLst>
                                          <p:attrName>ppt_y</p:attrName>
                                        </p:attrNameLst>
                                      </p:cBhvr>
                                      <p:tavLst>
                                        <p:tav tm="0">
                                          <p:val>
                                            <p:strVal val="#ppt_y+.1"/>
                                          </p:val>
                                        </p:tav>
                                        <p:tav tm="100000">
                                          <p:val>
                                            <p:strVal val="#ppt_y"/>
                                          </p:val>
                                        </p:tav>
                                      </p:tavLst>
                                    </p:anim>
                                  </p:childTnLst>
                                </p:cTn>
                              </p:par>
                              <p:par>
                                <p:cTn fill="hold" grpId="0" id="43" nodeType="withEffect" presetClass="entr" presetID="10" presetSubtype="0">
                                  <p:stCondLst>
                                    <p:cond delay="0"/>
                                  </p:stCondLst>
                                  <p:iterate type="wd">
                                    <p:tmPct val="10000"/>
                                  </p:iterate>
                                  <p:childTnLst>
                                    <p:set>
                                      <p:cBhvr>
                                        <p:cTn dur="1" fill="hold" id="44">
                                          <p:stCondLst>
                                            <p:cond delay="0"/>
                                          </p:stCondLst>
                                        </p:cTn>
                                        <p:tgtEl>
                                          <p:spTgt spid="9"/>
                                        </p:tgtEl>
                                        <p:attrNameLst>
                                          <p:attrName>style.visibility</p:attrName>
                                        </p:attrNameLst>
                                      </p:cBhvr>
                                      <p:to>
                                        <p:strVal val="visible"/>
                                      </p:to>
                                    </p:set>
                                    <p:animEffect filter="fade" transition="in">
                                      <p:cBhvr>
                                        <p:cTn dur="500" id="4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9"/>
      <p:bldP grpId="0" spid="1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hasCustomPrompt="1" type="title"/>
          </p:nvPr>
        </p:nvSpPr>
        <p:spPr>
          <a:xfrm>
            <a:off x="704215" y="290031"/>
            <a:ext cx="4781550" cy="349609"/>
          </a:xfrm>
        </p:spPr>
        <p:txBody>
          <a:bodyPr>
            <a:noAutofit/>
          </a:bodyPr>
          <a:lstStyle>
            <a:lvl1pPr algn="l">
              <a:defRPr b="1" i="0" sz="2400">
                <a:solidFill>
                  <a:schemeClr val="tx1">
                    <a:lumMod val="65000"/>
                    <a:lumOff val="35000"/>
                  </a:schemeClr>
                </a:solidFill>
                <a:latin typeface="+mn-ea"/>
                <a:ea typeface="+mn-ea"/>
              </a:defRPr>
            </a:lvl1pPr>
          </a:lstStyle>
          <a:p>
            <a:r>
              <a:rPr altLang="en-US" b="0" lang="zh-CN" sz="2000">
                <a:latin charset="-122" panose="020b0503020204020204" typeface="微软雅黑"/>
                <a:ea charset="-122" panose="020b0503020204020204" typeface="微软雅黑"/>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3"/>
            </p:custDataLst>
          </p:nvPr>
        </p:nvSpPr>
        <p:spPr bwMode="auto">
          <a:xfrm>
            <a:off x="173672" y="99635"/>
            <a:ext cx="604367" cy="54015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pPr algn="ctr"/>
            <a:endParaRPr altLang="en-US" lang="zh-CN" sz="1015">
              <a:cs typeface="+mn-ea"/>
              <a:sym typeface="+mn-lt"/>
            </a:endParaRPr>
          </a:p>
        </p:txBody>
      </p:sp>
      <p:sp>
        <p:nvSpPr>
          <p:cNvPr id="25" name="六边形 24"/>
          <p:cNvSpPr/>
          <p:nvPr/>
        </p:nvSpPr>
        <p:spPr>
          <a:xfrm rot="5400000">
            <a:off x="1558170" y="1404348"/>
            <a:ext cx="1452803" cy="1252416"/>
          </a:xfrm>
          <a:prstGeom prst="hexagon">
            <a:avLst/>
          </a:prstGeom>
          <a:blipFill dpi="0" rotWithShape="0">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latin charset="-122" panose="020b0503020204020204" typeface="微软雅黑"/>
              <a:ea charset="-122" panose="020b0503020204020204" typeface="微软雅黑"/>
            </a:endParaRPr>
          </a:p>
        </p:txBody>
      </p:sp>
      <p:sp>
        <p:nvSpPr>
          <p:cNvPr id="26" name="六边形 25"/>
          <p:cNvSpPr/>
          <p:nvPr/>
        </p:nvSpPr>
        <p:spPr>
          <a:xfrm rot="5400000">
            <a:off x="5876608" y="1404349"/>
            <a:ext cx="1452803" cy="1252416"/>
          </a:xfrm>
          <a:prstGeom prst="hexagon">
            <a:avLst/>
          </a:prstGeom>
          <a:blipFill dpi="0" rotWithShape="0">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latin charset="-122" panose="020b0503020204020204" typeface="微软雅黑"/>
              <a:ea charset="-122" panose="020b0503020204020204" typeface="微软雅黑"/>
            </a:endParaRPr>
          </a:p>
        </p:txBody>
      </p:sp>
      <p:sp>
        <p:nvSpPr>
          <p:cNvPr id="27" name="六边形 26"/>
          <p:cNvSpPr/>
          <p:nvPr/>
        </p:nvSpPr>
        <p:spPr>
          <a:xfrm rot="5400000">
            <a:off x="3402221" y="1041679"/>
            <a:ext cx="2083140" cy="1795809"/>
          </a:xfrm>
          <a:prstGeom prst="hexagon">
            <a:avLst/>
          </a:prstGeom>
          <a:blipFill dpi="0" rotWithShape="0">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latin charset="-122" panose="020b0503020204020204" typeface="微软雅黑"/>
              <a:ea charset="-122" panose="020b0503020204020204" typeface="微软雅黑"/>
            </a:endParaRPr>
          </a:p>
        </p:txBody>
      </p:sp>
      <p:sp>
        <p:nvSpPr>
          <p:cNvPr id="29" name="矩形 28"/>
          <p:cNvSpPr/>
          <p:nvPr/>
        </p:nvSpPr>
        <p:spPr>
          <a:xfrm>
            <a:off x="1431925" y="2954020"/>
            <a:ext cx="1673860" cy="365760"/>
          </a:xfrm>
          <a:prstGeom prst="rect">
            <a:avLst/>
          </a:prstGeom>
        </p:spPr>
        <p:txBody>
          <a:bodyPr wrap="square">
            <a:spAutoFit/>
          </a:bodyPr>
          <a:lstStyle/>
          <a:p>
            <a:pPr algn="ctr"/>
            <a:r>
              <a:rPr altLang="en-US" lang="zh-CN" sz="1800">
                <a:solidFill>
                  <a:schemeClr val="tx1">
                    <a:lumMod val="75000"/>
                    <a:lumOff val="25000"/>
                  </a:schemeClr>
                </a:solidFill>
                <a:latin charset="-122" panose="020b0503020204020204" typeface="微软雅黑"/>
                <a:ea charset="-122" panose="020b0503020204020204" typeface="微软雅黑"/>
              </a:rPr>
              <a:t>请输入标题</a:t>
            </a:r>
          </a:p>
        </p:txBody>
      </p:sp>
      <p:sp>
        <p:nvSpPr>
          <p:cNvPr id="30" name="矩形 29"/>
          <p:cNvSpPr/>
          <p:nvPr/>
        </p:nvSpPr>
        <p:spPr>
          <a:xfrm>
            <a:off x="1202373" y="3322005"/>
            <a:ext cx="1965960" cy="916942"/>
          </a:xfrm>
          <a:prstGeom prst="rect">
            <a:avLst/>
          </a:prstGeom>
        </p:spPr>
        <p:txBody>
          <a:bodyPr vert="eaVert" wrap="square">
            <a:spAutoFit/>
          </a:bodyPr>
          <a:lstStyle/>
          <a:p>
            <a:pPr>
              <a:lnSpc>
                <a:spcPct val="130000"/>
              </a:lnSpc>
            </a:pPr>
            <a:r>
              <a:rPr altLang="zh-CN" b="0" sz="75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31" name="矩形 30"/>
          <p:cNvSpPr/>
          <p:nvPr/>
        </p:nvSpPr>
        <p:spPr>
          <a:xfrm>
            <a:off x="5765801" y="2954020"/>
            <a:ext cx="1673860" cy="365760"/>
          </a:xfrm>
          <a:prstGeom prst="rect">
            <a:avLst/>
          </a:prstGeom>
        </p:spPr>
        <p:txBody>
          <a:bodyPr wrap="square">
            <a:spAutoFit/>
          </a:bodyPr>
          <a:lstStyle/>
          <a:p>
            <a:pPr algn="ctr"/>
            <a:r>
              <a:rPr altLang="en-US" lang="zh-CN" sz="1800">
                <a:solidFill>
                  <a:schemeClr val="tx1">
                    <a:lumMod val="75000"/>
                    <a:lumOff val="25000"/>
                  </a:schemeClr>
                </a:solidFill>
                <a:latin charset="-122" panose="020b0503020204020204" typeface="微软雅黑"/>
                <a:ea charset="-122" panose="020b0503020204020204" typeface="微软雅黑"/>
              </a:rPr>
              <a:t>请输入标题</a:t>
            </a:r>
          </a:p>
        </p:txBody>
      </p:sp>
      <p:sp>
        <p:nvSpPr>
          <p:cNvPr id="32" name="矩形 31"/>
          <p:cNvSpPr/>
          <p:nvPr/>
        </p:nvSpPr>
        <p:spPr>
          <a:xfrm>
            <a:off x="5536249" y="3322005"/>
            <a:ext cx="1965960" cy="916942"/>
          </a:xfrm>
          <a:prstGeom prst="rect">
            <a:avLst/>
          </a:prstGeom>
        </p:spPr>
        <p:txBody>
          <a:bodyPr vert="eaVert" wrap="square">
            <a:spAutoFit/>
          </a:bodyPr>
          <a:lstStyle/>
          <a:p>
            <a:pPr>
              <a:lnSpc>
                <a:spcPct val="130000"/>
              </a:lnSpc>
            </a:pPr>
            <a:r>
              <a:rPr altLang="zh-CN" b="0" sz="75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33" name="矩形 32"/>
          <p:cNvSpPr/>
          <p:nvPr/>
        </p:nvSpPr>
        <p:spPr>
          <a:xfrm>
            <a:off x="3540125" y="2954020"/>
            <a:ext cx="1673860" cy="365760"/>
          </a:xfrm>
          <a:prstGeom prst="rect">
            <a:avLst/>
          </a:prstGeom>
        </p:spPr>
        <p:txBody>
          <a:bodyPr wrap="square">
            <a:spAutoFit/>
          </a:bodyPr>
          <a:lstStyle/>
          <a:p>
            <a:pPr algn="ctr"/>
            <a:r>
              <a:rPr altLang="en-US" lang="zh-CN" sz="1800">
                <a:solidFill>
                  <a:schemeClr val="tx1">
                    <a:lumMod val="75000"/>
                    <a:lumOff val="25000"/>
                  </a:schemeClr>
                </a:solidFill>
                <a:latin charset="-122" panose="020b0503020204020204" typeface="微软雅黑"/>
                <a:ea charset="-122" panose="020b0503020204020204" typeface="微软雅黑"/>
              </a:rPr>
              <a:t>请输入标题</a:t>
            </a:r>
          </a:p>
        </p:txBody>
      </p:sp>
      <p:sp>
        <p:nvSpPr>
          <p:cNvPr id="34" name="矩形 33"/>
          <p:cNvSpPr/>
          <p:nvPr/>
        </p:nvSpPr>
        <p:spPr>
          <a:xfrm>
            <a:off x="3310573" y="3322005"/>
            <a:ext cx="1965960" cy="916942"/>
          </a:xfrm>
          <a:prstGeom prst="rect">
            <a:avLst/>
          </a:prstGeom>
        </p:spPr>
        <p:txBody>
          <a:bodyPr vert="eaVert" wrap="square">
            <a:spAutoFit/>
          </a:bodyPr>
          <a:lstStyle/>
          <a:p>
            <a:pPr>
              <a:lnSpc>
                <a:spcPct val="130000"/>
              </a:lnSpc>
            </a:pPr>
            <a:r>
              <a:rPr altLang="zh-CN" b="0" sz="75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pic>
        <p:nvPicPr>
          <p:cNvPr id="5" name="图片 4"/>
          <p:cNvPicPr>
            <a:picLocks noChangeAspect="1"/>
          </p:cNvPicPr>
          <p:nvPr/>
        </p:nvPicPr>
        <p:blipFill>
          <a:blip r:embed="rId5">
            <a:extLst>
              <a:ext uri="{28A0092B-C50C-407E-A947-70E740481C1C}">
                <a14:useLocalDpi val="0"/>
              </a:ext>
            </a:extLst>
          </a:blip>
          <a:stretch>
            <a:fillRect/>
          </a:stretch>
        </p:blipFill>
        <p:spPr>
          <a:xfrm>
            <a:off x="0" y="4350385"/>
            <a:ext cx="9144000" cy="829310"/>
          </a:xfrm>
          <a:prstGeom prst="rect">
            <a:avLst/>
          </a:prstGeom>
        </p:spPr>
      </p:pic>
    </p:spTree>
  </p:cSld>
  <p:clrMapOvr>
    <a:masterClrMapping/>
  </p:clrMapOvr>
  <mc:AlternateContent>
    <mc:Choice Requires="p14">
      <p:transition advTm="3000" p14:dur="10">
        <p:cover dir="d"/>
      </p:transition>
    </mc:Choice>
    <mc:Fallback>
      <p:transition advTm="3000">
        <p:cover dir="d"/>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p:cTn dur="500" fill="hold" id="12"/>
                                        <p:tgtEl>
                                          <p:spTgt spid="27"/>
                                        </p:tgtEl>
                                        <p:attrNameLst>
                                          <p:attrName>ppt_w</p:attrName>
                                        </p:attrNameLst>
                                      </p:cBhvr>
                                      <p:tavLst>
                                        <p:tav tm="0">
                                          <p:val>
                                            <p:fltVal val="0"/>
                                          </p:val>
                                        </p:tav>
                                        <p:tav tm="100000">
                                          <p:val>
                                            <p:strVal val="#ppt_w"/>
                                          </p:val>
                                        </p:tav>
                                      </p:tavLst>
                                    </p:anim>
                                    <p:anim calcmode="lin" valueType="num">
                                      <p:cBhvr>
                                        <p:cTn dur="500" fill="hold" id="13"/>
                                        <p:tgtEl>
                                          <p:spTgt spid="27"/>
                                        </p:tgtEl>
                                        <p:attrNameLst>
                                          <p:attrName>ppt_h</p:attrName>
                                        </p:attrNameLst>
                                      </p:cBhvr>
                                      <p:tavLst>
                                        <p:tav tm="0">
                                          <p:val>
                                            <p:fltVal val="0"/>
                                          </p:val>
                                        </p:tav>
                                        <p:tav tm="100000">
                                          <p:val>
                                            <p:strVal val="#ppt_h"/>
                                          </p:val>
                                        </p:tav>
                                      </p:tavLst>
                                    </p:anim>
                                    <p:animEffect filter="fade" transition="in">
                                      <p:cBhvr>
                                        <p:cTn dur="500" id="14"/>
                                        <p:tgtEl>
                                          <p:spTgt spid="27"/>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6"/>
                                        </p:tgtEl>
                                        <p:attrNameLst>
                                          <p:attrName>style.visibility</p:attrName>
                                        </p:attrNameLst>
                                      </p:cBhvr>
                                      <p:to>
                                        <p:strVal val="visible"/>
                                      </p:to>
                                    </p:set>
                                    <p:anim calcmode="lin" valueType="num">
                                      <p:cBhvr>
                                        <p:cTn dur="500" fill="hold" id="17"/>
                                        <p:tgtEl>
                                          <p:spTgt spid="26"/>
                                        </p:tgtEl>
                                        <p:attrNameLst>
                                          <p:attrName>ppt_w</p:attrName>
                                        </p:attrNameLst>
                                      </p:cBhvr>
                                      <p:tavLst>
                                        <p:tav tm="0">
                                          <p:val>
                                            <p:fltVal val="0"/>
                                          </p:val>
                                        </p:tav>
                                        <p:tav tm="100000">
                                          <p:val>
                                            <p:strVal val="#ppt_w"/>
                                          </p:val>
                                        </p:tav>
                                      </p:tavLst>
                                    </p:anim>
                                    <p:anim calcmode="lin" valueType="num">
                                      <p:cBhvr>
                                        <p:cTn dur="500" fill="hold" id="18"/>
                                        <p:tgtEl>
                                          <p:spTgt spid="26"/>
                                        </p:tgtEl>
                                        <p:attrNameLst>
                                          <p:attrName>ppt_h</p:attrName>
                                        </p:attrNameLst>
                                      </p:cBhvr>
                                      <p:tavLst>
                                        <p:tav tm="0">
                                          <p:val>
                                            <p:fltVal val="0"/>
                                          </p:val>
                                        </p:tav>
                                        <p:tav tm="100000">
                                          <p:val>
                                            <p:strVal val="#ppt_h"/>
                                          </p:val>
                                        </p:tav>
                                      </p:tavLst>
                                    </p:anim>
                                    <p:animEffect filter="fade" transition="in">
                                      <p:cBhvr>
                                        <p:cTn dur="500" id="19"/>
                                        <p:tgtEl>
                                          <p:spTgt spid="26"/>
                                        </p:tgtEl>
                                      </p:cBhvr>
                                    </p:animEffect>
                                  </p:childTnLst>
                                </p:cTn>
                              </p:par>
                            </p:childTnLst>
                          </p:cTn>
                        </p:par>
                        <p:par>
                          <p:cTn fill="hold" id="20" nodeType="afterGroup">
                            <p:stCondLst>
                              <p:cond delay="500"/>
                            </p:stCondLst>
                            <p:childTnLst>
                              <p:par>
                                <p:cTn fill="hold" grpId="0" id="21" nodeType="afterEffect" presetClass="entr" presetID="14" presetSubtype="10">
                                  <p:stCondLst>
                                    <p:cond delay="0"/>
                                  </p:stCondLst>
                                  <p:childTnLst>
                                    <p:set>
                                      <p:cBhvr>
                                        <p:cTn dur="1" fill="hold" id="22">
                                          <p:stCondLst>
                                            <p:cond delay="0"/>
                                          </p:stCondLst>
                                        </p:cTn>
                                        <p:tgtEl>
                                          <p:spTgt spid="29"/>
                                        </p:tgtEl>
                                        <p:attrNameLst>
                                          <p:attrName>style.visibility</p:attrName>
                                        </p:attrNameLst>
                                      </p:cBhvr>
                                      <p:to>
                                        <p:strVal val="visible"/>
                                      </p:to>
                                    </p:set>
                                    <p:animEffect filter="randombar(horizontal)" transition="in">
                                      <p:cBhvr>
                                        <p:cTn dur="500" id="23"/>
                                        <p:tgtEl>
                                          <p:spTgt spid="29"/>
                                        </p:tgtEl>
                                      </p:cBhvr>
                                    </p:animEffect>
                                  </p:childTnLst>
                                </p:cTn>
                              </p:par>
                              <p:par>
                                <p:cTn fill="hold" grpId="0" id="24" nodeType="withEffect" presetClass="entr" presetID="14" presetSubtype="10">
                                  <p:stCondLst>
                                    <p:cond delay="0"/>
                                  </p:stCondLst>
                                  <p:childTnLst>
                                    <p:set>
                                      <p:cBhvr>
                                        <p:cTn dur="1" fill="hold" id="25">
                                          <p:stCondLst>
                                            <p:cond delay="0"/>
                                          </p:stCondLst>
                                        </p:cTn>
                                        <p:tgtEl>
                                          <p:spTgt spid="33"/>
                                        </p:tgtEl>
                                        <p:attrNameLst>
                                          <p:attrName>style.visibility</p:attrName>
                                        </p:attrNameLst>
                                      </p:cBhvr>
                                      <p:to>
                                        <p:strVal val="visible"/>
                                      </p:to>
                                    </p:set>
                                    <p:animEffect filter="randombar(horizontal)" transition="in">
                                      <p:cBhvr>
                                        <p:cTn dur="500" id="26"/>
                                        <p:tgtEl>
                                          <p:spTgt spid="33"/>
                                        </p:tgtEl>
                                      </p:cBhvr>
                                    </p:animEffect>
                                  </p:childTnLst>
                                </p:cTn>
                              </p:par>
                              <p:par>
                                <p:cTn fill="hold" grpId="0" id="27" nodeType="withEffect" presetClass="entr" presetID="14" presetSubtype="10">
                                  <p:stCondLst>
                                    <p:cond delay="0"/>
                                  </p:stCondLst>
                                  <p:childTnLst>
                                    <p:set>
                                      <p:cBhvr>
                                        <p:cTn dur="1" fill="hold" id="28">
                                          <p:stCondLst>
                                            <p:cond delay="0"/>
                                          </p:stCondLst>
                                        </p:cTn>
                                        <p:tgtEl>
                                          <p:spTgt spid="31"/>
                                        </p:tgtEl>
                                        <p:attrNameLst>
                                          <p:attrName>style.visibility</p:attrName>
                                        </p:attrNameLst>
                                      </p:cBhvr>
                                      <p:to>
                                        <p:strVal val="visible"/>
                                      </p:to>
                                    </p:set>
                                    <p:animEffect filter="randombar(horizontal)" transition="in">
                                      <p:cBhvr>
                                        <p:cTn dur="500" id="29"/>
                                        <p:tgtEl>
                                          <p:spTgt spid="31"/>
                                        </p:tgtEl>
                                      </p:cBhvr>
                                    </p:animEffect>
                                  </p:childTnLst>
                                </p:cTn>
                              </p:par>
                            </p:childTnLst>
                          </p:cTn>
                        </p:par>
                        <p:par>
                          <p:cTn fill="hold" id="30" nodeType="afterGroup">
                            <p:stCondLst>
                              <p:cond delay="1000"/>
                            </p:stCondLst>
                            <p:childTnLst>
                              <p:par>
                                <p:cTn fill="hold" grpId="0" id="31" nodeType="afterEffect" presetClass="entr" presetID="10" presetSubtype="0">
                                  <p:stCondLst>
                                    <p:cond delay="0"/>
                                  </p:stCondLst>
                                  <p:iterate type="wd">
                                    <p:tmPct val="10000"/>
                                  </p:iterate>
                                  <p:childTnLst>
                                    <p:set>
                                      <p:cBhvr>
                                        <p:cTn dur="1" fill="hold" id="32">
                                          <p:stCondLst>
                                            <p:cond delay="0"/>
                                          </p:stCondLst>
                                        </p:cTn>
                                        <p:tgtEl>
                                          <p:spTgt spid="30"/>
                                        </p:tgtEl>
                                        <p:attrNameLst>
                                          <p:attrName>style.visibility</p:attrName>
                                        </p:attrNameLst>
                                      </p:cBhvr>
                                      <p:to>
                                        <p:strVal val="visible"/>
                                      </p:to>
                                    </p:set>
                                    <p:animEffect filter="fade" transition="in">
                                      <p:cBhvr>
                                        <p:cTn dur="250" id="33"/>
                                        <p:tgtEl>
                                          <p:spTgt spid="30"/>
                                        </p:tgtEl>
                                      </p:cBhvr>
                                    </p:animEffect>
                                  </p:childTnLst>
                                </p:cTn>
                              </p:par>
                              <p:par>
                                <p:cTn fill="hold" grpId="0" id="34" nodeType="withEffect" presetClass="entr" presetID="10" presetSubtype="0">
                                  <p:stCondLst>
                                    <p:cond delay="0"/>
                                  </p:stCondLst>
                                  <p:iterate type="wd">
                                    <p:tmPct val="10000"/>
                                  </p:iterate>
                                  <p:childTnLst>
                                    <p:set>
                                      <p:cBhvr>
                                        <p:cTn dur="1" fill="hold" id="35">
                                          <p:stCondLst>
                                            <p:cond delay="0"/>
                                          </p:stCondLst>
                                        </p:cTn>
                                        <p:tgtEl>
                                          <p:spTgt spid="34"/>
                                        </p:tgtEl>
                                        <p:attrNameLst>
                                          <p:attrName>style.visibility</p:attrName>
                                        </p:attrNameLst>
                                      </p:cBhvr>
                                      <p:to>
                                        <p:strVal val="visible"/>
                                      </p:to>
                                    </p:set>
                                    <p:animEffect filter="fade" transition="in">
                                      <p:cBhvr>
                                        <p:cTn dur="250" id="36"/>
                                        <p:tgtEl>
                                          <p:spTgt spid="34"/>
                                        </p:tgtEl>
                                      </p:cBhvr>
                                    </p:animEffect>
                                  </p:childTnLst>
                                </p:cTn>
                              </p:par>
                              <p:par>
                                <p:cTn fill="hold" grpId="0" id="37" nodeType="withEffect" presetClass="entr" presetID="10" presetSubtype="0">
                                  <p:stCondLst>
                                    <p:cond delay="0"/>
                                  </p:stCondLst>
                                  <p:iterate type="wd">
                                    <p:tmPct val="10000"/>
                                  </p:iterate>
                                  <p:childTnLst>
                                    <p:set>
                                      <p:cBhvr>
                                        <p:cTn dur="1" fill="hold" id="38">
                                          <p:stCondLst>
                                            <p:cond delay="0"/>
                                          </p:stCondLst>
                                        </p:cTn>
                                        <p:tgtEl>
                                          <p:spTgt spid="32"/>
                                        </p:tgtEl>
                                        <p:attrNameLst>
                                          <p:attrName>style.visibility</p:attrName>
                                        </p:attrNameLst>
                                      </p:cBhvr>
                                      <p:to>
                                        <p:strVal val="visible"/>
                                      </p:to>
                                    </p:set>
                                    <p:animEffect filter="fade" transition="in">
                                      <p:cBhvr>
                                        <p:cTn dur="250" id="3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9"/>
      <p:bldP grpId="0" spid="30"/>
      <p:bldP grpId="0" spid="31"/>
      <p:bldP grpId="0" spid="32"/>
      <p:bldP grpId="0" spid="33"/>
      <p:bldP grpId="0" spid="34"/>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15不忘初心跟党走十九大会议精神解读PPT模板"/>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239</Paragraphs>
  <Slides>24</Slides>
  <Notes>24</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24</vt:i4>
      </vt:variant>
    </vt:vector>
  </HeadingPairs>
  <TitlesOfParts>
    <vt:vector baseType="lpstr" size="45">
      <vt:lpstr>Arial</vt:lpstr>
      <vt:lpstr>Calibri Light</vt:lpstr>
      <vt:lpstr>Calibri</vt:lpstr>
      <vt:lpstr>Lato Regular</vt:lpstr>
      <vt:lpstr>Lato Hairline</vt:lpstr>
      <vt:lpstr>Lato Light</vt:lpstr>
      <vt:lpstr>微软雅黑</vt:lpstr>
      <vt:lpstr>方正美黑简体</vt:lpstr>
      <vt:lpstr>方正兰亭黑_GBK</vt:lpstr>
      <vt:lpstr>Wingdings</vt:lpstr>
      <vt:lpstr>Corbel</vt:lpstr>
      <vt:lpstr>Roboto</vt:lpstr>
      <vt:lpstr>Raleway</vt:lpstr>
      <vt:lpstr>Raleway Light</vt:lpstr>
      <vt:lpstr>Roboto Bold</vt:lpstr>
      <vt:lpstr>Gill Sans</vt:lpstr>
      <vt:lpstr>Arial Unicode MS</vt:lpstr>
      <vt:lpstr>Open Sans</vt:lpstr>
      <vt:lpstr>Open Sans Light</vt:lpstr>
      <vt:lpstr>黑体</vt:lpstr>
      <vt:lpstr>Office 主题</vt:lpstr>
      <vt:lpstr>PowerPoint Presentation</vt:lpstr>
      <vt:lpstr>PowerPoint Presentation</vt:lpstr>
      <vt:lpstr>PowerPoint Presentation</vt:lpstr>
      <vt:lpstr>党的基本知识</vt:lpstr>
      <vt:lpstr>党的基本知识</vt:lpstr>
      <vt:lpstr>党的基本知识</vt:lpstr>
      <vt:lpstr>党的基本知识</vt:lpstr>
      <vt:lpstr>PowerPoint Presentation</vt:lpstr>
      <vt:lpstr>党务工作要点介绍</vt:lpstr>
      <vt:lpstr>党务工作要点介绍</vt:lpstr>
      <vt:lpstr>党务工作要点介绍</vt:lpstr>
      <vt:lpstr>党务工作要点介绍</vt:lpstr>
      <vt:lpstr>党务工作要点介绍</vt:lpstr>
      <vt:lpstr>PowerPoint Presentation</vt:lpstr>
      <vt:lpstr>党支部相关知识概述</vt:lpstr>
      <vt:lpstr>党支部相关知识概述</vt:lpstr>
      <vt:lpstr>党支部相关知识概述</vt:lpstr>
      <vt:lpstr>党支部相关知识概述</vt:lpstr>
      <vt:lpstr>PowerPoint Presentation</vt:lpstr>
      <vt:lpstr>党支部日常工作实务</vt:lpstr>
      <vt:lpstr>党支部日常工作实务</vt:lpstr>
      <vt:lpstr>党支部日常工作实务</vt:lpstr>
      <vt:lpstr>党支部日常工作实务</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2021-08-22T11:51:17Z</dcterms:created>
  <cp:lastPrinted>2021-08-22T11:51:17Z</cp:lastPrinted>
  <dcterms:modified xsi:type="dcterms:W3CDTF">2021-08-22T05:37:25Z</dcterms:modified>
  <cp:revision>1</cp:revision>
</cp:coreProperties>
</file>