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8" r:id="rId2"/>
  </p:sldMasterIdLst>
  <p:notesMasterIdLst>
    <p:notesMasterId r:id="rId3"/>
  </p:notesMasterIdLst>
  <p:sldIdLst>
    <p:sldId id="402" r:id="rId4"/>
    <p:sldId id="403" r:id="rId5"/>
    <p:sldId id="404" r:id="rId6"/>
    <p:sldId id="405" r:id="rId7"/>
    <p:sldId id="406" r:id="rId8"/>
    <p:sldId id="409" r:id="rId9"/>
    <p:sldId id="410" r:id="rId10"/>
    <p:sldId id="407" r:id="rId11"/>
    <p:sldId id="412" r:id="rId12"/>
    <p:sldId id="408" r:id="rId13"/>
    <p:sldId id="415" r:id="rId14"/>
    <p:sldId id="413" r:id="rId15"/>
    <p:sldId id="416" r:id="rId16"/>
    <p:sldId id="417" r:id="rId17"/>
    <p:sldId id="418" r:id="rId18"/>
    <p:sldId id="414" r:id="rId19"/>
    <p:sldId id="421" r:id="rId20"/>
    <p:sldId id="422" r:id="rId21"/>
    <p:sldId id="423" r:id="rId22"/>
    <p:sldId id="419" r:id="rId23"/>
    <p:sldId id="424" r:id="rId24"/>
    <p:sldId id="425" r:id="rId25"/>
    <p:sldId id="426" r:id="rId26"/>
    <p:sldId id="420" r:id="rId27"/>
    <p:sldId id="427" r:id="rId28"/>
    <p:sldId id="428" r:id="rId29"/>
    <p:sldId id="429" r:id="rId30"/>
    <p:sldId id="430" r:id="rId31"/>
    <p:sldId id="431" r:id="rId32"/>
    <p:sldId id="432" r:id="rId33"/>
    <p:sldId id="433" r:id="rId34"/>
    <p:sldId id="434" r:id="rId35"/>
    <p:sldId id="436" r:id="rId36"/>
    <p:sldId id="435" r:id="rId37"/>
    <p:sldId id="437" r:id="rId38"/>
    <p:sldId id="438" r:id="rId39"/>
    <p:sldId id="439" r:id="rId40"/>
    <p:sldId id="440" r:id="rId41"/>
    <p:sldId id="442" r:id="rId42"/>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47"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6314" autoAdjust="0"/>
  </p:normalViewPr>
  <p:slideViewPr>
    <p:cSldViewPr snapToGrid="0" showGuides="1">
      <p:cViewPr varScale="1">
        <p:scale>
          <a:sx n="108" d="100"/>
          <a:sy n="108" d="100"/>
        </p:scale>
        <p:origin x="696" y="114"/>
      </p:cViewPr>
      <p:guideLst>
        <p:guide orient="horz" pos="2160"/>
        <p:guide pos="3840"/>
        <p:guide pos="347"/>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tags/tag8.xml" Type="http://schemas.openxmlformats.org/officeDocument/2006/relationships/tags"/><Relationship Id="rId44" Target="presProps.xml" Type="http://schemas.openxmlformats.org/officeDocument/2006/relationships/presProps"/><Relationship Id="rId45" Target="viewProps.xml" Type="http://schemas.openxmlformats.org/officeDocument/2006/relationships/viewProps"/><Relationship Id="rId46" Target="theme/theme1.xml" Type="http://schemas.openxmlformats.org/officeDocument/2006/relationships/theme"/><Relationship Id="rId47"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292ED-7C46-4D90-A182-84B455BFA920}" type="datetimeFigureOut">
              <a:rPr lang="zh-CN" altLang="en-US" smtClean="0"/>
              <a:t>2020/9/8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369A2-CFDA-4CC3-8C99-11BA454540FA}" type="slidenum">
              <a:rPr lang="zh-CN" altLang="en-US" smtClean="0"/>
              <a:t>‹#›</a:t>
            </a:fld>
            <a:endParaRPr lang="zh-CN" altLang="en-US"/>
          </a:p>
        </p:txBody>
      </p:sp>
    </p:spTree>
    <p:extLst>
      <p:ext uri="{BB962C8B-B14F-4D97-AF65-F5344CB8AC3E}">
        <p14:creationId val="1334792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首尾页">
    <p:spTree>
      <p:nvGrpSpPr>
        <p:cNvPr id="1" name=""/>
        <p:cNvGrpSpPr/>
        <p:nvPr/>
      </p:nvGrpSpPr>
      <p:grpSpPr>
        <a:xfrm>
          <a:off x="0" y="0"/>
          <a:ext cx="0" cy="0"/>
        </a:xfrm>
      </p:grpSpPr>
    </p:spTree>
    <p:extLst>
      <p:ext uri="{BB962C8B-B14F-4D97-AF65-F5344CB8AC3E}">
        <p14:creationId val="3517681808"/>
      </p:ext>
    </p:extLst>
  </p:cSld>
  <p:clrMapOvr>
    <a:masterClrMapping/>
  </p:clrMapOvr>
  <mc:AlternateContent>
    <mc:Choice Requires="p14">
      <p:transition p14:dur="0"/>
    </mc:Choice>
    <mc:Fallback>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Tree>
    <p:extLst>
      <p:ext uri="{BB962C8B-B14F-4D97-AF65-F5344CB8AC3E}">
        <p14:creationId val="927909046"/>
      </p:ext>
    </p:extLst>
  </p:cSld>
  <p:clrMapOvr>
    <a:masterClrMapping/>
  </p:clrMapOvr>
  <mc:AlternateContent>
    <mc:Choice Requires="p14">
      <p:transition p14:dur="0"/>
    </mc:Choice>
    <mc:Fallback>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Tree>
    <p:extLst>
      <p:ext uri="{BB962C8B-B14F-4D97-AF65-F5344CB8AC3E}">
        <p14:creationId val="2592151438"/>
      </p:ext>
    </p:extLst>
  </p:cSld>
  <p:clrMapOvr>
    <a:masterClrMapping/>
  </p:clrMapOvr>
  <mc:AlternateContent>
    <mc:Choice Requires="p14">
      <p:transition p14:dur="0"/>
    </mc:Choice>
    <mc:Fallback>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Tree>
    <p:extLst>
      <p:ext uri="{BB962C8B-B14F-4D97-AF65-F5344CB8AC3E}">
        <p14:creationId val="3044942452"/>
      </p:ext>
    </p:extLst>
  </p:cSld>
  <p:clrMapOvr>
    <a:masterClrMapping/>
  </p:clrMapOvr>
  <mc:AlternateContent>
    <mc:Choice Requires="p14">
      <p:transition p14:dur="0"/>
    </mc:Choice>
    <mc:Fallback>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
    <p:spTree>
      <p:nvGrpSpPr>
        <p:cNvPr id="1" name=""/>
        <p:cNvGrpSpPr/>
        <p:nvPr/>
      </p:nvGrpSpPr>
      <p:grpSpPr>
        <a:xfrm>
          <a:off x="0" y="0"/>
          <a:ext cx="0" cy="0"/>
        </a:xfrm>
      </p:grpSpPr>
    </p:spTree>
    <p:extLst>
      <p:ext uri="{BB962C8B-B14F-4D97-AF65-F5344CB8AC3E}">
        <p14:creationId val="1308489515"/>
      </p:ext>
    </p:extLst>
  </p:cSld>
  <p:clrMapOvr>
    <a:masterClrMapping/>
  </p:clrMapOvr>
  <mc:AlternateContent>
    <mc:Choice Requires="p14">
      <p:transition p14:dur="0"/>
    </mc:Choice>
    <mc:Fallback>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extLst>
      <p:ext uri="{BB962C8B-B14F-4D97-AF65-F5344CB8AC3E}">
        <p14:creationId val="285833621"/>
      </p:ext>
    </p:extLst>
  </p:cSld>
  <p:clrMapOvr>
    <a:masterClrMapping/>
  </p:clrMapOvr>
  <mc:AlternateContent>
    <mc:Choice Requires="p14">
      <p:transition p14:dur="0"/>
    </mc:Choice>
    <mc:Fallback>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987056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340538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450887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3093254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236795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过渡页">
    <p:spTree>
      <p:nvGrpSpPr>
        <p:cNvPr id="1" name=""/>
        <p:cNvGrpSpPr/>
        <p:nvPr/>
      </p:nvGrpSpPr>
      <p:grpSpPr>
        <a:xfrm>
          <a:off x="0" y="0"/>
          <a:ext cx="0" cy="0"/>
        </a:xfrm>
      </p:grpSpPr>
    </p:spTree>
    <p:extLst>
      <p:ext uri="{BB962C8B-B14F-4D97-AF65-F5344CB8AC3E}">
        <p14:creationId val="2146460434"/>
      </p:ext>
    </p:extLst>
  </p:cSld>
  <p:clrMapOvr>
    <a:masterClrMapping/>
  </p:clrMapOvr>
  <mc:AlternateContent>
    <mc:Choice Requires="p14">
      <p:transition p14:dur="0"/>
    </mc:Choice>
    <mc:Fallback>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3442671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5935343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284728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513155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420945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349405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正文页">
    <p:spTree>
      <p:nvGrpSpPr>
        <p:cNvPr id="1" name=""/>
        <p:cNvGrpSpPr/>
        <p:nvPr/>
      </p:nvGrpSpPr>
      <p:grpSpPr>
        <a:xfrm>
          <a:off x="0" y="0"/>
          <a:ext cx="0" cy="0"/>
        </a:xfrm>
      </p:grpSpPr>
    </p:spTree>
    <p:extLst>
      <p:ext uri="{BB962C8B-B14F-4D97-AF65-F5344CB8AC3E}">
        <p14:creationId val="2347316871"/>
      </p:ext>
    </p:extLst>
  </p:cSld>
  <p:clrMapOvr>
    <a:masterClrMapping/>
  </p:clrMapOvr>
  <mc:AlternateContent>
    <mc:Choice Requires="p14">
      <p:transition p14:dur="0"/>
    </mc:Choice>
    <mc:Fallback>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1528802672"/>
      </p:ext>
    </p:extLst>
  </p:cSld>
  <p:clrMapOvr>
    <a:masterClrMapping/>
  </p:clrMapOvr>
  <mc:AlternateContent>
    <mc:Choice Requires="p14">
      <p:transition p14:dur="0"/>
    </mc:Choice>
    <mc:Fallback>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extLst>
      <p:ext uri="{BB962C8B-B14F-4D97-AF65-F5344CB8AC3E}">
        <p14:creationId val="3699505271"/>
      </p:ext>
    </p:extLst>
  </p:cSld>
  <p:clrMapOvr>
    <a:masterClrMapping/>
  </p:clrMapOvr>
  <mc:AlternateContent>
    <mc:Choice Requires="p14">
      <p:transition p14:dur="0"/>
    </mc:Choice>
    <mc:Fallback>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Tree>
    <p:extLst>
      <p:ext uri="{BB962C8B-B14F-4D97-AF65-F5344CB8AC3E}">
        <p14:creationId val="3398906118"/>
      </p:ext>
    </p:extLst>
  </p:cSld>
  <p:clrMapOvr>
    <a:masterClrMapping/>
  </p:clrMapOvr>
  <mc:AlternateContent>
    <mc:Choice Requires="p14">
      <p:transition p14:dur="0"/>
    </mc:Choice>
    <mc:Fallback>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Tree>
    <p:extLst>
      <p:ext uri="{BB962C8B-B14F-4D97-AF65-F5344CB8AC3E}">
        <p14:creationId val="2007585001"/>
      </p:ext>
    </p:extLst>
  </p:cSld>
  <p:clrMapOvr>
    <a:masterClrMapping/>
  </p:clrMapOvr>
  <mc:AlternateContent>
    <mc:Choice Requires="p14">
      <p:transition p14:dur="0"/>
    </mc:Choice>
    <mc:Fallback>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Tree>
    <p:extLst>
      <p:ext uri="{BB962C8B-B14F-4D97-AF65-F5344CB8AC3E}">
        <p14:creationId val="1177031370"/>
      </p:ext>
    </p:extLst>
  </p:cSld>
  <p:clrMapOvr>
    <a:masterClrMapping/>
  </p:clrMapOvr>
  <mc:AlternateContent>
    <mc:Choice Requires="p14">
      <p:transition p14:dur="0"/>
    </mc:Choice>
    <mc:Fallback>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Tree>
    <p:extLst>
      <p:ext uri="{BB962C8B-B14F-4D97-AF65-F5344CB8AC3E}">
        <p14:creationId val="2240243728"/>
      </p:ext>
    </p:extLst>
  </p:cSld>
  <p:clrMapOvr>
    <a:masterClrMapping/>
  </p:clrMapOvr>
  <mc:AlternateContent>
    <mc:Choice Requires="p14">
      <p:transition p14:dur="0"/>
    </mc:Choice>
    <mc:Fallback>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media/image1.jpeg" Type="http://schemas.openxmlformats.org/officeDocument/2006/relationships/image"/><Relationship Id="rId16"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pic>
        <p:nvPicPr>
          <p:cNvPr id="3" name="图片 2">
            <a:extLst>
              <a:ext uri="{FF2B5EF4-FFF2-40B4-BE49-F238E27FC236}">
                <a16:creationId xmlns:a16="http://schemas.microsoft.com/office/drawing/2014/main" id="{57CA2A47-9EE4-4818-A3E2-0A7582162A99}"/>
              </a:ext>
            </a:extLst>
          </p:cNvPr>
          <p:cNvPicPr>
            <a:picLocks noChangeAspect="1"/>
          </p:cNvPicPr>
          <p:nvPr userDrawn="1"/>
        </p:nvPicPr>
        <p:blipFill>
          <a:blip r:embed="rId15">
            <a:extLst>
              <a:ext uri="{28A0092B-C50C-407E-A947-70E740481C1C}">
                <a14:useLocalDpi val="0"/>
              </a:ext>
            </a:extLst>
          </a:blip>
          <a:stretch>
            <a:fillRect/>
          </a:stretch>
        </p:blipFill>
        <p:spPr>
          <a:xfrm>
            <a:off x="0" y="0"/>
            <a:ext cx="12192000" cy="6858000"/>
          </a:xfrm>
          <a:prstGeom prst="rect">
            <a:avLst/>
          </a:prstGeom>
        </p:spPr>
      </p:pic>
    </p:spTree>
    <p:extLst>
      <p:ext uri="{BB962C8B-B14F-4D97-AF65-F5344CB8AC3E}">
        <p14:creationId val="35556831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3" r:id="rId4"/>
    <p:sldLayoutId id="2147483654" r:id="rId5"/>
    <p:sldLayoutId id="2147483655" r:id="rId6"/>
    <p:sldLayoutId id="2147483656" r:id="rId7"/>
    <p:sldLayoutId id="2147483662" r:id="rId8"/>
    <p:sldLayoutId id="2147483663" r:id="rId9"/>
    <p:sldLayoutId id="2147483664" r:id="rId10"/>
    <p:sldLayoutId id="2147483665" r:id="rId11"/>
    <p:sldLayoutId id="2147483661" r:id="rId12"/>
    <p:sldLayoutId id="2147483652" r:id="rId13"/>
    <p:sldLayoutId id="2147483667" r:id="rId14"/>
  </p:sldLayoutIdLst>
  <mc:AlternateContent>
    <mc:Choice Requires="p14">
      <p:transition p14:dur="0"/>
    </mc:Choice>
    <mc:Fallback>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2020/9/8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8580005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9.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 Id="rId3"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tags/tag2.xml" Type="http://schemas.openxmlformats.org/officeDocument/2006/relationships/tags"/><Relationship Id="rId8" Target="../tags/tag3.xml" Type="http://schemas.openxmlformats.org/officeDocument/2006/relationships/tags"/><Relationship Id="rId9" Target="../tags/tag4.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10.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 Id="rId3" Target="../media/image17.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9.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tags/tag7.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 Id="rId3" Target="../tags/tag5.xml" Type="http://schemas.openxmlformats.org/officeDocument/2006/relationships/tags"/><Relationship Id="rId4" Target="../media/image12.png" Type="http://schemas.openxmlformats.org/officeDocument/2006/relationships/image"/><Relationship Id="rId5" Target="../media/image1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 Id="rId3" Target="../tags/tag6.xml" Type="http://schemas.openxmlformats.org/officeDocument/2006/relationships/tags"/><Relationship Id="rId4" Target="../media/image12.png" Type="http://schemas.openxmlformats.org/officeDocument/2006/relationships/image"/><Relationship Id="rId5"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 Id="rId3" Target="../media/image1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0.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148BBFC8-A0EE-4E47-BFF4-9CEBB878041C}"/>
              </a:ext>
            </a:extLst>
          </p:cNvPr>
          <p:cNvGrpSpPr/>
          <p:nvPr/>
        </p:nvGrpSpPr>
        <p:grpSpPr>
          <a:xfrm>
            <a:off x="747190" y="4609805"/>
            <a:ext cx="11256997" cy="1685058"/>
            <a:chOff x="747190" y="4609805"/>
            <a:chExt cx="11256997" cy="1685058"/>
          </a:xfrm>
        </p:grpSpPr>
        <p:pic>
          <p:nvPicPr>
            <p:cNvPr id="14" name="图片 13">
              <a:extLst>
                <a:ext uri="{FF2B5EF4-FFF2-40B4-BE49-F238E27FC236}">
                  <a16:creationId xmlns:a16="http://schemas.microsoft.com/office/drawing/2014/main" id="{2A74A79D-1B12-47FF-962B-A86719F8E502}"/>
                </a:ext>
              </a:extLst>
            </p:cNvPr>
            <p:cNvPicPr>
              <a:picLocks noChangeAspect="1"/>
            </p:cNvPicPr>
            <p:nvPr/>
          </p:nvPicPr>
          <p:blipFill>
            <a:blip r:embed="rId2">
              <a:extLst>
                <a:ext uri="{28A0092B-C50C-407E-A947-70E740481C1C}">
                  <a14:useLocalDpi val="0"/>
                </a:ext>
              </a:extLst>
            </a:blip>
            <a:stretch>
              <a:fillRect/>
            </a:stretch>
          </p:blipFill>
          <p:spPr>
            <a:xfrm>
              <a:off x="8069221" y="4609805"/>
              <a:ext cx="3934966" cy="1685058"/>
            </a:xfrm>
            <a:prstGeom prst="rect">
              <a:avLst/>
            </a:prstGeom>
          </p:spPr>
        </p:pic>
        <p:pic>
          <p:nvPicPr>
            <p:cNvPr id="16" name="图片 15">
              <a:extLst>
                <a:ext uri="{FF2B5EF4-FFF2-40B4-BE49-F238E27FC236}">
                  <a16:creationId xmlns:a16="http://schemas.microsoft.com/office/drawing/2014/main" id="{CC4680FB-77B8-49DC-81A6-030AF9E0CE39}"/>
                </a:ext>
              </a:extLst>
            </p:cNvPr>
            <p:cNvPicPr>
              <a:picLocks noChangeAspect="1"/>
            </p:cNvPicPr>
            <p:nvPr/>
          </p:nvPicPr>
          <p:blipFill>
            <a:blip r:embed="rId3">
              <a:extLst>
                <a:ext uri="{28A0092B-C50C-407E-A947-70E740481C1C}">
                  <a14:useLocalDpi val="0"/>
                </a:ext>
              </a:extLst>
            </a:blip>
            <a:stretch>
              <a:fillRect/>
            </a:stretch>
          </p:blipFill>
          <p:spPr>
            <a:xfrm>
              <a:off x="747190" y="4786378"/>
              <a:ext cx="3259589" cy="1387936"/>
            </a:xfrm>
            <a:prstGeom prst="rect">
              <a:avLst/>
            </a:prstGeom>
          </p:spPr>
        </p:pic>
      </p:grpSp>
      <p:pic>
        <p:nvPicPr>
          <p:cNvPr id="10" name="图片 9">
            <a:extLst>
              <a:ext uri="{FF2B5EF4-FFF2-40B4-BE49-F238E27FC236}">
                <a16:creationId xmlns:a16="http://schemas.microsoft.com/office/drawing/2014/main" id="{B7A4D282-0321-449C-9419-665DA5F40D55}"/>
              </a:ext>
            </a:extLst>
          </p:cNvPr>
          <p:cNvPicPr>
            <a:picLocks noChangeAspect="1"/>
          </p:cNvPicPr>
          <p:nvPr/>
        </p:nvPicPr>
        <p:blipFill>
          <a:blip r:embed="rId4">
            <a:extLst>
              <a:ext uri="{28A0092B-C50C-407E-A947-70E740481C1C}">
                <a14:useLocalDpi val="0"/>
              </a:ext>
            </a:extLst>
          </a:blip>
          <a:stretch>
            <a:fillRect/>
          </a:stretch>
        </p:blipFill>
        <p:spPr>
          <a:xfrm>
            <a:off x="7143270" y="-12210"/>
            <a:ext cx="5048730" cy="1995826"/>
          </a:xfrm>
          <a:prstGeom prst="rect">
            <a:avLst/>
          </a:prstGeom>
        </p:spPr>
      </p:pic>
      <p:grpSp>
        <p:nvGrpSpPr>
          <p:cNvPr id="25" name="组合 24">
            <a:extLst>
              <a:ext uri="{FF2B5EF4-FFF2-40B4-BE49-F238E27FC236}">
                <a16:creationId xmlns:a16="http://schemas.microsoft.com/office/drawing/2014/main" id="{19ECCA13-4AA9-4953-9935-328CE0F19072}"/>
              </a:ext>
            </a:extLst>
          </p:cNvPr>
          <p:cNvGrpSpPr/>
          <p:nvPr/>
        </p:nvGrpSpPr>
        <p:grpSpPr>
          <a:xfrm>
            <a:off x="2078807" y="4388783"/>
            <a:ext cx="8360826" cy="2252250"/>
            <a:chOff x="2078807" y="4388783"/>
            <a:chExt cx="8360826" cy="2252250"/>
          </a:xfrm>
        </p:grpSpPr>
        <p:pic>
          <p:nvPicPr>
            <p:cNvPr id="20" name="图片 19">
              <a:extLst>
                <a:ext uri="{FF2B5EF4-FFF2-40B4-BE49-F238E27FC236}">
                  <a16:creationId xmlns:a16="http://schemas.microsoft.com/office/drawing/2014/main" id="{2C8D403B-C172-4581-8228-7F7CA0B9F90E}"/>
                </a:ext>
              </a:extLst>
            </p:cNvPr>
            <p:cNvPicPr>
              <a:picLocks noChangeAspect="1"/>
            </p:cNvPicPr>
            <p:nvPr/>
          </p:nvPicPr>
          <p:blipFill>
            <a:blip r:embed="rId5">
              <a:extLst>
                <a:ext uri="{28A0092B-C50C-407E-A947-70E740481C1C}">
                  <a14:useLocalDpi val="0"/>
                </a:ext>
              </a:extLst>
            </a:blip>
            <a:stretch>
              <a:fillRect/>
            </a:stretch>
          </p:blipFill>
          <p:spPr>
            <a:xfrm>
              <a:off x="3086844" y="4786378"/>
              <a:ext cx="6075702" cy="1854655"/>
            </a:xfrm>
            <a:prstGeom prst="rect">
              <a:avLst/>
            </a:prstGeom>
          </p:spPr>
        </p:pic>
        <p:pic>
          <p:nvPicPr>
            <p:cNvPr id="12" name="图片 11">
              <a:extLst>
                <a:ext uri="{FF2B5EF4-FFF2-40B4-BE49-F238E27FC236}">
                  <a16:creationId xmlns:a16="http://schemas.microsoft.com/office/drawing/2014/main" id="{8C753B5E-CA21-4EEE-8FA1-35F38D630CC8}"/>
                </a:ext>
              </a:extLst>
            </p:cNvPr>
            <p:cNvPicPr>
              <a:picLocks noChangeAspect="1"/>
            </p:cNvPicPr>
            <p:nvPr/>
          </p:nvPicPr>
          <p:blipFill>
            <a:blip r:embed="rId6">
              <a:extLst>
                <a:ext uri="{28A0092B-C50C-407E-A947-70E740481C1C}">
                  <a14:useLocalDpi val="0"/>
                </a:ext>
              </a:extLst>
            </a:blip>
            <a:stretch>
              <a:fillRect/>
            </a:stretch>
          </p:blipFill>
          <p:spPr>
            <a:xfrm>
              <a:off x="7800171" y="4388783"/>
              <a:ext cx="2639462" cy="1685058"/>
            </a:xfrm>
            <a:prstGeom prst="rect">
              <a:avLst/>
            </a:prstGeom>
          </p:spPr>
        </p:pic>
        <p:pic>
          <p:nvPicPr>
            <p:cNvPr id="24" name="图片 23">
              <a:extLst>
                <a:ext uri="{FF2B5EF4-FFF2-40B4-BE49-F238E27FC236}">
                  <a16:creationId xmlns:a16="http://schemas.microsoft.com/office/drawing/2014/main" id="{020093A6-D3B1-4064-BB6E-6E28F515AF59}"/>
                </a:ext>
              </a:extLst>
            </p:cNvPr>
            <p:cNvPicPr>
              <a:picLocks noChangeAspect="1"/>
            </p:cNvPicPr>
            <p:nvPr/>
          </p:nvPicPr>
          <p:blipFill>
            <a:blip r:embed="rId6">
              <a:extLst>
                <a:ext uri="{28A0092B-C50C-407E-A947-70E740481C1C}">
                  <a14:useLocalDpi val="0"/>
                </a:ext>
              </a:extLst>
            </a:blip>
            <a:stretch>
              <a:fillRect/>
            </a:stretch>
          </p:blipFill>
          <p:spPr>
            <a:xfrm flipH="1">
              <a:off x="2078807" y="4388783"/>
              <a:ext cx="2639462" cy="1685058"/>
            </a:xfrm>
            <a:prstGeom prst="rect">
              <a:avLst/>
            </a:prstGeom>
          </p:spPr>
        </p:pic>
      </p:grpSp>
      <p:pic>
        <p:nvPicPr>
          <p:cNvPr id="18" name="图片 17">
            <a:extLst>
              <a:ext uri="{FF2B5EF4-FFF2-40B4-BE49-F238E27FC236}">
                <a16:creationId xmlns:a16="http://schemas.microsoft.com/office/drawing/2014/main" id="{12AE2379-6114-47A3-B744-055DA16AA88C}"/>
              </a:ext>
            </a:extLst>
          </p:cNvPr>
          <p:cNvPicPr>
            <a:picLocks noChangeAspect="1"/>
          </p:cNvPicPr>
          <p:nvPr/>
        </p:nvPicPr>
        <p:blipFill>
          <a:blip r:embed="rId7">
            <a:extLst>
              <a:ext uri="{28A0092B-C50C-407E-A947-70E740481C1C}">
                <a14:useLocalDpi val="0"/>
              </a:ext>
            </a:extLst>
          </a:blip>
          <a:stretch>
            <a:fillRect/>
          </a:stretch>
        </p:blipFill>
        <p:spPr>
          <a:xfrm>
            <a:off x="0" y="4906867"/>
            <a:ext cx="12192000" cy="1951133"/>
          </a:xfrm>
          <a:prstGeom prst="rect">
            <a:avLst/>
          </a:prstGeom>
        </p:spPr>
      </p:pic>
      <p:pic>
        <p:nvPicPr>
          <p:cNvPr id="8" name="图片 7">
            <a:extLst>
              <a:ext uri="{FF2B5EF4-FFF2-40B4-BE49-F238E27FC236}">
                <a16:creationId xmlns:a16="http://schemas.microsoft.com/office/drawing/2014/main" id="{244822C7-D1B9-417E-A6E6-1A4601CC78E1}"/>
              </a:ext>
            </a:extLst>
          </p:cNvPr>
          <p:cNvPicPr>
            <a:picLocks noChangeAspect="1"/>
          </p:cNvPicPr>
          <p:nvPr/>
        </p:nvPicPr>
        <p:blipFill>
          <a:blip r:embed="rId8">
            <a:extLst>
              <a:ext uri="{28A0092B-C50C-407E-A947-70E740481C1C}">
                <a14:useLocalDpi val="0"/>
              </a:ext>
            </a:extLst>
          </a:blip>
          <a:stretch>
            <a:fillRect/>
          </a:stretch>
        </p:blipFill>
        <p:spPr>
          <a:xfrm>
            <a:off x="232437" y="5783094"/>
            <a:ext cx="2083347" cy="1074906"/>
          </a:xfrm>
          <a:prstGeom prst="rect">
            <a:avLst/>
          </a:prstGeom>
        </p:spPr>
      </p:pic>
      <p:sp>
        <p:nvSpPr>
          <p:cNvPr id="26" name="矩形 25">
            <a:extLst>
              <a:ext uri="{FF2B5EF4-FFF2-40B4-BE49-F238E27FC236}">
                <a16:creationId xmlns:a16="http://schemas.microsoft.com/office/drawing/2014/main" id="{A7514C53-5E4D-4B7E-AB71-ADBF346756B5}"/>
              </a:ext>
            </a:extLst>
          </p:cNvPr>
          <p:cNvSpPr/>
          <p:nvPr/>
        </p:nvSpPr>
        <p:spPr>
          <a:xfrm>
            <a:off x="953254" y="1229839"/>
            <a:ext cx="10342880" cy="1996440"/>
          </a:xfrm>
          <a:prstGeom prst="rect">
            <a:avLst/>
          </a:prstGeom>
        </p:spPr>
        <p:txBody>
          <a:bodyPr wrap="none">
            <a:spAutoFit/>
          </a:bodyPr>
          <a:lstStyle/>
          <a:p>
            <a:pPr algn="ctr">
              <a:lnSpc>
                <a:spcPts val="7500"/>
              </a:lnSpc>
              <a:defRPr/>
            </a:pPr>
            <a:r>
              <a:rPr altLang="en-US" kern="0" lang="zh-CN" sz="8000">
                <a:solidFill>
                  <a:schemeClr val="bg1"/>
                </a:solidFill>
                <a:effectLst>
                  <a:outerShdw algn="tl" blurRad="38100" dir="2700000" dist="38100">
                    <a:srgbClr val="000000">
                      <a:alpha val="43137"/>
                    </a:srgbClr>
                  </a:outerShdw>
                </a:effectLst>
                <a:latin charset="-122" panose="00020600040101010101" pitchFamily="18" typeface="汉仪秦川飞影W"/>
                <a:ea charset="-122" panose="00020600040101010101" pitchFamily="18" typeface="汉仪秦川飞影W"/>
                <a:cs typeface="+mn-ea"/>
                <a:sym typeface="+mn-lt"/>
              </a:rPr>
              <a:t>中国共产党</a:t>
            </a:r>
          </a:p>
          <a:p>
            <a:pPr algn="ctr">
              <a:lnSpc>
                <a:spcPts val="7500"/>
              </a:lnSpc>
              <a:defRPr/>
            </a:pPr>
            <a:r>
              <a:rPr altLang="en-US" kern="0" lang="zh-CN" sz="8000">
                <a:solidFill>
                  <a:schemeClr val="bg1"/>
                </a:solidFill>
                <a:effectLst>
                  <a:outerShdw algn="tl" blurRad="38100" dir="2700000" dist="38100">
                    <a:srgbClr val="000000">
                      <a:alpha val="43137"/>
                    </a:srgbClr>
                  </a:outerShdw>
                </a:effectLst>
                <a:latin charset="-122" panose="00020600040101010101" pitchFamily="18" typeface="汉仪秦川飞影W"/>
                <a:ea charset="-122" panose="00020600040101010101" pitchFamily="18" typeface="汉仪秦川飞影W"/>
                <a:cs typeface="+mn-ea"/>
                <a:sym typeface="+mn-lt"/>
              </a:rPr>
              <a:t>基层组织选举工作条例</a:t>
            </a:r>
          </a:p>
        </p:txBody>
      </p:sp>
      <p:sp>
        <p:nvSpPr>
          <p:cNvPr id="27" name="PA-10227">
            <a:extLst>
              <a:ext uri="{FF2B5EF4-FFF2-40B4-BE49-F238E27FC236}">
                <a16:creationId xmlns:a16="http://schemas.microsoft.com/office/drawing/2014/main" id="{F094D628-BA55-4BA1-9397-57AB20795065}"/>
              </a:ext>
            </a:extLst>
          </p:cNvPr>
          <p:cNvSpPr/>
          <p:nvPr>
            <p:custDataLst>
              <p:tags r:id="rId9"/>
            </p:custDataLst>
          </p:nvPr>
        </p:nvSpPr>
        <p:spPr>
          <a:xfrm>
            <a:off x="2362167" y="3373727"/>
            <a:ext cx="7467666" cy="457200"/>
          </a:xfrm>
          <a:prstGeom prst="rect">
            <a:avLst/>
          </a:prstGeom>
          <a:ln>
            <a:solidFill>
              <a:schemeClr val="bg1"/>
            </a:solidFill>
          </a:ln>
        </p:spPr>
        <p:txBody>
          <a:bodyPr wrap="square">
            <a:spAutoFit/>
          </a:bodyPr>
          <a:lstStyle/>
          <a:p>
            <a:pPr algn="dist" lvl="0"/>
            <a:r>
              <a:rPr altLang="en-US" b="1" lang="zh-CN" sz="2400">
                <a:solidFill>
                  <a:schemeClr val="bg1"/>
                </a:solidFill>
                <a:cs typeface="+mn-ea"/>
                <a:sym typeface="+mn-lt"/>
              </a:rPr>
              <a:t>中国共产党基层组织选举工作条例学习解读PPT</a:t>
            </a:r>
          </a:p>
        </p:txBody>
      </p:sp>
      <p:sp>
        <p:nvSpPr>
          <p:cNvPr id="28" name="矩形 27">
            <a:extLst>
              <a:ext uri="{FF2B5EF4-FFF2-40B4-BE49-F238E27FC236}">
                <a16:creationId xmlns:a16="http://schemas.microsoft.com/office/drawing/2014/main" id="{1C003CB9-CF3E-419B-8470-17B93F2F7A4B}"/>
              </a:ext>
            </a:extLst>
          </p:cNvPr>
          <p:cNvSpPr/>
          <p:nvPr/>
        </p:nvSpPr>
        <p:spPr>
          <a:xfrm>
            <a:off x="4022423" y="4077526"/>
            <a:ext cx="1706880" cy="335280"/>
          </a:xfrm>
          <a:prstGeom prst="rect">
            <a:avLst/>
          </a:prstGeom>
        </p:spPr>
        <p:txBody>
          <a:bodyPr wrap="none">
            <a:spAutoFit/>
          </a:bodyPr>
          <a:lstStyle/>
          <a:p>
            <a:pPr algn="ctr" lvl="0"/>
            <a:r>
              <a:rPr altLang="en-US" b="1" lang="zh-CN" sz="1600">
                <a:solidFill>
                  <a:schemeClr val="bg1"/>
                </a:solidFill>
                <a:cs typeface="+mn-ea"/>
                <a:sym typeface="+mn-lt"/>
              </a:rPr>
              <a:t>汇报人：优页PPT</a:t>
            </a:r>
          </a:p>
        </p:txBody>
      </p:sp>
      <p:sp>
        <p:nvSpPr>
          <p:cNvPr id="29" name="矩形 28">
            <a:extLst>
              <a:ext uri="{FF2B5EF4-FFF2-40B4-BE49-F238E27FC236}">
                <a16:creationId xmlns:a16="http://schemas.microsoft.com/office/drawing/2014/main" id="{A4CF0C1D-C0BE-40A3-8456-40B9D8D50937}"/>
              </a:ext>
            </a:extLst>
          </p:cNvPr>
          <p:cNvSpPr/>
          <p:nvPr/>
        </p:nvSpPr>
        <p:spPr>
          <a:xfrm>
            <a:off x="6560725" y="4077526"/>
            <a:ext cx="1605280" cy="335280"/>
          </a:xfrm>
          <a:prstGeom prst="rect">
            <a:avLst/>
          </a:prstGeom>
        </p:spPr>
        <p:txBody>
          <a:bodyPr wrap="none">
            <a:spAutoFit/>
          </a:bodyPr>
          <a:lstStyle/>
          <a:p>
            <a:pPr algn="ctr" lvl="0"/>
            <a:r>
              <a:rPr altLang="en-US" b="1" lang="zh-CN" sz="1600">
                <a:solidFill>
                  <a:schemeClr val="bg1"/>
                </a:solidFill>
                <a:cs typeface="+mn-ea"/>
                <a:sym typeface="+mn-lt"/>
              </a:rPr>
              <a:t>汇报时间：20XX</a:t>
            </a:r>
          </a:p>
        </p:txBody>
      </p:sp>
      <p:pic>
        <p:nvPicPr>
          <p:cNvPr id="31" name="图片 30">
            <a:extLst>
              <a:ext uri="{FF2B5EF4-FFF2-40B4-BE49-F238E27FC236}">
                <a16:creationId xmlns:a16="http://schemas.microsoft.com/office/drawing/2014/main" id="{443E47BF-1DE9-465A-B4E3-158EF783A093}"/>
              </a:ext>
            </a:extLst>
          </p:cNvPr>
          <p:cNvPicPr>
            <a:picLocks noChangeAspect="1"/>
          </p:cNvPicPr>
          <p:nvPr/>
        </p:nvPicPr>
        <p:blipFill>
          <a:blip r:embed="rId10">
            <a:biLevel thresh="25000"/>
            <a:extLst>
              <a:ext uri="{28A0092B-C50C-407E-A947-70E740481C1C}">
                <a14:useLocalDpi val="0"/>
              </a:ext>
            </a:extLst>
          </a:blip>
          <a:stretch>
            <a:fillRect/>
          </a:stretch>
        </p:blipFill>
        <p:spPr>
          <a:xfrm flipH="1">
            <a:off x="1313777" y="723893"/>
            <a:ext cx="1530059" cy="1011892"/>
          </a:xfrm>
          <a:prstGeom prst="rect">
            <a:avLst/>
          </a:prstGeom>
        </p:spPr>
      </p:pic>
    </p:spTree>
    <p:extLst>
      <p:ext uri="{BB962C8B-B14F-4D97-AF65-F5344CB8AC3E}">
        <p14:creationId val="1589985051"/>
      </p:ext>
    </p:extLst>
  </p:cSld>
  <p:clrMapOvr>
    <a:masterClrMapping/>
  </p:clrMapOvr>
  <mc:AlternateContent>
    <mc:Choice Requires="p14">
      <p:transition advTm="2000" p14:dur="10"/>
    </mc:Choice>
    <mc:Fallback>
      <p:transition advTm="2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1000" id="11"/>
                                        <p:tgtEl>
                                          <p:spTgt spid="18"/>
                                        </p:tgtEl>
                                      </p:cBhvr>
                                    </p:animEffect>
                                    <p:anim calcmode="lin" valueType="num">
                                      <p:cBhvr>
                                        <p:cTn dur="1000" fill="hold" id="12"/>
                                        <p:tgtEl>
                                          <p:spTgt spid="18"/>
                                        </p:tgtEl>
                                        <p:attrNameLst>
                                          <p:attrName>ppt_x</p:attrName>
                                        </p:attrNameLst>
                                      </p:cBhvr>
                                      <p:tavLst>
                                        <p:tav tm="0">
                                          <p:val>
                                            <p:strVal val="#ppt_x"/>
                                          </p:val>
                                        </p:tav>
                                        <p:tav tm="100000">
                                          <p:val>
                                            <p:strVal val="#ppt_x"/>
                                          </p:val>
                                        </p:tav>
                                      </p:tavLst>
                                    </p:anim>
                                    <p:anim calcmode="lin" valueType="num">
                                      <p:cBhvr>
                                        <p:cTn dur="1000" fill="hold" id="13"/>
                                        <p:tgtEl>
                                          <p:spTgt spid="1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21"/>
                                        </p:tgtEl>
                                        <p:attrNameLst>
                                          <p:attrName>style.visibility</p:attrName>
                                        </p:attrNameLst>
                                      </p:cBhvr>
                                      <p:to>
                                        <p:strVal val="visible"/>
                                      </p:to>
                                    </p:set>
                                    <p:animEffect filter="fade" transition="in">
                                      <p:cBhvr>
                                        <p:cTn dur="1000" id="17"/>
                                        <p:tgtEl>
                                          <p:spTgt spid="21"/>
                                        </p:tgtEl>
                                      </p:cBhvr>
                                    </p:animEffect>
                                    <p:anim calcmode="lin" valueType="num">
                                      <p:cBhvr>
                                        <p:cTn dur="1000" fill="hold" id="18"/>
                                        <p:tgtEl>
                                          <p:spTgt spid="21"/>
                                        </p:tgtEl>
                                        <p:attrNameLst>
                                          <p:attrName>ppt_x</p:attrName>
                                        </p:attrNameLst>
                                      </p:cBhvr>
                                      <p:tavLst>
                                        <p:tav tm="0">
                                          <p:val>
                                            <p:strVal val="#ppt_x"/>
                                          </p:val>
                                        </p:tav>
                                        <p:tav tm="100000">
                                          <p:val>
                                            <p:strVal val="#ppt_x"/>
                                          </p:val>
                                        </p:tav>
                                      </p:tavLst>
                                    </p:anim>
                                    <p:anim calcmode="lin" valueType="num">
                                      <p:cBhvr>
                                        <p:cTn dur="1000" fill="hold" id="19"/>
                                        <p:tgtEl>
                                          <p:spTgt spid="2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22" presetSubtype="4">
                                  <p:stCondLst>
                                    <p:cond delay="0"/>
                                  </p:stCondLst>
                                  <p:childTnLst>
                                    <p:set>
                                      <p:cBhvr>
                                        <p:cTn dur="1" fill="hold" id="22">
                                          <p:stCondLst>
                                            <p:cond delay="0"/>
                                          </p:stCondLst>
                                        </p:cTn>
                                        <p:tgtEl>
                                          <p:spTgt spid="25"/>
                                        </p:tgtEl>
                                        <p:attrNameLst>
                                          <p:attrName>style.visibility</p:attrName>
                                        </p:attrNameLst>
                                      </p:cBhvr>
                                      <p:to>
                                        <p:strVal val="visible"/>
                                      </p:to>
                                    </p:set>
                                    <p:animEffect filter="wipe(down)" transition="in">
                                      <p:cBhvr>
                                        <p:cTn dur="500" id="23"/>
                                        <p:tgtEl>
                                          <p:spTgt spid="25"/>
                                        </p:tgtEl>
                                      </p:cBhvr>
                                    </p:animEffect>
                                  </p:childTnLst>
                                </p:cTn>
                              </p:par>
                            </p:childTnLst>
                          </p:cTn>
                        </p:par>
                        <p:par>
                          <p:cTn fill="hold" id="24" nodeType="afterGroup">
                            <p:stCondLst>
                              <p:cond delay="3000"/>
                            </p:stCondLst>
                            <p:childTnLst>
                              <p:par>
                                <p:cTn fill="hold"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3500"/>
                            </p:stCondLst>
                            <p:childTnLst>
                              <p:par>
                                <p:cTn fill="hold" grpId="0" id="29" nodeType="afterEffect" presetClass="entr" presetID="16" presetSubtype="21">
                                  <p:stCondLst>
                                    <p:cond delay="0"/>
                                  </p:stCondLst>
                                  <p:childTnLst>
                                    <p:set>
                                      <p:cBhvr>
                                        <p:cTn dur="1" fill="hold" id="30">
                                          <p:stCondLst>
                                            <p:cond delay="0"/>
                                          </p:stCondLst>
                                        </p:cTn>
                                        <p:tgtEl>
                                          <p:spTgt spid="26"/>
                                        </p:tgtEl>
                                        <p:attrNameLst>
                                          <p:attrName>style.visibility</p:attrName>
                                        </p:attrNameLst>
                                      </p:cBhvr>
                                      <p:to>
                                        <p:strVal val="visible"/>
                                      </p:to>
                                    </p:set>
                                    <p:animEffect filter="barn(inVertical)" transition="in">
                                      <p:cBhvr>
                                        <p:cTn dur="500" id="31"/>
                                        <p:tgtEl>
                                          <p:spTgt spid="26"/>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7"/>
                                        </p:tgtEl>
                                        <p:attrNameLst>
                                          <p:attrName>style.visibility</p:attrName>
                                        </p:attrNameLst>
                                      </p:cBhvr>
                                      <p:to>
                                        <p:strVal val="visible"/>
                                      </p:to>
                                    </p:set>
                                    <p:anim calcmode="lin" valueType="num">
                                      <p:cBhvr>
                                        <p:cTn dur="500" fill="hold" id="34"/>
                                        <p:tgtEl>
                                          <p:spTgt spid="27"/>
                                        </p:tgtEl>
                                        <p:attrNameLst>
                                          <p:attrName>ppt_w</p:attrName>
                                        </p:attrNameLst>
                                      </p:cBhvr>
                                      <p:tavLst>
                                        <p:tav tm="0">
                                          <p:val>
                                            <p:fltVal val="0"/>
                                          </p:val>
                                        </p:tav>
                                        <p:tav tm="100000">
                                          <p:val>
                                            <p:strVal val="#ppt_w"/>
                                          </p:val>
                                        </p:tav>
                                      </p:tavLst>
                                    </p:anim>
                                    <p:anim calcmode="lin" valueType="num">
                                      <p:cBhvr>
                                        <p:cTn dur="500" fill="hold" id="35"/>
                                        <p:tgtEl>
                                          <p:spTgt spid="27"/>
                                        </p:tgtEl>
                                        <p:attrNameLst>
                                          <p:attrName>ppt_h</p:attrName>
                                        </p:attrNameLst>
                                      </p:cBhvr>
                                      <p:tavLst>
                                        <p:tav tm="0">
                                          <p:val>
                                            <p:fltVal val="0"/>
                                          </p:val>
                                        </p:tav>
                                        <p:tav tm="100000">
                                          <p:val>
                                            <p:strVal val="#ppt_h"/>
                                          </p:val>
                                        </p:tav>
                                      </p:tavLst>
                                    </p:anim>
                                    <p:animEffect filter="fade" transition="in">
                                      <p:cBhvr>
                                        <p:cTn dur="500" id="36"/>
                                        <p:tgtEl>
                                          <p:spTgt spid="27"/>
                                        </p:tgtEl>
                                      </p:cBhvr>
                                    </p:animEffect>
                                  </p:childTnLst>
                                </p:cTn>
                              </p:par>
                            </p:childTnLst>
                          </p:cTn>
                        </p:par>
                        <p:par>
                          <p:cTn fill="hold" id="37" nodeType="afterGroup">
                            <p:stCondLst>
                              <p:cond delay="4000"/>
                            </p:stCondLst>
                            <p:childTnLst>
                              <p:par>
                                <p:cTn fill="hold" grpId="0" id="38" nodeType="afterEffect" presetClass="entr" presetID="42" presetSubtype="0">
                                  <p:stCondLst>
                                    <p:cond delay="0"/>
                                  </p:stCondLst>
                                  <p:childTnLst>
                                    <p:set>
                                      <p:cBhvr>
                                        <p:cTn dur="1" fill="hold" id="39">
                                          <p:stCondLst>
                                            <p:cond delay="0"/>
                                          </p:stCondLst>
                                        </p:cTn>
                                        <p:tgtEl>
                                          <p:spTgt spid="28"/>
                                        </p:tgtEl>
                                        <p:attrNameLst>
                                          <p:attrName>style.visibility</p:attrName>
                                        </p:attrNameLst>
                                      </p:cBhvr>
                                      <p:to>
                                        <p:strVal val="visible"/>
                                      </p:to>
                                    </p:set>
                                    <p:animEffect filter="fade" transition="in">
                                      <p:cBhvr>
                                        <p:cTn dur="1000" id="40"/>
                                        <p:tgtEl>
                                          <p:spTgt spid="28"/>
                                        </p:tgtEl>
                                      </p:cBhvr>
                                    </p:animEffect>
                                    <p:anim calcmode="lin" valueType="num">
                                      <p:cBhvr>
                                        <p:cTn dur="1000" fill="hold" id="41"/>
                                        <p:tgtEl>
                                          <p:spTgt spid="28"/>
                                        </p:tgtEl>
                                        <p:attrNameLst>
                                          <p:attrName>ppt_x</p:attrName>
                                        </p:attrNameLst>
                                      </p:cBhvr>
                                      <p:tavLst>
                                        <p:tav tm="0">
                                          <p:val>
                                            <p:strVal val="#ppt_x"/>
                                          </p:val>
                                        </p:tav>
                                        <p:tav tm="100000">
                                          <p:val>
                                            <p:strVal val="#ppt_x"/>
                                          </p:val>
                                        </p:tav>
                                      </p:tavLst>
                                    </p:anim>
                                    <p:anim calcmode="lin" valueType="num">
                                      <p:cBhvr>
                                        <p:cTn dur="1000" fill="hold" id="42"/>
                                        <p:tgtEl>
                                          <p:spTgt spid="28"/>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29"/>
                                        </p:tgtEl>
                                        <p:attrNameLst>
                                          <p:attrName>style.visibility</p:attrName>
                                        </p:attrNameLst>
                                      </p:cBhvr>
                                      <p:to>
                                        <p:strVal val="visible"/>
                                      </p:to>
                                    </p:set>
                                    <p:animEffect filter="fade" transition="in">
                                      <p:cBhvr>
                                        <p:cTn dur="1000" id="45"/>
                                        <p:tgtEl>
                                          <p:spTgt spid="29"/>
                                        </p:tgtEl>
                                      </p:cBhvr>
                                    </p:animEffect>
                                    <p:anim calcmode="lin" valueType="num">
                                      <p:cBhvr>
                                        <p:cTn dur="1000" fill="hold" id="46"/>
                                        <p:tgtEl>
                                          <p:spTgt spid="29"/>
                                        </p:tgtEl>
                                        <p:attrNameLst>
                                          <p:attrName>ppt_x</p:attrName>
                                        </p:attrNameLst>
                                      </p:cBhvr>
                                      <p:tavLst>
                                        <p:tav tm="0">
                                          <p:val>
                                            <p:strVal val="#ppt_x"/>
                                          </p:val>
                                        </p:tav>
                                        <p:tav tm="100000">
                                          <p:val>
                                            <p:strVal val="#ppt_x"/>
                                          </p:val>
                                        </p:tav>
                                      </p:tavLst>
                                    </p:anim>
                                    <p:anim calcmode="lin" valueType="num">
                                      <p:cBhvr>
                                        <p:cTn dur="1000" fill="hold" id="47"/>
                                        <p:tgtEl>
                                          <p:spTgt spid="29"/>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5000"/>
                            </p:stCondLst>
                            <p:childTnLst>
                              <p:par>
                                <p:cTn fill="hold" id="49" nodeType="afterEffect" presetClass="entr" presetID="22" presetSubtype="4">
                                  <p:stCondLst>
                                    <p:cond delay="0"/>
                                  </p:stCondLst>
                                  <p:childTnLst>
                                    <p:set>
                                      <p:cBhvr>
                                        <p:cTn dur="1" fill="hold" id="50">
                                          <p:stCondLst>
                                            <p:cond delay="0"/>
                                          </p:stCondLst>
                                        </p:cTn>
                                        <p:tgtEl>
                                          <p:spTgt spid="31"/>
                                        </p:tgtEl>
                                        <p:attrNameLst>
                                          <p:attrName>style.visibility</p:attrName>
                                        </p:attrNameLst>
                                      </p:cBhvr>
                                      <p:to>
                                        <p:strVal val="visible"/>
                                      </p:to>
                                    </p:set>
                                    <p:animEffect filter="wipe(down)" transition="in">
                                      <p:cBhvr>
                                        <p:cTn dur="500" id="51"/>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D7E07172-1796-4481-9541-B1A0E36C3626}"/>
              </a:ext>
            </a:extLst>
          </p:cNvPr>
          <p:cNvGrpSpPr/>
          <p:nvPr/>
        </p:nvGrpSpPr>
        <p:grpSpPr>
          <a:xfrm>
            <a:off x="1305055" y="1586933"/>
            <a:ext cx="3603682" cy="444747"/>
            <a:chOff x="866718" y="1104978"/>
            <a:chExt cx="4329396" cy="492328"/>
          </a:xfrm>
          <a:solidFill>
            <a:srgbClr val="C00000"/>
          </a:solidFill>
        </p:grpSpPr>
        <p:sp>
          <p:nvSpPr>
            <p:cNvPr id="6" name="圆角矩形 58">
              <a:extLst>
                <a:ext uri="{FF2B5EF4-FFF2-40B4-BE49-F238E27FC236}">
                  <a16:creationId xmlns:a16="http://schemas.microsoft.com/office/drawing/2014/main" id="{CA9DCC59-10C0-4BDA-9C54-C7EED3F480E7}"/>
                </a:ext>
              </a:extLst>
            </p:cNvPr>
            <p:cNvSpPr/>
            <p:nvPr/>
          </p:nvSpPr>
          <p:spPr>
            <a:xfrm>
              <a:off x="955405" y="1115195"/>
              <a:ext cx="4240709" cy="482111"/>
            </a:xfrm>
            <a:prstGeom prst="roundRect">
              <a:avLst>
                <a:gd fmla="val 50000" name="adj"/>
              </a:avLst>
            </a:prstGeom>
            <a:grp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50" u="none">
                <a:ln>
                  <a:noFill/>
                </a:ln>
                <a:solidFill>
                  <a:schemeClr val="bg1"/>
                </a:solidFill>
                <a:effectLst/>
                <a:uLnTx/>
                <a:uFillTx/>
                <a:cs typeface="+mn-ea"/>
                <a:sym typeface="+mn-lt"/>
              </a:endParaRPr>
            </a:p>
          </p:txBody>
        </p:sp>
        <p:sp>
          <p:nvSpPr>
            <p:cNvPr id="7" name="文本框 6">
              <a:extLst>
                <a:ext uri="{FF2B5EF4-FFF2-40B4-BE49-F238E27FC236}">
                  <a16:creationId xmlns:a16="http://schemas.microsoft.com/office/drawing/2014/main" id="{27530E9A-1C75-40AC-A17D-B5329B654026}"/>
                </a:ext>
              </a:extLst>
            </p:cNvPr>
            <p:cNvSpPr txBox="1">
              <a:spLocks noChangeArrowheads="1"/>
            </p:cNvSpPr>
            <p:nvPr/>
          </p:nvSpPr>
          <p:spPr bwMode="auto">
            <a:xfrm>
              <a:off x="866718" y="1104978"/>
              <a:ext cx="1285192" cy="472319"/>
            </a:xfrm>
            <a:prstGeom prst="rect">
              <a:avLst/>
            </a:prstGeom>
            <a:grpFill/>
            <a:ln>
              <a:noFill/>
            </a:ln>
          </p:spPr>
          <p:txBody>
            <a:bodyPr bIns="60936" lIns="121873" rIns="121873" tIns="60936" wrap="square">
              <a:spAutoFit/>
            </a:bodyPr>
            <a:lstStyle>
              <a:lvl1pPr defTabSz="1217613" eaLnBrk="0" hangingPunct="0">
                <a:defRPr>
                  <a:solidFill>
                    <a:schemeClr val="tx1"/>
                  </a:solidFill>
                  <a:latin charset="0" panose="020b0604020202020204" pitchFamily="34" typeface="Arial"/>
                  <a:ea charset="-122" panose="02010600030101010101" pitchFamily="2" typeface="宋体"/>
                </a:defRPr>
              </a:lvl1pPr>
              <a:lvl2pPr defTabSz="1217613" eaLnBrk="0" hangingPunct="0" indent="-285750" marL="742950">
                <a:defRPr>
                  <a:solidFill>
                    <a:schemeClr val="tx1"/>
                  </a:solidFill>
                  <a:latin charset="0" panose="020b0604020202020204" pitchFamily="34" typeface="Arial"/>
                  <a:ea charset="-122" panose="02010600030101010101" pitchFamily="2" typeface="宋体"/>
                </a:defRPr>
              </a:lvl2pPr>
              <a:lvl3pPr defTabSz="1217613" eaLnBrk="0" hangingPunct="0" indent="-228600" marL="1143000">
                <a:defRPr>
                  <a:solidFill>
                    <a:schemeClr val="tx1"/>
                  </a:solidFill>
                  <a:latin charset="0" panose="020b0604020202020204" pitchFamily="34" typeface="Arial"/>
                  <a:ea charset="-122" panose="02010600030101010101" pitchFamily="2" typeface="宋体"/>
                </a:defRPr>
              </a:lvl3pPr>
              <a:lvl4pPr defTabSz="1217613" eaLnBrk="0" hangingPunct="0" indent="-228600" marL="1600200">
                <a:defRPr>
                  <a:solidFill>
                    <a:schemeClr val="tx1"/>
                  </a:solidFill>
                  <a:latin charset="0" panose="020b0604020202020204" pitchFamily="34" typeface="Arial"/>
                  <a:ea charset="-122" panose="02010600030101010101" pitchFamily="2" typeface="宋体"/>
                </a:defRPr>
              </a:lvl4pPr>
              <a:lvl5pPr defTabSz="1217613" eaLnBrk="0" hangingPunct="0" indent="-228600" marL="2057400">
                <a:defRPr>
                  <a:solidFill>
                    <a:schemeClr val="tx1"/>
                  </a:solidFill>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1217613"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chemeClr val="bg1"/>
                  </a:solidFill>
                  <a:effectLst/>
                  <a:uLnTx/>
                  <a:uFillTx/>
                  <a:latin typeface="+mn-lt"/>
                  <a:ea typeface="+mn-ea"/>
                  <a:cs typeface="+mn-ea"/>
                  <a:sym typeface="+mn-lt"/>
                </a:rPr>
                <a:t>第一章</a:t>
              </a:r>
            </a:p>
          </p:txBody>
        </p:sp>
        <p:sp>
          <p:nvSpPr>
            <p:cNvPr id="8" name="矩形 38">
              <a:extLst>
                <a:ext uri="{FF2B5EF4-FFF2-40B4-BE49-F238E27FC236}">
                  <a16:creationId xmlns:a16="http://schemas.microsoft.com/office/drawing/2014/main" id="{20B5EC0E-4FE2-44C4-A1E8-C43FC25AAC14}"/>
                </a:ext>
              </a:extLst>
            </p:cNvPr>
            <p:cNvSpPr>
              <a:spLocks noChangeArrowheads="1"/>
            </p:cNvSpPr>
            <p:nvPr/>
          </p:nvSpPr>
          <p:spPr bwMode="auto">
            <a:xfrm>
              <a:off x="2754906" y="1213611"/>
              <a:ext cx="1389806" cy="371141"/>
            </a:xfrm>
            <a:prstGeom prst="rect">
              <a:avLst/>
            </a:prstGeom>
            <a:grpFill/>
            <a:ln w="9525">
              <a:noFill/>
              <a:miter lim="800000"/>
            </a:ln>
            <a:extLst/>
          </p:spPr>
          <p:txBody>
            <a:bodyPr bIns="45716" lIns="91431" rIns="91431" tIns="45716" wrap="square">
              <a:spAutoFit/>
            </a:bodyPr>
            <a:lstStyle/>
            <a:p>
              <a:pPr algn="ctr"/>
              <a:r>
                <a:rPr altLang="en-US" b="1" lang="zh-CN" sz="1600">
                  <a:solidFill>
                    <a:schemeClr val="bg1"/>
                  </a:solidFill>
                  <a:cs typeface="+mn-ea"/>
                  <a:sym typeface="+mn-lt"/>
                </a:rPr>
                <a:t>总　则</a:t>
              </a:r>
            </a:p>
          </p:txBody>
        </p:sp>
      </p:grpSp>
      <p:grpSp>
        <p:nvGrpSpPr>
          <p:cNvPr id="9" name="组合 8">
            <a:extLst>
              <a:ext uri="{FF2B5EF4-FFF2-40B4-BE49-F238E27FC236}">
                <a16:creationId xmlns:a16="http://schemas.microsoft.com/office/drawing/2014/main" id="{518232DC-66D8-4B42-935D-B207086A0215}"/>
              </a:ext>
            </a:extLst>
          </p:cNvPr>
          <p:cNvGrpSpPr/>
          <p:nvPr/>
        </p:nvGrpSpPr>
        <p:grpSpPr>
          <a:xfrm>
            <a:off x="1305055" y="2268606"/>
            <a:ext cx="3603682" cy="444785"/>
            <a:chOff x="866718" y="1104935"/>
            <a:chExt cx="4329396" cy="492371"/>
          </a:xfrm>
          <a:solidFill>
            <a:srgbClr val="C00000"/>
          </a:solidFill>
        </p:grpSpPr>
        <p:sp>
          <p:nvSpPr>
            <p:cNvPr id="10" name="圆角矩形 58">
              <a:extLst>
                <a:ext uri="{FF2B5EF4-FFF2-40B4-BE49-F238E27FC236}">
                  <a16:creationId xmlns:a16="http://schemas.microsoft.com/office/drawing/2014/main" id="{868F4028-24CF-4E45-A666-54B2BFD5F48F}"/>
                </a:ext>
              </a:extLst>
            </p:cNvPr>
            <p:cNvSpPr/>
            <p:nvPr/>
          </p:nvSpPr>
          <p:spPr>
            <a:xfrm>
              <a:off x="955405" y="1115195"/>
              <a:ext cx="4240709" cy="482111"/>
            </a:xfrm>
            <a:prstGeom prst="roundRect">
              <a:avLst>
                <a:gd fmla="val 50000" name="adj"/>
              </a:avLst>
            </a:prstGeom>
            <a:grp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50" u="none">
                <a:ln>
                  <a:noFill/>
                </a:ln>
                <a:solidFill>
                  <a:schemeClr val="bg1"/>
                </a:solidFill>
                <a:effectLst/>
                <a:uLnTx/>
                <a:uFillTx/>
                <a:cs typeface="+mn-ea"/>
                <a:sym typeface="+mn-lt"/>
              </a:endParaRPr>
            </a:p>
          </p:txBody>
        </p:sp>
        <p:sp>
          <p:nvSpPr>
            <p:cNvPr id="11" name="文本框 10">
              <a:extLst>
                <a:ext uri="{FF2B5EF4-FFF2-40B4-BE49-F238E27FC236}">
                  <a16:creationId xmlns:a16="http://schemas.microsoft.com/office/drawing/2014/main" id="{F7C7012C-4E7F-48FD-8032-B0A918D05AB7}"/>
                </a:ext>
              </a:extLst>
            </p:cNvPr>
            <p:cNvSpPr txBox="1">
              <a:spLocks noChangeArrowheads="1"/>
            </p:cNvSpPr>
            <p:nvPr/>
          </p:nvSpPr>
          <p:spPr bwMode="auto">
            <a:xfrm>
              <a:off x="866718" y="1104935"/>
              <a:ext cx="1285192" cy="472320"/>
            </a:xfrm>
            <a:prstGeom prst="rect">
              <a:avLst/>
            </a:prstGeom>
            <a:grpFill/>
            <a:ln>
              <a:noFill/>
            </a:ln>
          </p:spPr>
          <p:txBody>
            <a:bodyPr bIns="60936" lIns="121873" rIns="121873" tIns="60936" wrap="square">
              <a:spAutoFit/>
            </a:bodyPr>
            <a:lstStyle>
              <a:lvl1pPr defTabSz="1217613" eaLnBrk="0" hangingPunct="0">
                <a:defRPr>
                  <a:solidFill>
                    <a:schemeClr val="tx1"/>
                  </a:solidFill>
                  <a:latin charset="0" panose="020b0604020202020204" pitchFamily="34" typeface="Arial"/>
                  <a:ea charset="-122" panose="02010600030101010101" pitchFamily="2" typeface="宋体"/>
                </a:defRPr>
              </a:lvl1pPr>
              <a:lvl2pPr defTabSz="1217613" eaLnBrk="0" hangingPunct="0" indent="-285750" marL="742950">
                <a:defRPr>
                  <a:solidFill>
                    <a:schemeClr val="tx1"/>
                  </a:solidFill>
                  <a:latin charset="0" panose="020b0604020202020204" pitchFamily="34" typeface="Arial"/>
                  <a:ea charset="-122" panose="02010600030101010101" pitchFamily="2" typeface="宋体"/>
                </a:defRPr>
              </a:lvl2pPr>
              <a:lvl3pPr defTabSz="1217613" eaLnBrk="0" hangingPunct="0" indent="-228600" marL="1143000">
                <a:defRPr>
                  <a:solidFill>
                    <a:schemeClr val="tx1"/>
                  </a:solidFill>
                  <a:latin charset="0" panose="020b0604020202020204" pitchFamily="34" typeface="Arial"/>
                  <a:ea charset="-122" panose="02010600030101010101" pitchFamily="2" typeface="宋体"/>
                </a:defRPr>
              </a:lvl3pPr>
              <a:lvl4pPr defTabSz="1217613" eaLnBrk="0" hangingPunct="0" indent="-228600" marL="1600200">
                <a:defRPr>
                  <a:solidFill>
                    <a:schemeClr val="tx1"/>
                  </a:solidFill>
                  <a:latin charset="0" panose="020b0604020202020204" pitchFamily="34" typeface="Arial"/>
                  <a:ea charset="-122" panose="02010600030101010101" pitchFamily="2" typeface="宋体"/>
                </a:defRPr>
              </a:lvl4pPr>
              <a:lvl5pPr defTabSz="1217613" eaLnBrk="0" hangingPunct="0" indent="-228600" marL="2057400">
                <a:defRPr>
                  <a:solidFill>
                    <a:schemeClr val="tx1"/>
                  </a:solidFill>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1217613"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chemeClr val="bg1"/>
                  </a:solidFill>
                  <a:effectLst/>
                  <a:uLnTx/>
                  <a:uFillTx/>
                  <a:latin typeface="+mn-lt"/>
                  <a:ea typeface="+mn-ea"/>
                  <a:cs typeface="+mn-ea"/>
                  <a:sym typeface="+mn-lt"/>
                </a:rPr>
                <a:t>第二章</a:t>
              </a:r>
            </a:p>
          </p:txBody>
        </p:sp>
        <p:sp>
          <p:nvSpPr>
            <p:cNvPr id="12" name="矩形 38">
              <a:extLst>
                <a:ext uri="{FF2B5EF4-FFF2-40B4-BE49-F238E27FC236}">
                  <a16:creationId xmlns:a16="http://schemas.microsoft.com/office/drawing/2014/main" id="{9DAB279B-9EFF-44D1-BF05-D9CAEAF80F18}"/>
                </a:ext>
              </a:extLst>
            </p:cNvPr>
            <p:cNvSpPr>
              <a:spLocks noChangeArrowheads="1"/>
            </p:cNvSpPr>
            <p:nvPr/>
          </p:nvSpPr>
          <p:spPr bwMode="auto">
            <a:xfrm>
              <a:off x="2113478" y="1206379"/>
              <a:ext cx="2848793" cy="371142"/>
            </a:xfrm>
            <a:prstGeom prst="rect">
              <a:avLst/>
            </a:prstGeom>
            <a:grpFill/>
            <a:ln w="9525">
              <a:noFill/>
              <a:miter lim="800000"/>
            </a:ln>
            <a:extLst/>
          </p:spPr>
          <p:txBody>
            <a:bodyPr bIns="45716" lIns="91431" rIns="91431" tIns="45716" wrap="square">
              <a:spAutoFit/>
            </a:bodyPr>
            <a:lstStyle/>
            <a:p>
              <a:pPr algn="ctr"/>
              <a:r>
                <a:rPr altLang="en-US" b="1" lang="zh-CN" sz="1600">
                  <a:solidFill>
                    <a:schemeClr val="bg1"/>
                  </a:solidFill>
                  <a:cs typeface="+mn-ea"/>
                  <a:sym typeface="+mn-lt"/>
                </a:rPr>
                <a:t>代表的产生</a:t>
              </a:r>
            </a:p>
          </p:txBody>
        </p:sp>
      </p:grpSp>
      <p:grpSp>
        <p:nvGrpSpPr>
          <p:cNvPr id="13" name="组合 12">
            <a:extLst>
              <a:ext uri="{FF2B5EF4-FFF2-40B4-BE49-F238E27FC236}">
                <a16:creationId xmlns:a16="http://schemas.microsoft.com/office/drawing/2014/main" id="{617BAA48-CCED-4CEF-BF8A-E0C155A5E2F8}"/>
              </a:ext>
            </a:extLst>
          </p:cNvPr>
          <p:cNvGrpSpPr/>
          <p:nvPr/>
        </p:nvGrpSpPr>
        <p:grpSpPr>
          <a:xfrm>
            <a:off x="1305055" y="2967495"/>
            <a:ext cx="3603682" cy="435516"/>
            <a:chOff x="866718" y="1115195"/>
            <a:chExt cx="4329396" cy="482111"/>
          </a:xfrm>
          <a:solidFill>
            <a:srgbClr val="C00000"/>
          </a:solidFill>
        </p:grpSpPr>
        <p:sp>
          <p:nvSpPr>
            <p:cNvPr id="14" name="圆角矩形 58">
              <a:extLst>
                <a:ext uri="{FF2B5EF4-FFF2-40B4-BE49-F238E27FC236}">
                  <a16:creationId xmlns:a16="http://schemas.microsoft.com/office/drawing/2014/main" id="{3BF3D601-5A06-4C09-A01C-CBFD74ABE38C}"/>
                </a:ext>
              </a:extLst>
            </p:cNvPr>
            <p:cNvSpPr/>
            <p:nvPr/>
          </p:nvSpPr>
          <p:spPr>
            <a:xfrm>
              <a:off x="955405" y="1115195"/>
              <a:ext cx="4240709" cy="482111"/>
            </a:xfrm>
            <a:prstGeom prst="roundRect">
              <a:avLst>
                <a:gd fmla="val 50000" name="adj"/>
              </a:avLst>
            </a:prstGeom>
            <a:grp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50" u="none">
                <a:ln>
                  <a:noFill/>
                </a:ln>
                <a:solidFill>
                  <a:schemeClr val="bg1"/>
                </a:solidFill>
                <a:effectLst/>
                <a:uLnTx/>
                <a:uFillTx/>
                <a:cs typeface="+mn-ea"/>
                <a:sym typeface="+mn-lt"/>
              </a:endParaRPr>
            </a:p>
          </p:txBody>
        </p:sp>
        <p:sp>
          <p:nvSpPr>
            <p:cNvPr id="15" name="文本框 14">
              <a:extLst>
                <a:ext uri="{FF2B5EF4-FFF2-40B4-BE49-F238E27FC236}">
                  <a16:creationId xmlns:a16="http://schemas.microsoft.com/office/drawing/2014/main" id="{6203122E-CA08-4D7A-891C-571BCD4E688A}"/>
                </a:ext>
              </a:extLst>
            </p:cNvPr>
            <p:cNvSpPr txBox="1">
              <a:spLocks noChangeArrowheads="1"/>
            </p:cNvSpPr>
            <p:nvPr/>
          </p:nvSpPr>
          <p:spPr bwMode="auto">
            <a:xfrm>
              <a:off x="866718" y="1115195"/>
              <a:ext cx="1285192" cy="472321"/>
            </a:xfrm>
            <a:prstGeom prst="rect">
              <a:avLst/>
            </a:prstGeom>
            <a:grpFill/>
            <a:ln>
              <a:noFill/>
            </a:ln>
          </p:spPr>
          <p:txBody>
            <a:bodyPr bIns="60936" lIns="121873" rIns="121873" tIns="60936" wrap="square">
              <a:spAutoFit/>
            </a:bodyPr>
            <a:lstStyle>
              <a:lvl1pPr defTabSz="1217613" eaLnBrk="0" hangingPunct="0">
                <a:defRPr>
                  <a:solidFill>
                    <a:schemeClr val="tx1"/>
                  </a:solidFill>
                  <a:latin charset="0" panose="020b0604020202020204" pitchFamily="34" typeface="Arial"/>
                  <a:ea charset="-122" panose="02010600030101010101" pitchFamily="2" typeface="宋体"/>
                </a:defRPr>
              </a:lvl1pPr>
              <a:lvl2pPr defTabSz="1217613" eaLnBrk="0" hangingPunct="0" indent="-285750" marL="742950">
                <a:defRPr>
                  <a:solidFill>
                    <a:schemeClr val="tx1"/>
                  </a:solidFill>
                  <a:latin charset="0" panose="020b0604020202020204" pitchFamily="34" typeface="Arial"/>
                  <a:ea charset="-122" panose="02010600030101010101" pitchFamily="2" typeface="宋体"/>
                </a:defRPr>
              </a:lvl2pPr>
              <a:lvl3pPr defTabSz="1217613" eaLnBrk="0" hangingPunct="0" indent="-228600" marL="1143000">
                <a:defRPr>
                  <a:solidFill>
                    <a:schemeClr val="tx1"/>
                  </a:solidFill>
                  <a:latin charset="0" panose="020b0604020202020204" pitchFamily="34" typeface="Arial"/>
                  <a:ea charset="-122" panose="02010600030101010101" pitchFamily="2" typeface="宋体"/>
                </a:defRPr>
              </a:lvl3pPr>
              <a:lvl4pPr defTabSz="1217613" eaLnBrk="0" hangingPunct="0" indent="-228600" marL="1600200">
                <a:defRPr>
                  <a:solidFill>
                    <a:schemeClr val="tx1"/>
                  </a:solidFill>
                  <a:latin charset="0" panose="020b0604020202020204" pitchFamily="34" typeface="Arial"/>
                  <a:ea charset="-122" panose="02010600030101010101" pitchFamily="2" typeface="宋体"/>
                </a:defRPr>
              </a:lvl4pPr>
              <a:lvl5pPr defTabSz="1217613" eaLnBrk="0" hangingPunct="0" indent="-228600" marL="2057400">
                <a:defRPr>
                  <a:solidFill>
                    <a:schemeClr val="tx1"/>
                  </a:solidFill>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1217613"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chemeClr val="bg1"/>
                  </a:solidFill>
                  <a:effectLst/>
                  <a:uLnTx/>
                  <a:uFillTx/>
                  <a:latin typeface="+mn-lt"/>
                  <a:ea typeface="+mn-ea"/>
                  <a:cs typeface="+mn-ea"/>
                  <a:sym typeface="+mn-lt"/>
                </a:rPr>
                <a:t>第三章</a:t>
              </a:r>
            </a:p>
          </p:txBody>
        </p:sp>
        <p:sp>
          <p:nvSpPr>
            <p:cNvPr id="16" name="矩形 38">
              <a:extLst>
                <a:ext uri="{FF2B5EF4-FFF2-40B4-BE49-F238E27FC236}">
                  <a16:creationId xmlns:a16="http://schemas.microsoft.com/office/drawing/2014/main" id="{737591D2-1C20-4327-B084-7C85A87EDD39}"/>
                </a:ext>
              </a:extLst>
            </p:cNvPr>
            <p:cNvSpPr>
              <a:spLocks noChangeArrowheads="1"/>
            </p:cNvSpPr>
            <p:nvPr/>
          </p:nvSpPr>
          <p:spPr bwMode="auto">
            <a:xfrm>
              <a:off x="2075543" y="1197345"/>
              <a:ext cx="3111215" cy="371142"/>
            </a:xfrm>
            <a:prstGeom prst="rect">
              <a:avLst/>
            </a:prstGeom>
            <a:noFill/>
            <a:ln w="9525">
              <a:noFill/>
              <a:miter lim="800000"/>
            </a:ln>
          </p:spPr>
          <p:txBody>
            <a:bodyPr bIns="45716" lIns="91431" rIns="91431" tIns="45716" wrap="square">
              <a:spAutoFit/>
            </a:bodyPr>
            <a:lstStyle/>
            <a:p>
              <a:pPr algn="ctr"/>
              <a:r>
                <a:rPr altLang="en-US" b="1" lang="zh-CN" sz="1600">
                  <a:solidFill>
                    <a:schemeClr val="bg1"/>
                  </a:solidFill>
                  <a:cs typeface="+mn-ea"/>
                  <a:sym typeface="+mn-lt"/>
                </a:rPr>
                <a:t>委员会的产生</a:t>
              </a:r>
            </a:p>
          </p:txBody>
        </p:sp>
      </p:grpSp>
      <p:grpSp>
        <p:nvGrpSpPr>
          <p:cNvPr id="17" name="组合 16">
            <a:extLst>
              <a:ext uri="{FF2B5EF4-FFF2-40B4-BE49-F238E27FC236}">
                <a16:creationId xmlns:a16="http://schemas.microsoft.com/office/drawing/2014/main" id="{CA22707E-CCAE-436D-8895-F7D0A26D52A6}"/>
              </a:ext>
            </a:extLst>
          </p:cNvPr>
          <p:cNvGrpSpPr/>
          <p:nvPr/>
        </p:nvGrpSpPr>
        <p:grpSpPr>
          <a:xfrm>
            <a:off x="1305055" y="3562699"/>
            <a:ext cx="3603682" cy="435516"/>
            <a:chOff x="866718" y="1115195"/>
            <a:chExt cx="4329396" cy="482111"/>
          </a:xfrm>
          <a:solidFill>
            <a:srgbClr val="C00000"/>
          </a:solidFill>
        </p:grpSpPr>
        <p:sp>
          <p:nvSpPr>
            <p:cNvPr id="18" name="圆角矩形 58">
              <a:extLst>
                <a:ext uri="{FF2B5EF4-FFF2-40B4-BE49-F238E27FC236}">
                  <a16:creationId xmlns:a16="http://schemas.microsoft.com/office/drawing/2014/main" id="{E83D3C83-6CFE-48E3-8A4F-D113D5FB12CD}"/>
                </a:ext>
              </a:extLst>
            </p:cNvPr>
            <p:cNvSpPr/>
            <p:nvPr/>
          </p:nvSpPr>
          <p:spPr>
            <a:xfrm>
              <a:off x="955405" y="1115195"/>
              <a:ext cx="4240709" cy="482111"/>
            </a:xfrm>
            <a:prstGeom prst="roundRect">
              <a:avLst>
                <a:gd fmla="val 50000" name="adj"/>
              </a:avLst>
            </a:prstGeom>
            <a:grp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50" u="none">
                <a:ln>
                  <a:noFill/>
                </a:ln>
                <a:solidFill>
                  <a:schemeClr val="bg1"/>
                </a:solidFill>
                <a:effectLst/>
                <a:uLnTx/>
                <a:uFillTx/>
                <a:cs typeface="+mn-ea"/>
                <a:sym typeface="+mn-lt"/>
              </a:endParaRPr>
            </a:p>
          </p:txBody>
        </p:sp>
        <p:sp>
          <p:nvSpPr>
            <p:cNvPr id="19" name="文本框 18">
              <a:extLst>
                <a:ext uri="{FF2B5EF4-FFF2-40B4-BE49-F238E27FC236}">
                  <a16:creationId xmlns:a16="http://schemas.microsoft.com/office/drawing/2014/main" id="{25DA7537-F7FC-45E8-9428-21A770BDEE9F}"/>
                </a:ext>
              </a:extLst>
            </p:cNvPr>
            <p:cNvSpPr txBox="1">
              <a:spLocks noChangeArrowheads="1"/>
            </p:cNvSpPr>
            <p:nvPr/>
          </p:nvSpPr>
          <p:spPr bwMode="auto">
            <a:xfrm>
              <a:off x="866718" y="1115743"/>
              <a:ext cx="1285192" cy="472321"/>
            </a:xfrm>
            <a:prstGeom prst="rect">
              <a:avLst/>
            </a:prstGeom>
            <a:grpFill/>
            <a:ln>
              <a:noFill/>
            </a:ln>
          </p:spPr>
          <p:txBody>
            <a:bodyPr bIns="60936" lIns="121873" rIns="121873" tIns="60936" wrap="square">
              <a:spAutoFit/>
            </a:bodyPr>
            <a:lstStyle>
              <a:lvl1pPr defTabSz="1217613" eaLnBrk="0" hangingPunct="0">
                <a:defRPr>
                  <a:solidFill>
                    <a:schemeClr val="tx1"/>
                  </a:solidFill>
                  <a:latin charset="0" panose="020b0604020202020204" pitchFamily="34" typeface="Arial"/>
                  <a:ea charset="-122" panose="02010600030101010101" pitchFamily="2" typeface="宋体"/>
                </a:defRPr>
              </a:lvl1pPr>
              <a:lvl2pPr defTabSz="1217613" eaLnBrk="0" hangingPunct="0" indent="-285750" marL="742950">
                <a:defRPr>
                  <a:solidFill>
                    <a:schemeClr val="tx1"/>
                  </a:solidFill>
                  <a:latin charset="0" panose="020b0604020202020204" pitchFamily="34" typeface="Arial"/>
                  <a:ea charset="-122" panose="02010600030101010101" pitchFamily="2" typeface="宋体"/>
                </a:defRPr>
              </a:lvl2pPr>
              <a:lvl3pPr defTabSz="1217613" eaLnBrk="0" hangingPunct="0" indent="-228600" marL="1143000">
                <a:defRPr>
                  <a:solidFill>
                    <a:schemeClr val="tx1"/>
                  </a:solidFill>
                  <a:latin charset="0" panose="020b0604020202020204" pitchFamily="34" typeface="Arial"/>
                  <a:ea charset="-122" panose="02010600030101010101" pitchFamily="2" typeface="宋体"/>
                </a:defRPr>
              </a:lvl3pPr>
              <a:lvl4pPr defTabSz="1217613" eaLnBrk="0" hangingPunct="0" indent="-228600" marL="1600200">
                <a:defRPr>
                  <a:solidFill>
                    <a:schemeClr val="tx1"/>
                  </a:solidFill>
                  <a:latin charset="0" panose="020b0604020202020204" pitchFamily="34" typeface="Arial"/>
                  <a:ea charset="-122" panose="02010600030101010101" pitchFamily="2" typeface="宋体"/>
                </a:defRPr>
              </a:lvl4pPr>
              <a:lvl5pPr defTabSz="1217613" eaLnBrk="0" hangingPunct="0" indent="-228600" marL="2057400">
                <a:defRPr>
                  <a:solidFill>
                    <a:schemeClr val="tx1"/>
                  </a:solidFill>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1217613"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chemeClr val="bg1"/>
                  </a:solidFill>
                  <a:effectLst/>
                  <a:uLnTx/>
                  <a:uFillTx/>
                  <a:latin typeface="+mn-lt"/>
                  <a:ea typeface="+mn-ea"/>
                  <a:cs typeface="+mn-ea"/>
                  <a:sym typeface="+mn-lt"/>
                </a:rPr>
                <a:t>第四章</a:t>
              </a:r>
            </a:p>
          </p:txBody>
        </p:sp>
        <p:sp>
          <p:nvSpPr>
            <p:cNvPr id="20" name="矩形 38">
              <a:extLst>
                <a:ext uri="{FF2B5EF4-FFF2-40B4-BE49-F238E27FC236}">
                  <a16:creationId xmlns:a16="http://schemas.microsoft.com/office/drawing/2014/main" id="{AC5B1386-F39D-49F9-9530-D5938CC248E9}"/>
                </a:ext>
              </a:extLst>
            </p:cNvPr>
            <p:cNvSpPr>
              <a:spLocks noChangeArrowheads="1"/>
            </p:cNvSpPr>
            <p:nvPr/>
          </p:nvSpPr>
          <p:spPr bwMode="auto">
            <a:xfrm>
              <a:off x="2018804" y="1179324"/>
              <a:ext cx="2848793" cy="371142"/>
            </a:xfrm>
            <a:prstGeom prst="rect">
              <a:avLst/>
            </a:prstGeom>
            <a:grpFill/>
            <a:ln w="9525">
              <a:noFill/>
              <a:miter lim="800000"/>
            </a:ln>
            <a:extLst/>
          </p:spPr>
          <p:txBody>
            <a:bodyPr bIns="45716" lIns="91431" rIns="91431" tIns="45716" wrap="square">
              <a:spAutoFit/>
            </a:bodyPr>
            <a:lstStyle/>
            <a:p>
              <a:pPr algn="ctr"/>
              <a:r>
                <a:rPr altLang="en-US" b="1" lang="zh-CN" sz="1600">
                  <a:solidFill>
                    <a:schemeClr val="bg1"/>
                  </a:solidFill>
                  <a:cs typeface="+mn-ea"/>
                  <a:sym typeface="+mn-lt"/>
                </a:rPr>
                <a:t>选举的实施</a:t>
              </a:r>
            </a:p>
          </p:txBody>
        </p:sp>
      </p:grpSp>
      <p:grpSp>
        <p:nvGrpSpPr>
          <p:cNvPr id="21" name="组合 20">
            <a:extLst>
              <a:ext uri="{FF2B5EF4-FFF2-40B4-BE49-F238E27FC236}">
                <a16:creationId xmlns:a16="http://schemas.microsoft.com/office/drawing/2014/main" id="{CA33D820-0827-4C9F-BD25-BDEEE758D320}"/>
              </a:ext>
            </a:extLst>
          </p:cNvPr>
          <p:cNvGrpSpPr/>
          <p:nvPr/>
        </p:nvGrpSpPr>
        <p:grpSpPr>
          <a:xfrm>
            <a:off x="1305054" y="4176954"/>
            <a:ext cx="3603683" cy="435888"/>
            <a:chOff x="866717" y="1114785"/>
            <a:chExt cx="4329397" cy="482521"/>
          </a:xfrm>
          <a:solidFill>
            <a:srgbClr val="C00000"/>
          </a:solidFill>
        </p:grpSpPr>
        <p:sp>
          <p:nvSpPr>
            <p:cNvPr id="22" name="圆角矩形 58">
              <a:extLst>
                <a:ext uri="{FF2B5EF4-FFF2-40B4-BE49-F238E27FC236}">
                  <a16:creationId xmlns:a16="http://schemas.microsoft.com/office/drawing/2014/main" id="{3796B6A7-6BFA-4F0E-A0B3-7AC08507C6FA}"/>
                </a:ext>
              </a:extLst>
            </p:cNvPr>
            <p:cNvSpPr/>
            <p:nvPr/>
          </p:nvSpPr>
          <p:spPr>
            <a:xfrm>
              <a:off x="955405" y="1115195"/>
              <a:ext cx="4240709" cy="482111"/>
            </a:xfrm>
            <a:prstGeom prst="roundRect">
              <a:avLst>
                <a:gd fmla="val 50000" name="adj"/>
              </a:avLst>
            </a:prstGeom>
            <a:grp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50" u="none">
                <a:ln>
                  <a:noFill/>
                </a:ln>
                <a:solidFill>
                  <a:schemeClr val="bg1"/>
                </a:solidFill>
                <a:effectLst/>
                <a:uLnTx/>
                <a:uFillTx/>
                <a:cs typeface="+mn-ea"/>
                <a:sym typeface="+mn-lt"/>
              </a:endParaRPr>
            </a:p>
          </p:txBody>
        </p:sp>
        <p:sp>
          <p:nvSpPr>
            <p:cNvPr id="23" name="文本框 22">
              <a:extLst>
                <a:ext uri="{FF2B5EF4-FFF2-40B4-BE49-F238E27FC236}">
                  <a16:creationId xmlns:a16="http://schemas.microsoft.com/office/drawing/2014/main" id="{A95CF6E5-8D95-4D25-95FA-1E24CB554E4C}"/>
                </a:ext>
              </a:extLst>
            </p:cNvPr>
            <p:cNvSpPr txBox="1">
              <a:spLocks noChangeArrowheads="1"/>
            </p:cNvSpPr>
            <p:nvPr/>
          </p:nvSpPr>
          <p:spPr bwMode="auto">
            <a:xfrm>
              <a:off x="866717" y="1114786"/>
              <a:ext cx="1248813" cy="472319"/>
            </a:xfrm>
            <a:prstGeom prst="rect">
              <a:avLst/>
            </a:prstGeom>
            <a:grpFill/>
            <a:ln>
              <a:noFill/>
            </a:ln>
          </p:spPr>
          <p:txBody>
            <a:bodyPr bIns="60936" lIns="121873" rIns="121873" tIns="60936" wrap="square">
              <a:spAutoFit/>
            </a:bodyPr>
            <a:lstStyle>
              <a:lvl1pPr defTabSz="1217613" eaLnBrk="0" hangingPunct="0">
                <a:defRPr>
                  <a:solidFill>
                    <a:schemeClr val="tx1"/>
                  </a:solidFill>
                  <a:latin charset="0" panose="020b0604020202020204" pitchFamily="34" typeface="Arial"/>
                  <a:ea charset="-122" panose="02010600030101010101" pitchFamily="2" typeface="宋体"/>
                </a:defRPr>
              </a:lvl1pPr>
              <a:lvl2pPr defTabSz="1217613" eaLnBrk="0" hangingPunct="0" indent="-285750" marL="742950">
                <a:defRPr>
                  <a:solidFill>
                    <a:schemeClr val="tx1"/>
                  </a:solidFill>
                  <a:latin charset="0" panose="020b0604020202020204" pitchFamily="34" typeface="Arial"/>
                  <a:ea charset="-122" panose="02010600030101010101" pitchFamily="2" typeface="宋体"/>
                </a:defRPr>
              </a:lvl2pPr>
              <a:lvl3pPr defTabSz="1217613" eaLnBrk="0" hangingPunct="0" indent="-228600" marL="1143000">
                <a:defRPr>
                  <a:solidFill>
                    <a:schemeClr val="tx1"/>
                  </a:solidFill>
                  <a:latin charset="0" panose="020b0604020202020204" pitchFamily="34" typeface="Arial"/>
                  <a:ea charset="-122" panose="02010600030101010101" pitchFamily="2" typeface="宋体"/>
                </a:defRPr>
              </a:lvl3pPr>
              <a:lvl4pPr defTabSz="1217613" eaLnBrk="0" hangingPunct="0" indent="-228600" marL="1600200">
                <a:defRPr>
                  <a:solidFill>
                    <a:schemeClr val="tx1"/>
                  </a:solidFill>
                  <a:latin charset="0" panose="020b0604020202020204" pitchFamily="34" typeface="Arial"/>
                  <a:ea charset="-122" panose="02010600030101010101" pitchFamily="2" typeface="宋体"/>
                </a:defRPr>
              </a:lvl4pPr>
              <a:lvl5pPr defTabSz="1217613" eaLnBrk="0" hangingPunct="0" indent="-228600" marL="2057400">
                <a:defRPr>
                  <a:solidFill>
                    <a:schemeClr val="tx1"/>
                  </a:solidFill>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1217613"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chemeClr val="bg1"/>
                  </a:solidFill>
                  <a:effectLst/>
                  <a:uLnTx/>
                  <a:uFillTx/>
                  <a:latin typeface="+mn-lt"/>
                  <a:ea typeface="+mn-ea"/>
                  <a:cs typeface="+mn-ea"/>
                  <a:sym typeface="+mn-lt"/>
                </a:rPr>
                <a:t>第五章</a:t>
              </a:r>
            </a:p>
          </p:txBody>
        </p:sp>
        <p:sp>
          <p:nvSpPr>
            <p:cNvPr id="24" name="矩形 38">
              <a:extLst>
                <a:ext uri="{FF2B5EF4-FFF2-40B4-BE49-F238E27FC236}">
                  <a16:creationId xmlns:a16="http://schemas.microsoft.com/office/drawing/2014/main" id="{6665289A-1B2D-45AF-9671-F06EBFB7818C}"/>
                </a:ext>
              </a:extLst>
            </p:cNvPr>
            <p:cNvSpPr>
              <a:spLocks noChangeArrowheads="1"/>
            </p:cNvSpPr>
            <p:nvPr/>
          </p:nvSpPr>
          <p:spPr bwMode="auto">
            <a:xfrm>
              <a:off x="2325005" y="1145162"/>
              <a:ext cx="2107631" cy="371141"/>
            </a:xfrm>
            <a:prstGeom prst="rect">
              <a:avLst/>
            </a:prstGeom>
            <a:grpFill/>
            <a:ln w="9525">
              <a:noFill/>
              <a:miter lim="800000"/>
            </a:ln>
            <a:extLst/>
          </p:spPr>
          <p:txBody>
            <a:bodyPr bIns="45716" lIns="91431" rIns="91431" tIns="45716" wrap="square">
              <a:spAutoFit/>
            </a:bodyPr>
            <a:lstStyle/>
            <a:p>
              <a:pPr algn="ctr"/>
              <a:r>
                <a:rPr altLang="en-US" b="1" lang="zh-CN" sz="1600">
                  <a:solidFill>
                    <a:schemeClr val="bg1"/>
                  </a:solidFill>
                  <a:cs typeface="+mn-ea"/>
                  <a:sym typeface="+mn-lt"/>
                </a:rPr>
                <a:t>呈报审批</a:t>
              </a:r>
            </a:p>
          </p:txBody>
        </p:sp>
      </p:grpSp>
      <p:grpSp>
        <p:nvGrpSpPr>
          <p:cNvPr id="26" name="组合 25">
            <a:extLst>
              <a:ext uri="{FF2B5EF4-FFF2-40B4-BE49-F238E27FC236}">
                <a16:creationId xmlns:a16="http://schemas.microsoft.com/office/drawing/2014/main" id="{ED5CFEE9-8A19-4046-808B-5841F365D63E}"/>
              </a:ext>
            </a:extLst>
          </p:cNvPr>
          <p:cNvGrpSpPr/>
          <p:nvPr/>
        </p:nvGrpSpPr>
        <p:grpSpPr>
          <a:xfrm>
            <a:off x="1305054" y="4832145"/>
            <a:ext cx="3603683" cy="455547"/>
            <a:chOff x="866717" y="1093022"/>
            <a:chExt cx="4329397" cy="504284"/>
          </a:xfrm>
          <a:solidFill>
            <a:srgbClr val="C00000"/>
          </a:solidFill>
        </p:grpSpPr>
        <p:sp>
          <p:nvSpPr>
            <p:cNvPr id="27" name="圆角矩形 58">
              <a:extLst>
                <a:ext uri="{FF2B5EF4-FFF2-40B4-BE49-F238E27FC236}">
                  <a16:creationId xmlns:a16="http://schemas.microsoft.com/office/drawing/2014/main" id="{98B1AFAE-D807-440F-A953-5DCF385C8552}"/>
                </a:ext>
              </a:extLst>
            </p:cNvPr>
            <p:cNvSpPr/>
            <p:nvPr/>
          </p:nvSpPr>
          <p:spPr>
            <a:xfrm>
              <a:off x="955405" y="1115195"/>
              <a:ext cx="4240709" cy="482111"/>
            </a:xfrm>
            <a:prstGeom prst="roundRect">
              <a:avLst>
                <a:gd fmla="val 50000" name="adj"/>
              </a:avLst>
            </a:prstGeom>
            <a:grp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50" u="none">
                <a:ln>
                  <a:noFill/>
                </a:ln>
                <a:solidFill>
                  <a:schemeClr val="bg1"/>
                </a:solidFill>
                <a:effectLst/>
                <a:uLnTx/>
                <a:uFillTx/>
                <a:cs typeface="+mn-ea"/>
                <a:sym typeface="+mn-lt"/>
              </a:endParaRPr>
            </a:p>
          </p:txBody>
        </p:sp>
        <p:sp>
          <p:nvSpPr>
            <p:cNvPr id="28" name="文本框 27">
              <a:extLst>
                <a:ext uri="{FF2B5EF4-FFF2-40B4-BE49-F238E27FC236}">
                  <a16:creationId xmlns:a16="http://schemas.microsoft.com/office/drawing/2014/main" id="{6139A863-0168-40A1-9987-7E23C00B890F}"/>
                </a:ext>
              </a:extLst>
            </p:cNvPr>
            <p:cNvSpPr txBox="1">
              <a:spLocks noChangeArrowheads="1"/>
            </p:cNvSpPr>
            <p:nvPr/>
          </p:nvSpPr>
          <p:spPr bwMode="auto">
            <a:xfrm>
              <a:off x="866717" y="1093022"/>
              <a:ext cx="1248812" cy="472320"/>
            </a:xfrm>
            <a:prstGeom prst="rect">
              <a:avLst/>
            </a:prstGeom>
            <a:grpFill/>
            <a:ln>
              <a:noFill/>
            </a:ln>
          </p:spPr>
          <p:txBody>
            <a:bodyPr bIns="60936" lIns="121873" rIns="121873" tIns="60936" wrap="square">
              <a:spAutoFit/>
            </a:bodyPr>
            <a:lstStyle>
              <a:lvl1pPr defTabSz="1217613" eaLnBrk="0" hangingPunct="0">
                <a:defRPr>
                  <a:solidFill>
                    <a:schemeClr val="tx1"/>
                  </a:solidFill>
                  <a:latin charset="0" panose="020b0604020202020204" pitchFamily="34" typeface="Arial"/>
                  <a:ea charset="-122" panose="02010600030101010101" pitchFamily="2" typeface="宋体"/>
                </a:defRPr>
              </a:lvl1pPr>
              <a:lvl2pPr defTabSz="1217613" eaLnBrk="0" hangingPunct="0" indent="-285750" marL="742950">
                <a:defRPr>
                  <a:solidFill>
                    <a:schemeClr val="tx1"/>
                  </a:solidFill>
                  <a:latin charset="0" panose="020b0604020202020204" pitchFamily="34" typeface="Arial"/>
                  <a:ea charset="-122" panose="02010600030101010101" pitchFamily="2" typeface="宋体"/>
                </a:defRPr>
              </a:lvl2pPr>
              <a:lvl3pPr defTabSz="1217613" eaLnBrk="0" hangingPunct="0" indent="-228600" marL="1143000">
                <a:defRPr>
                  <a:solidFill>
                    <a:schemeClr val="tx1"/>
                  </a:solidFill>
                  <a:latin charset="0" panose="020b0604020202020204" pitchFamily="34" typeface="Arial"/>
                  <a:ea charset="-122" panose="02010600030101010101" pitchFamily="2" typeface="宋体"/>
                </a:defRPr>
              </a:lvl3pPr>
              <a:lvl4pPr defTabSz="1217613" eaLnBrk="0" hangingPunct="0" indent="-228600" marL="1600200">
                <a:defRPr>
                  <a:solidFill>
                    <a:schemeClr val="tx1"/>
                  </a:solidFill>
                  <a:latin charset="0" panose="020b0604020202020204" pitchFamily="34" typeface="Arial"/>
                  <a:ea charset="-122" panose="02010600030101010101" pitchFamily="2" typeface="宋体"/>
                </a:defRPr>
              </a:lvl4pPr>
              <a:lvl5pPr defTabSz="1217613" eaLnBrk="0" hangingPunct="0" indent="-228600" marL="2057400">
                <a:defRPr>
                  <a:solidFill>
                    <a:schemeClr val="tx1"/>
                  </a:solidFill>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1217613"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chemeClr val="bg1"/>
                  </a:solidFill>
                  <a:effectLst/>
                  <a:uLnTx/>
                  <a:uFillTx/>
                  <a:latin typeface="+mn-lt"/>
                  <a:ea typeface="+mn-ea"/>
                  <a:cs typeface="+mn-ea"/>
                  <a:sym typeface="+mn-lt"/>
                </a:rPr>
                <a:t>第六章</a:t>
              </a:r>
            </a:p>
          </p:txBody>
        </p:sp>
        <p:sp>
          <p:nvSpPr>
            <p:cNvPr id="29" name="矩形 38">
              <a:extLst>
                <a:ext uri="{FF2B5EF4-FFF2-40B4-BE49-F238E27FC236}">
                  <a16:creationId xmlns:a16="http://schemas.microsoft.com/office/drawing/2014/main" id="{B6BD26F7-EBBD-477C-A80B-6C5B0C822DFC}"/>
                </a:ext>
              </a:extLst>
            </p:cNvPr>
            <p:cNvSpPr>
              <a:spLocks noChangeArrowheads="1"/>
            </p:cNvSpPr>
            <p:nvPr/>
          </p:nvSpPr>
          <p:spPr bwMode="auto">
            <a:xfrm>
              <a:off x="1964058" y="1179323"/>
              <a:ext cx="2848793" cy="371141"/>
            </a:xfrm>
            <a:prstGeom prst="rect">
              <a:avLst/>
            </a:prstGeom>
            <a:grpFill/>
            <a:ln w="9525">
              <a:noFill/>
              <a:miter lim="800000"/>
            </a:ln>
            <a:extLst/>
          </p:spPr>
          <p:txBody>
            <a:bodyPr bIns="45716" lIns="91431" rIns="91431" tIns="45716" wrap="square">
              <a:spAutoFit/>
            </a:bodyPr>
            <a:lstStyle/>
            <a:p>
              <a:pPr algn="ctr"/>
              <a:r>
                <a:rPr altLang="en-US" b="1" lang="zh-CN" sz="1600">
                  <a:solidFill>
                    <a:schemeClr val="bg1"/>
                  </a:solidFill>
                  <a:cs typeface="+mn-ea"/>
                  <a:sym typeface="+mn-lt"/>
                </a:rPr>
                <a:t>纪律和监督</a:t>
              </a:r>
            </a:p>
          </p:txBody>
        </p:sp>
      </p:grpSp>
      <p:grpSp>
        <p:nvGrpSpPr>
          <p:cNvPr id="30" name="组合 29">
            <a:extLst>
              <a:ext uri="{FF2B5EF4-FFF2-40B4-BE49-F238E27FC236}">
                <a16:creationId xmlns:a16="http://schemas.microsoft.com/office/drawing/2014/main" id="{6C5FD8DF-F0E0-4ADA-A74E-E5FF4958FD3F}"/>
              </a:ext>
            </a:extLst>
          </p:cNvPr>
          <p:cNvGrpSpPr/>
          <p:nvPr/>
        </p:nvGrpSpPr>
        <p:grpSpPr>
          <a:xfrm>
            <a:off x="1305054" y="5461603"/>
            <a:ext cx="3603683" cy="446226"/>
            <a:chOff x="866717" y="1103341"/>
            <a:chExt cx="4329397" cy="493965"/>
          </a:xfrm>
          <a:solidFill>
            <a:srgbClr val="C00000"/>
          </a:solidFill>
        </p:grpSpPr>
        <p:sp>
          <p:nvSpPr>
            <p:cNvPr id="31" name="圆角矩形 58">
              <a:extLst>
                <a:ext uri="{FF2B5EF4-FFF2-40B4-BE49-F238E27FC236}">
                  <a16:creationId xmlns:a16="http://schemas.microsoft.com/office/drawing/2014/main" id="{44DAC438-6813-4AC9-B1E0-881E9819E1FD}"/>
                </a:ext>
              </a:extLst>
            </p:cNvPr>
            <p:cNvSpPr/>
            <p:nvPr/>
          </p:nvSpPr>
          <p:spPr>
            <a:xfrm>
              <a:off x="955405" y="1115195"/>
              <a:ext cx="4240709" cy="482111"/>
            </a:xfrm>
            <a:prstGeom prst="roundRect">
              <a:avLst>
                <a:gd fmla="val 50000" name="adj"/>
              </a:avLst>
            </a:prstGeom>
            <a:grp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50" u="none">
                <a:ln>
                  <a:noFill/>
                </a:ln>
                <a:solidFill>
                  <a:schemeClr val="bg1"/>
                </a:solidFill>
                <a:effectLst/>
                <a:uLnTx/>
                <a:uFillTx/>
                <a:cs typeface="+mn-ea"/>
                <a:sym typeface="+mn-lt"/>
              </a:endParaRPr>
            </a:p>
          </p:txBody>
        </p:sp>
        <p:sp>
          <p:nvSpPr>
            <p:cNvPr id="32" name="文本框 31">
              <a:extLst>
                <a:ext uri="{FF2B5EF4-FFF2-40B4-BE49-F238E27FC236}">
                  <a16:creationId xmlns:a16="http://schemas.microsoft.com/office/drawing/2014/main" id="{44298399-8D14-4FAA-8FC9-F3C3059061A7}"/>
                </a:ext>
              </a:extLst>
            </p:cNvPr>
            <p:cNvSpPr txBox="1">
              <a:spLocks noChangeArrowheads="1"/>
            </p:cNvSpPr>
            <p:nvPr/>
          </p:nvSpPr>
          <p:spPr bwMode="auto">
            <a:xfrm>
              <a:off x="866717" y="1103342"/>
              <a:ext cx="1389805" cy="472319"/>
            </a:xfrm>
            <a:prstGeom prst="rect">
              <a:avLst/>
            </a:prstGeom>
            <a:grpFill/>
            <a:ln>
              <a:noFill/>
            </a:ln>
          </p:spPr>
          <p:txBody>
            <a:bodyPr bIns="60936" lIns="121873" rIns="121873" tIns="60936" wrap="square">
              <a:spAutoFit/>
            </a:bodyPr>
            <a:lstStyle>
              <a:lvl1pPr defTabSz="1217613" eaLnBrk="0" hangingPunct="0">
                <a:defRPr>
                  <a:solidFill>
                    <a:schemeClr val="tx1"/>
                  </a:solidFill>
                  <a:latin charset="0" panose="020b0604020202020204" pitchFamily="34" typeface="Arial"/>
                  <a:ea charset="-122" panose="02010600030101010101" pitchFamily="2" typeface="宋体"/>
                </a:defRPr>
              </a:lvl1pPr>
              <a:lvl2pPr defTabSz="1217613" eaLnBrk="0" hangingPunct="0" indent="-285750" marL="742950">
                <a:defRPr>
                  <a:solidFill>
                    <a:schemeClr val="tx1"/>
                  </a:solidFill>
                  <a:latin charset="0" panose="020b0604020202020204" pitchFamily="34" typeface="Arial"/>
                  <a:ea charset="-122" panose="02010600030101010101" pitchFamily="2" typeface="宋体"/>
                </a:defRPr>
              </a:lvl2pPr>
              <a:lvl3pPr defTabSz="1217613" eaLnBrk="0" hangingPunct="0" indent="-228600" marL="1143000">
                <a:defRPr>
                  <a:solidFill>
                    <a:schemeClr val="tx1"/>
                  </a:solidFill>
                  <a:latin charset="0" panose="020b0604020202020204" pitchFamily="34" typeface="Arial"/>
                  <a:ea charset="-122" panose="02010600030101010101" pitchFamily="2" typeface="宋体"/>
                </a:defRPr>
              </a:lvl3pPr>
              <a:lvl4pPr defTabSz="1217613" eaLnBrk="0" hangingPunct="0" indent="-228600" marL="1600200">
                <a:defRPr>
                  <a:solidFill>
                    <a:schemeClr val="tx1"/>
                  </a:solidFill>
                  <a:latin charset="0" panose="020b0604020202020204" pitchFamily="34" typeface="Arial"/>
                  <a:ea charset="-122" panose="02010600030101010101" pitchFamily="2" typeface="宋体"/>
                </a:defRPr>
              </a:lvl4pPr>
              <a:lvl5pPr defTabSz="1217613" eaLnBrk="0" hangingPunct="0" indent="-228600" marL="2057400">
                <a:defRPr>
                  <a:solidFill>
                    <a:schemeClr val="tx1"/>
                  </a:solidFill>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1217613"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chemeClr val="bg1"/>
                  </a:solidFill>
                  <a:effectLst/>
                  <a:uLnTx/>
                  <a:uFillTx/>
                  <a:latin typeface="+mn-lt"/>
                  <a:ea typeface="+mn-ea"/>
                  <a:cs typeface="+mn-ea"/>
                  <a:sym typeface="+mn-lt"/>
                </a:rPr>
                <a:t>第七章</a:t>
              </a:r>
            </a:p>
          </p:txBody>
        </p:sp>
        <p:sp>
          <p:nvSpPr>
            <p:cNvPr id="33" name="矩形 38">
              <a:extLst>
                <a:ext uri="{FF2B5EF4-FFF2-40B4-BE49-F238E27FC236}">
                  <a16:creationId xmlns:a16="http://schemas.microsoft.com/office/drawing/2014/main" id="{1BF32D00-4CBF-4133-98FE-1F4DE713C386}"/>
                </a:ext>
              </a:extLst>
            </p:cNvPr>
            <p:cNvSpPr>
              <a:spLocks noChangeArrowheads="1"/>
            </p:cNvSpPr>
            <p:nvPr/>
          </p:nvSpPr>
          <p:spPr bwMode="auto">
            <a:xfrm>
              <a:off x="2732762" y="1165251"/>
              <a:ext cx="1389806" cy="371141"/>
            </a:xfrm>
            <a:prstGeom prst="rect">
              <a:avLst/>
            </a:prstGeom>
            <a:grpFill/>
            <a:ln w="9525">
              <a:noFill/>
              <a:miter lim="800000"/>
            </a:ln>
            <a:extLst/>
          </p:spPr>
          <p:txBody>
            <a:bodyPr bIns="45716" lIns="91431" rIns="91431" tIns="45716" wrap="square">
              <a:spAutoFit/>
            </a:bodyPr>
            <a:lstStyle/>
            <a:p>
              <a:pPr algn="ctr"/>
              <a:r>
                <a:rPr altLang="en-US" b="1" lang="zh-CN" sz="1600">
                  <a:solidFill>
                    <a:schemeClr val="bg1"/>
                  </a:solidFill>
                  <a:cs typeface="+mn-ea"/>
                  <a:sym typeface="+mn-lt"/>
                </a:rPr>
                <a:t>附　则</a:t>
              </a:r>
            </a:p>
          </p:txBody>
        </p:sp>
      </p:grpSp>
      <p:pic>
        <p:nvPicPr>
          <p:cNvPr id="34" name="图片 33">
            <a:extLst>
              <a:ext uri="{FF2B5EF4-FFF2-40B4-BE49-F238E27FC236}">
                <a16:creationId xmlns:a16="http://schemas.microsoft.com/office/drawing/2014/main" id="{445EF6D7-0A94-45A0-B6F7-975362808C1A}"/>
              </a:ext>
            </a:extLst>
          </p:cNvPr>
          <p:cNvPicPr>
            <a:picLocks noChangeAspect="1"/>
          </p:cNvPicPr>
          <p:nvPr/>
        </p:nvPicPr>
        <p:blipFill>
          <a:blip r:embed="rId3">
            <a:extLst>
              <a:ext uri="{28A0092B-C50C-407E-A947-70E740481C1C}">
                <a14:useLocalDpi val="0"/>
              </a:ext>
            </a:extLst>
          </a:blip>
          <a:stretch>
            <a:fillRect/>
          </a:stretch>
        </p:blipFill>
        <p:spPr>
          <a:xfrm>
            <a:off x="6398810" y="1586933"/>
            <a:ext cx="4589394" cy="4589394"/>
          </a:xfrm>
          <a:prstGeom prst="rect">
            <a:avLst/>
          </a:prstGeom>
        </p:spPr>
      </p:pic>
    </p:spTree>
    <p:extLst>
      <p:ext uri="{BB962C8B-B14F-4D97-AF65-F5344CB8AC3E}">
        <p14:creationId val="371122518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additive="base">
                                        <p:cTn dur="500" fill="hold" id="12"/>
                                        <p:tgtEl>
                                          <p:spTgt spid="9"/>
                                        </p:tgtEl>
                                        <p:attrNameLst>
                                          <p:attrName>ppt_x</p:attrName>
                                        </p:attrNameLst>
                                      </p:cBhvr>
                                      <p:tavLst>
                                        <p:tav tm="0">
                                          <p:val>
                                            <p:strVal val="0-#ppt_w/2"/>
                                          </p:val>
                                        </p:tav>
                                        <p:tav tm="100000">
                                          <p:val>
                                            <p:strVal val="#ppt_x"/>
                                          </p:val>
                                        </p:tav>
                                      </p:tavLst>
                                    </p:anim>
                                    <p:anim calcmode="lin" valueType="num">
                                      <p:cBhvr additive="base">
                                        <p:cTn dur="500" fill="hold" id="13"/>
                                        <p:tgtEl>
                                          <p:spTgt spid="9"/>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additive="base">
                                        <p:cTn dur="500" fill="hold" id="17"/>
                                        <p:tgtEl>
                                          <p:spTgt spid="13"/>
                                        </p:tgtEl>
                                        <p:attrNameLst>
                                          <p:attrName>ppt_x</p:attrName>
                                        </p:attrNameLst>
                                      </p:cBhvr>
                                      <p:tavLst>
                                        <p:tav tm="0">
                                          <p:val>
                                            <p:strVal val="0-#ppt_w/2"/>
                                          </p:val>
                                        </p:tav>
                                        <p:tav tm="100000">
                                          <p:val>
                                            <p:strVal val="#ppt_x"/>
                                          </p:val>
                                        </p:tav>
                                      </p:tavLst>
                                    </p:anim>
                                    <p:anim calcmode="lin" valueType="num">
                                      <p:cBhvr additive="base">
                                        <p:cTn dur="500" fill="hold" id="18"/>
                                        <p:tgtEl>
                                          <p:spTgt spid="13"/>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8">
                                  <p:stCondLst>
                                    <p:cond delay="0"/>
                                  </p:stCondLst>
                                  <p:childTnLst>
                                    <p:set>
                                      <p:cBhvr>
                                        <p:cTn dur="1" fill="hold" id="21">
                                          <p:stCondLst>
                                            <p:cond delay="0"/>
                                          </p:stCondLst>
                                        </p:cTn>
                                        <p:tgtEl>
                                          <p:spTgt spid="17"/>
                                        </p:tgtEl>
                                        <p:attrNameLst>
                                          <p:attrName>style.visibility</p:attrName>
                                        </p:attrNameLst>
                                      </p:cBhvr>
                                      <p:to>
                                        <p:strVal val="visible"/>
                                      </p:to>
                                    </p:set>
                                    <p:anim calcmode="lin" valueType="num">
                                      <p:cBhvr additive="base">
                                        <p:cTn dur="500" fill="hold" id="22"/>
                                        <p:tgtEl>
                                          <p:spTgt spid="17"/>
                                        </p:tgtEl>
                                        <p:attrNameLst>
                                          <p:attrName>ppt_x</p:attrName>
                                        </p:attrNameLst>
                                      </p:cBhvr>
                                      <p:tavLst>
                                        <p:tav tm="0">
                                          <p:val>
                                            <p:strVal val="0-#ppt_w/2"/>
                                          </p:val>
                                        </p:tav>
                                        <p:tav tm="100000">
                                          <p:val>
                                            <p:strVal val="#ppt_x"/>
                                          </p:val>
                                        </p:tav>
                                      </p:tavLst>
                                    </p:anim>
                                    <p:anim calcmode="lin" valueType="num">
                                      <p:cBhvr additive="base">
                                        <p:cTn dur="500" fill="hold" id="23"/>
                                        <p:tgtEl>
                                          <p:spTgt spid="17"/>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8">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additive="base">
                                        <p:cTn dur="500" fill="hold" id="27"/>
                                        <p:tgtEl>
                                          <p:spTgt spid="21"/>
                                        </p:tgtEl>
                                        <p:attrNameLst>
                                          <p:attrName>ppt_x</p:attrName>
                                        </p:attrNameLst>
                                      </p:cBhvr>
                                      <p:tavLst>
                                        <p:tav tm="0">
                                          <p:val>
                                            <p:strVal val="0-#ppt_w/2"/>
                                          </p:val>
                                        </p:tav>
                                        <p:tav tm="100000">
                                          <p:val>
                                            <p:strVal val="#ppt_x"/>
                                          </p:val>
                                        </p:tav>
                                      </p:tavLst>
                                    </p:anim>
                                    <p:anim calcmode="lin" valueType="num">
                                      <p:cBhvr additive="base">
                                        <p:cTn dur="500" fill="hold" id="28"/>
                                        <p:tgtEl>
                                          <p:spTgt spid="21"/>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id="30" nodeType="afterEffect" presetClass="entr" presetID="2" presetSubtype="8">
                                  <p:stCondLst>
                                    <p:cond delay="0"/>
                                  </p:stCondLst>
                                  <p:childTnLst>
                                    <p:set>
                                      <p:cBhvr>
                                        <p:cTn dur="1" fill="hold" id="31">
                                          <p:stCondLst>
                                            <p:cond delay="0"/>
                                          </p:stCondLst>
                                        </p:cTn>
                                        <p:tgtEl>
                                          <p:spTgt spid="26"/>
                                        </p:tgtEl>
                                        <p:attrNameLst>
                                          <p:attrName>style.visibility</p:attrName>
                                        </p:attrNameLst>
                                      </p:cBhvr>
                                      <p:to>
                                        <p:strVal val="visible"/>
                                      </p:to>
                                    </p:set>
                                    <p:anim calcmode="lin" valueType="num">
                                      <p:cBhvr additive="base">
                                        <p:cTn dur="500" fill="hold" id="32"/>
                                        <p:tgtEl>
                                          <p:spTgt spid="26"/>
                                        </p:tgtEl>
                                        <p:attrNameLst>
                                          <p:attrName>ppt_x</p:attrName>
                                        </p:attrNameLst>
                                      </p:cBhvr>
                                      <p:tavLst>
                                        <p:tav tm="0">
                                          <p:val>
                                            <p:strVal val="0-#ppt_w/2"/>
                                          </p:val>
                                        </p:tav>
                                        <p:tav tm="100000">
                                          <p:val>
                                            <p:strVal val="#ppt_x"/>
                                          </p:val>
                                        </p:tav>
                                      </p:tavLst>
                                    </p:anim>
                                    <p:anim calcmode="lin" valueType="num">
                                      <p:cBhvr additive="base">
                                        <p:cTn dur="500" fill="hold" id="33"/>
                                        <p:tgtEl>
                                          <p:spTgt spid="26"/>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id="35" nodeType="afterEffect" presetClass="entr" presetID="2" presetSubtype="8">
                                  <p:stCondLst>
                                    <p:cond delay="0"/>
                                  </p:stCondLst>
                                  <p:childTnLst>
                                    <p:set>
                                      <p:cBhvr>
                                        <p:cTn dur="1" fill="hold" id="36">
                                          <p:stCondLst>
                                            <p:cond delay="0"/>
                                          </p:stCondLst>
                                        </p:cTn>
                                        <p:tgtEl>
                                          <p:spTgt spid="30"/>
                                        </p:tgtEl>
                                        <p:attrNameLst>
                                          <p:attrName>style.visibility</p:attrName>
                                        </p:attrNameLst>
                                      </p:cBhvr>
                                      <p:to>
                                        <p:strVal val="visible"/>
                                      </p:to>
                                    </p:set>
                                    <p:anim calcmode="lin" valueType="num">
                                      <p:cBhvr additive="base">
                                        <p:cTn dur="500" fill="hold" id="37"/>
                                        <p:tgtEl>
                                          <p:spTgt spid="30"/>
                                        </p:tgtEl>
                                        <p:attrNameLst>
                                          <p:attrName>ppt_x</p:attrName>
                                        </p:attrNameLst>
                                      </p:cBhvr>
                                      <p:tavLst>
                                        <p:tav tm="0">
                                          <p:val>
                                            <p:strVal val="0-#ppt_w/2"/>
                                          </p:val>
                                        </p:tav>
                                        <p:tav tm="100000">
                                          <p:val>
                                            <p:strVal val="#ppt_x"/>
                                          </p:val>
                                        </p:tav>
                                      </p:tavLst>
                                    </p:anim>
                                    <p:anim calcmode="lin" valueType="num">
                                      <p:cBhvr additive="base">
                                        <p:cTn dur="500" fill="hold" id="38"/>
                                        <p:tgtEl>
                                          <p:spTgt spid="30"/>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id="40" nodeType="afterEffect" presetClass="entr" presetID="22" presetSubtype="4">
                                  <p:stCondLst>
                                    <p:cond delay="0"/>
                                  </p:stCondLst>
                                  <p:childTnLst>
                                    <p:set>
                                      <p:cBhvr>
                                        <p:cTn dur="1" fill="hold" id="41">
                                          <p:stCondLst>
                                            <p:cond delay="0"/>
                                          </p:stCondLst>
                                        </p:cTn>
                                        <p:tgtEl>
                                          <p:spTgt spid="34"/>
                                        </p:tgtEl>
                                        <p:attrNameLst>
                                          <p:attrName>style.visibility</p:attrName>
                                        </p:attrNameLst>
                                      </p:cBhvr>
                                      <p:to>
                                        <p:strVal val="visible"/>
                                      </p:to>
                                    </p:set>
                                    <p:animEffect filter="wipe(down)" transition="in">
                                      <p:cBhvr>
                                        <p:cTn dur="500" id="42"/>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148BBFC8-A0EE-4E47-BFF4-9CEBB878041C}"/>
              </a:ext>
            </a:extLst>
          </p:cNvPr>
          <p:cNvGrpSpPr/>
          <p:nvPr/>
        </p:nvGrpSpPr>
        <p:grpSpPr>
          <a:xfrm>
            <a:off x="747190" y="4609805"/>
            <a:ext cx="11256997" cy="1685058"/>
            <a:chOff x="747190" y="4609805"/>
            <a:chExt cx="11256997" cy="1685058"/>
          </a:xfrm>
        </p:grpSpPr>
        <p:pic>
          <p:nvPicPr>
            <p:cNvPr id="14" name="图片 13">
              <a:extLst>
                <a:ext uri="{FF2B5EF4-FFF2-40B4-BE49-F238E27FC236}">
                  <a16:creationId xmlns:a16="http://schemas.microsoft.com/office/drawing/2014/main" id="{2A74A79D-1B12-47FF-962B-A86719F8E502}"/>
                </a:ext>
              </a:extLst>
            </p:cNvPr>
            <p:cNvPicPr>
              <a:picLocks noChangeAspect="1"/>
            </p:cNvPicPr>
            <p:nvPr/>
          </p:nvPicPr>
          <p:blipFill>
            <a:blip r:embed="rId2">
              <a:extLst>
                <a:ext uri="{28A0092B-C50C-407E-A947-70E740481C1C}">
                  <a14:useLocalDpi val="0"/>
                </a:ext>
              </a:extLst>
            </a:blip>
            <a:stretch>
              <a:fillRect/>
            </a:stretch>
          </p:blipFill>
          <p:spPr>
            <a:xfrm>
              <a:off x="8069221" y="4609805"/>
              <a:ext cx="3934966" cy="1685058"/>
            </a:xfrm>
            <a:prstGeom prst="rect">
              <a:avLst/>
            </a:prstGeom>
          </p:spPr>
        </p:pic>
        <p:pic>
          <p:nvPicPr>
            <p:cNvPr id="16" name="图片 15">
              <a:extLst>
                <a:ext uri="{FF2B5EF4-FFF2-40B4-BE49-F238E27FC236}">
                  <a16:creationId xmlns:a16="http://schemas.microsoft.com/office/drawing/2014/main" id="{CC4680FB-77B8-49DC-81A6-030AF9E0CE39}"/>
                </a:ext>
              </a:extLst>
            </p:cNvPr>
            <p:cNvPicPr>
              <a:picLocks noChangeAspect="1"/>
            </p:cNvPicPr>
            <p:nvPr/>
          </p:nvPicPr>
          <p:blipFill>
            <a:blip r:embed="rId3">
              <a:extLst>
                <a:ext uri="{28A0092B-C50C-407E-A947-70E740481C1C}">
                  <a14:useLocalDpi val="0"/>
                </a:ext>
              </a:extLst>
            </a:blip>
            <a:stretch>
              <a:fillRect/>
            </a:stretch>
          </p:blipFill>
          <p:spPr>
            <a:xfrm>
              <a:off x="747190" y="4786378"/>
              <a:ext cx="3259589" cy="1387936"/>
            </a:xfrm>
            <a:prstGeom prst="rect">
              <a:avLst/>
            </a:prstGeom>
          </p:spPr>
        </p:pic>
      </p:grpSp>
      <p:pic>
        <p:nvPicPr>
          <p:cNvPr id="10" name="图片 9">
            <a:extLst>
              <a:ext uri="{FF2B5EF4-FFF2-40B4-BE49-F238E27FC236}">
                <a16:creationId xmlns:a16="http://schemas.microsoft.com/office/drawing/2014/main" id="{B7A4D282-0321-449C-9419-665DA5F40D55}"/>
              </a:ext>
            </a:extLst>
          </p:cNvPr>
          <p:cNvPicPr>
            <a:picLocks noChangeAspect="1"/>
          </p:cNvPicPr>
          <p:nvPr/>
        </p:nvPicPr>
        <p:blipFill>
          <a:blip r:embed="rId4">
            <a:extLst>
              <a:ext uri="{28A0092B-C50C-407E-A947-70E740481C1C}">
                <a14:useLocalDpi val="0"/>
              </a:ext>
            </a:extLst>
          </a:blip>
          <a:stretch>
            <a:fillRect/>
          </a:stretch>
        </p:blipFill>
        <p:spPr>
          <a:xfrm>
            <a:off x="7143270" y="-12210"/>
            <a:ext cx="5048730" cy="1995826"/>
          </a:xfrm>
          <a:prstGeom prst="rect">
            <a:avLst/>
          </a:prstGeom>
        </p:spPr>
      </p:pic>
      <p:pic>
        <p:nvPicPr>
          <p:cNvPr id="19" name="Picture 11">
            <a:extLst>
              <a:ext uri="{FF2B5EF4-FFF2-40B4-BE49-F238E27FC236}">
                <a16:creationId xmlns:a16="http://schemas.microsoft.com/office/drawing/2014/main" id="{100F7DB8-7936-4BDE-B854-5AA395C899B0}"/>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1203558" y="1937383"/>
            <a:ext cx="1883286" cy="1535246"/>
          </a:xfrm>
          <a:prstGeom prst="rect">
            <a:avLst/>
          </a:prstGeom>
          <a:noFill/>
          <a:extLst>
            <a:ext uri="{909E8E84-426E-40DD-AFC4-6F175D3DCCD1}">
              <a14:hiddenFill>
                <a:solidFill>
                  <a:srgbClr val="FFFFFF"/>
                </a:solidFill>
              </a14:hiddenFill>
            </a:ext>
          </a:extLst>
        </p:spPr>
      </p:pic>
      <p:sp>
        <p:nvSpPr>
          <p:cNvPr id="22" name="矩形 18">
            <a:extLst>
              <a:ext uri="{FF2B5EF4-FFF2-40B4-BE49-F238E27FC236}">
                <a16:creationId xmlns:a16="http://schemas.microsoft.com/office/drawing/2014/main" id="{ED88C369-1251-449E-AA85-AE85D6F3C105}"/>
              </a:ext>
            </a:extLst>
          </p:cNvPr>
          <p:cNvSpPr/>
          <p:nvPr/>
        </p:nvSpPr>
        <p:spPr>
          <a:xfrm>
            <a:off x="5333665" y="2245648"/>
            <a:ext cx="3415209" cy="1188720"/>
          </a:xfrm>
          <a:prstGeom prst="rect">
            <a:avLst/>
          </a:prstGeom>
        </p:spPr>
        <p:txBody>
          <a:bodyPr wrap="square">
            <a:spAutoFit/>
          </a:bodyPr>
          <a:lstStyle/>
          <a:p>
            <a:pPr algn="dist">
              <a:defRPr/>
            </a:pPr>
            <a:r>
              <a:rPr altLang="en-US" b="1" lang="zh-CN" sz="7200">
                <a:solidFill>
                  <a:schemeClr val="bg1"/>
                </a:solidFill>
                <a:cs typeface="+mn-ea"/>
                <a:sym typeface="+mn-lt"/>
              </a:rPr>
              <a:t>总则</a:t>
            </a:r>
          </a:p>
        </p:txBody>
      </p:sp>
      <p:sp>
        <p:nvSpPr>
          <p:cNvPr id="23" name="矩形 22">
            <a:extLst>
              <a:ext uri="{FF2B5EF4-FFF2-40B4-BE49-F238E27FC236}">
                <a16:creationId xmlns:a16="http://schemas.microsoft.com/office/drawing/2014/main" id="{33FA4D33-DC2B-4159-BBF4-EDC808B487A3}"/>
              </a:ext>
            </a:extLst>
          </p:cNvPr>
          <p:cNvSpPr/>
          <p:nvPr/>
        </p:nvSpPr>
        <p:spPr>
          <a:xfrm>
            <a:off x="3344262" y="2245649"/>
            <a:ext cx="1310005" cy="1188720"/>
          </a:xfrm>
          <a:prstGeom prst="rect">
            <a:avLst/>
          </a:prstGeom>
          <a:solidFill>
            <a:schemeClr val="bg1"/>
          </a:solidFill>
          <a:ln>
            <a:noFill/>
          </a:ln>
        </p:spPr>
        <p:txBody>
          <a:bodyPr wrap="none">
            <a:spAutoFit/>
          </a:bodyPr>
          <a:lstStyle/>
          <a:p>
            <a:pPr algn="ctr"/>
            <a:r>
              <a:rPr altLang="zh-CN" b="1" lang="en-US" sz="7200">
                <a:solidFill>
                  <a:srgbClr val="C00000"/>
                </a:solidFill>
                <a:latin charset="-122" panose="020b0804020202020204" pitchFamily="34" typeface="汉仪雅酷黑 75W"/>
                <a:ea charset="-122" panose="020b0804020202020204" pitchFamily="34" typeface="汉仪雅酷黑 75W"/>
                <a:cs typeface="+mn-ea"/>
                <a:sym typeface="+mn-lt"/>
              </a:rPr>
              <a:t>01</a:t>
            </a:r>
          </a:p>
        </p:txBody>
      </p:sp>
      <p:grpSp>
        <p:nvGrpSpPr>
          <p:cNvPr id="28" name="组合 27">
            <a:extLst>
              <a:ext uri="{FF2B5EF4-FFF2-40B4-BE49-F238E27FC236}">
                <a16:creationId xmlns:a16="http://schemas.microsoft.com/office/drawing/2014/main" id="{BB89C2B6-9925-4832-94A7-ECBB82612C87}"/>
              </a:ext>
            </a:extLst>
          </p:cNvPr>
          <p:cNvGrpSpPr/>
          <p:nvPr/>
        </p:nvGrpSpPr>
        <p:grpSpPr>
          <a:xfrm>
            <a:off x="2078807" y="4388783"/>
            <a:ext cx="8360826" cy="2252250"/>
            <a:chOff x="2078807" y="4388783"/>
            <a:chExt cx="8360826" cy="2252250"/>
          </a:xfrm>
        </p:grpSpPr>
        <p:pic>
          <p:nvPicPr>
            <p:cNvPr id="29" name="图片 28">
              <a:extLst>
                <a:ext uri="{FF2B5EF4-FFF2-40B4-BE49-F238E27FC236}">
                  <a16:creationId xmlns:a16="http://schemas.microsoft.com/office/drawing/2014/main" id="{59A60186-6EDC-4E4E-8EB1-90F803953FF5}"/>
                </a:ext>
              </a:extLst>
            </p:cNvPr>
            <p:cNvPicPr>
              <a:picLocks noChangeAspect="1"/>
            </p:cNvPicPr>
            <p:nvPr/>
          </p:nvPicPr>
          <p:blipFill>
            <a:blip r:embed="rId6">
              <a:extLst>
                <a:ext uri="{28A0092B-C50C-407E-A947-70E740481C1C}">
                  <a14:useLocalDpi val="0"/>
                </a:ext>
              </a:extLst>
            </a:blip>
            <a:stretch>
              <a:fillRect/>
            </a:stretch>
          </p:blipFill>
          <p:spPr>
            <a:xfrm>
              <a:off x="3086844" y="4786378"/>
              <a:ext cx="6075702" cy="1854655"/>
            </a:xfrm>
            <a:prstGeom prst="rect">
              <a:avLst/>
            </a:prstGeom>
          </p:spPr>
        </p:pic>
        <p:pic>
          <p:nvPicPr>
            <p:cNvPr id="30" name="图片 29">
              <a:extLst>
                <a:ext uri="{FF2B5EF4-FFF2-40B4-BE49-F238E27FC236}">
                  <a16:creationId xmlns:a16="http://schemas.microsoft.com/office/drawing/2014/main" id="{DFCC927C-9383-4B15-ACA7-A4A72705928F}"/>
                </a:ext>
              </a:extLst>
            </p:cNvPr>
            <p:cNvPicPr>
              <a:picLocks noChangeAspect="1"/>
            </p:cNvPicPr>
            <p:nvPr/>
          </p:nvPicPr>
          <p:blipFill>
            <a:blip r:embed="rId7">
              <a:extLst>
                <a:ext uri="{28A0092B-C50C-407E-A947-70E740481C1C}">
                  <a14:useLocalDpi val="0"/>
                </a:ext>
              </a:extLst>
            </a:blip>
            <a:stretch>
              <a:fillRect/>
            </a:stretch>
          </p:blipFill>
          <p:spPr>
            <a:xfrm>
              <a:off x="7800171" y="4388783"/>
              <a:ext cx="2639462" cy="1685058"/>
            </a:xfrm>
            <a:prstGeom prst="rect">
              <a:avLst/>
            </a:prstGeom>
          </p:spPr>
        </p:pic>
        <p:pic>
          <p:nvPicPr>
            <p:cNvPr id="31" name="图片 30">
              <a:extLst>
                <a:ext uri="{FF2B5EF4-FFF2-40B4-BE49-F238E27FC236}">
                  <a16:creationId xmlns:a16="http://schemas.microsoft.com/office/drawing/2014/main" id="{967172D9-2159-421C-B0B7-DA693094F69F}"/>
                </a:ext>
              </a:extLst>
            </p:cNvPr>
            <p:cNvPicPr>
              <a:picLocks noChangeAspect="1"/>
            </p:cNvPicPr>
            <p:nvPr/>
          </p:nvPicPr>
          <p:blipFill>
            <a:blip r:embed="rId7">
              <a:extLst>
                <a:ext uri="{28A0092B-C50C-407E-A947-70E740481C1C}">
                  <a14:useLocalDpi val="0"/>
                </a:ext>
              </a:extLst>
            </a:blip>
            <a:stretch>
              <a:fillRect/>
            </a:stretch>
          </p:blipFill>
          <p:spPr>
            <a:xfrm flipH="1">
              <a:off x="2078807" y="4388783"/>
              <a:ext cx="2639462" cy="1685058"/>
            </a:xfrm>
            <a:prstGeom prst="rect">
              <a:avLst/>
            </a:prstGeom>
          </p:spPr>
        </p:pic>
      </p:grpSp>
      <p:pic>
        <p:nvPicPr>
          <p:cNvPr id="18" name="图片 17">
            <a:extLst>
              <a:ext uri="{FF2B5EF4-FFF2-40B4-BE49-F238E27FC236}">
                <a16:creationId xmlns:a16="http://schemas.microsoft.com/office/drawing/2014/main" id="{12AE2379-6114-47A3-B744-055DA16AA88C}"/>
              </a:ext>
            </a:extLst>
          </p:cNvPr>
          <p:cNvPicPr>
            <a:picLocks noChangeAspect="1"/>
          </p:cNvPicPr>
          <p:nvPr/>
        </p:nvPicPr>
        <p:blipFill>
          <a:blip r:embed="rId8">
            <a:extLst>
              <a:ext uri="{28A0092B-C50C-407E-A947-70E740481C1C}">
                <a14:useLocalDpi val="0"/>
              </a:ext>
            </a:extLst>
          </a:blip>
          <a:stretch>
            <a:fillRect/>
          </a:stretch>
        </p:blipFill>
        <p:spPr>
          <a:xfrm>
            <a:off x="0" y="4906867"/>
            <a:ext cx="12192000" cy="1951133"/>
          </a:xfrm>
          <a:prstGeom prst="rect">
            <a:avLst/>
          </a:prstGeom>
        </p:spPr>
      </p:pic>
      <p:pic>
        <p:nvPicPr>
          <p:cNvPr id="8" name="图片 7">
            <a:extLst>
              <a:ext uri="{FF2B5EF4-FFF2-40B4-BE49-F238E27FC236}">
                <a16:creationId xmlns:a16="http://schemas.microsoft.com/office/drawing/2014/main" id="{244822C7-D1B9-417E-A6E6-1A4601CC78E1}"/>
              </a:ext>
            </a:extLst>
          </p:cNvPr>
          <p:cNvPicPr>
            <a:picLocks noChangeAspect="1"/>
          </p:cNvPicPr>
          <p:nvPr/>
        </p:nvPicPr>
        <p:blipFill>
          <a:blip r:embed="rId9">
            <a:extLst>
              <a:ext uri="{28A0092B-C50C-407E-A947-70E740481C1C}">
                <a14:useLocalDpi val="0"/>
              </a:ext>
            </a:extLst>
          </a:blip>
          <a:stretch>
            <a:fillRect/>
          </a:stretch>
        </p:blipFill>
        <p:spPr>
          <a:xfrm>
            <a:off x="232437" y="5783094"/>
            <a:ext cx="2083347" cy="1074906"/>
          </a:xfrm>
          <a:prstGeom prst="rect">
            <a:avLst/>
          </a:prstGeom>
        </p:spPr>
      </p:pic>
    </p:spTree>
    <p:extLst>
      <p:ext uri="{BB962C8B-B14F-4D97-AF65-F5344CB8AC3E}">
        <p14:creationId val="227482299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1000" id="11"/>
                                        <p:tgtEl>
                                          <p:spTgt spid="18"/>
                                        </p:tgtEl>
                                      </p:cBhvr>
                                    </p:animEffect>
                                    <p:anim calcmode="lin" valueType="num">
                                      <p:cBhvr>
                                        <p:cTn dur="1000" fill="hold" id="12"/>
                                        <p:tgtEl>
                                          <p:spTgt spid="18"/>
                                        </p:tgtEl>
                                        <p:attrNameLst>
                                          <p:attrName>ppt_x</p:attrName>
                                        </p:attrNameLst>
                                      </p:cBhvr>
                                      <p:tavLst>
                                        <p:tav tm="0">
                                          <p:val>
                                            <p:strVal val="#ppt_x"/>
                                          </p:val>
                                        </p:tav>
                                        <p:tav tm="100000">
                                          <p:val>
                                            <p:strVal val="#ppt_x"/>
                                          </p:val>
                                        </p:tav>
                                      </p:tavLst>
                                    </p:anim>
                                    <p:anim calcmode="lin" valueType="num">
                                      <p:cBhvr>
                                        <p:cTn dur="1000" fill="hold" id="13"/>
                                        <p:tgtEl>
                                          <p:spTgt spid="1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28"/>
                                        </p:tgtEl>
                                        <p:attrNameLst>
                                          <p:attrName>style.visibility</p:attrName>
                                        </p:attrNameLst>
                                      </p:cBhvr>
                                      <p:to>
                                        <p:strVal val="visible"/>
                                      </p:to>
                                    </p:set>
                                    <p:animEffect filter="wipe(down)" transition="in">
                                      <p:cBhvr>
                                        <p:cTn dur="500" id="17"/>
                                        <p:tgtEl>
                                          <p:spTgt spid="28"/>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21"/>
                                        </p:tgtEl>
                                        <p:attrNameLst>
                                          <p:attrName>style.visibility</p:attrName>
                                        </p:attrNameLst>
                                      </p:cBhvr>
                                      <p:to>
                                        <p:strVal val="visible"/>
                                      </p:to>
                                    </p:set>
                                    <p:animEffect filter="fade" transition="in">
                                      <p:cBhvr>
                                        <p:cTn dur="1000" id="21"/>
                                        <p:tgtEl>
                                          <p:spTgt spid="21"/>
                                        </p:tgtEl>
                                      </p:cBhvr>
                                    </p:animEffect>
                                    <p:anim calcmode="lin" valueType="num">
                                      <p:cBhvr>
                                        <p:cTn dur="1000" fill="hold" id="22"/>
                                        <p:tgtEl>
                                          <p:spTgt spid="21"/>
                                        </p:tgtEl>
                                        <p:attrNameLst>
                                          <p:attrName>ppt_x</p:attrName>
                                        </p:attrNameLst>
                                      </p:cBhvr>
                                      <p:tavLst>
                                        <p:tav tm="0">
                                          <p:val>
                                            <p:strVal val="#ppt_x"/>
                                          </p:val>
                                        </p:tav>
                                        <p:tav tm="100000">
                                          <p:val>
                                            <p:strVal val="#ppt_x"/>
                                          </p:val>
                                        </p:tav>
                                      </p:tavLst>
                                    </p:anim>
                                    <p:anim calcmode="lin" valueType="num">
                                      <p:cBhvr>
                                        <p:cTn dur="1000" fill="hold" id="23"/>
                                        <p:tgtEl>
                                          <p:spTgt spid="21"/>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53" presetSubtype="0">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p:cTn dur="500" fill="hold" id="31"/>
                                        <p:tgtEl>
                                          <p:spTgt spid="19"/>
                                        </p:tgtEl>
                                        <p:attrNameLst>
                                          <p:attrName>ppt_w</p:attrName>
                                        </p:attrNameLst>
                                      </p:cBhvr>
                                      <p:tavLst>
                                        <p:tav tm="0">
                                          <p:val>
                                            <p:fltVal val="0"/>
                                          </p:val>
                                        </p:tav>
                                        <p:tav tm="100000">
                                          <p:val>
                                            <p:strVal val="#ppt_w"/>
                                          </p:val>
                                        </p:tav>
                                      </p:tavLst>
                                    </p:anim>
                                    <p:anim calcmode="lin" valueType="num">
                                      <p:cBhvr>
                                        <p:cTn dur="500" fill="hold" id="32"/>
                                        <p:tgtEl>
                                          <p:spTgt spid="19"/>
                                        </p:tgtEl>
                                        <p:attrNameLst>
                                          <p:attrName>ppt_h</p:attrName>
                                        </p:attrNameLst>
                                      </p:cBhvr>
                                      <p:tavLst>
                                        <p:tav tm="0">
                                          <p:val>
                                            <p:fltVal val="0"/>
                                          </p:val>
                                        </p:tav>
                                        <p:tav tm="100000">
                                          <p:val>
                                            <p:strVal val="#ppt_h"/>
                                          </p:val>
                                        </p:tav>
                                      </p:tavLst>
                                    </p:anim>
                                    <p:animEffect filter="fade" transition="in">
                                      <p:cBhvr>
                                        <p:cTn dur="500" id="33"/>
                                        <p:tgtEl>
                                          <p:spTgt spid="19"/>
                                        </p:tgtEl>
                                      </p:cBhvr>
                                    </p:animEffect>
                                  </p:childTnLst>
                                </p:cTn>
                              </p:par>
                            </p:childTnLst>
                          </p:cTn>
                        </p:par>
                        <p:par>
                          <p:cTn fill="hold" id="34" nodeType="afterGroup">
                            <p:stCondLst>
                              <p:cond delay="4000"/>
                            </p:stCondLst>
                            <p:childTnLst>
                              <p:par>
                                <p:cTn fill="hold" grpId="0" id="35" nodeType="afterEffect" presetClass="entr" presetID="42"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1000" id="37"/>
                                        <p:tgtEl>
                                          <p:spTgt spid="23"/>
                                        </p:tgtEl>
                                      </p:cBhvr>
                                    </p:animEffect>
                                    <p:anim calcmode="lin" valueType="num">
                                      <p:cBhvr>
                                        <p:cTn dur="1000" fill="hold" id="38"/>
                                        <p:tgtEl>
                                          <p:spTgt spid="23"/>
                                        </p:tgtEl>
                                        <p:attrNameLst>
                                          <p:attrName>ppt_x</p:attrName>
                                        </p:attrNameLst>
                                      </p:cBhvr>
                                      <p:tavLst>
                                        <p:tav tm="0">
                                          <p:val>
                                            <p:strVal val="#ppt_x"/>
                                          </p:val>
                                        </p:tav>
                                        <p:tav tm="100000">
                                          <p:val>
                                            <p:strVal val="#ppt_x"/>
                                          </p:val>
                                        </p:tav>
                                      </p:tavLst>
                                    </p:anim>
                                    <p:anim calcmode="lin" valueType="num">
                                      <p:cBhvr>
                                        <p:cTn dur="1000" fill="hold" id="39"/>
                                        <p:tgtEl>
                                          <p:spTgt spid="2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5000"/>
                            </p:stCondLst>
                            <p:childTnLst>
                              <p:par>
                                <p:cTn fill="hold" grpId="0" id="41" nodeType="afterEffect" presetClass="entr" presetID="52" presetSubtype="0">
                                  <p:stCondLst>
                                    <p:cond delay="0"/>
                                  </p:stCondLst>
                                  <p:childTnLst>
                                    <p:set>
                                      <p:cBhvr>
                                        <p:cTn dur="1" fill="hold" id="42">
                                          <p:stCondLst>
                                            <p:cond delay="0"/>
                                          </p:stCondLst>
                                        </p:cTn>
                                        <p:tgtEl>
                                          <p:spTgt spid="22"/>
                                        </p:tgtEl>
                                        <p:attrNameLst>
                                          <p:attrName>style.visibility</p:attrName>
                                        </p:attrNameLst>
                                      </p:cBhvr>
                                      <p:to>
                                        <p:strVal val="visible"/>
                                      </p:to>
                                    </p:set>
                                    <p:animScale>
                                      <p:cBhvr>
                                        <p:cTn decel="50000" dur="1000" fill="hold" id="43">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4">
                                          <p:stCondLst>
                                            <p:cond delay="0"/>
                                          </p:stCondLst>
                                        </p:cTn>
                                        <p:tgtEl>
                                          <p:spTgt spid="22"/>
                                        </p:tgtEl>
                                        <p:attrNameLst>
                                          <p:attrName>ppt_x</p:attrName>
                                          <p:attrName>ppt_y</p:attrName>
                                        </p:attrNameLst>
                                      </p:cBhvr>
                                    </p:animMotion>
                                    <p:animEffect filter="fade" transition="in">
                                      <p:cBhvr>
                                        <p:cTn dur="1000" id="4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B2E799A4-16DE-498A-A38D-AB54E7F31959}"/>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0C35264C-418C-4A06-AD50-CD16828021F6}"/>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DA5C99ED-D5F8-403A-868F-224586CDB478}"/>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01</a:t>
              </a:r>
            </a:p>
          </p:txBody>
        </p:sp>
        <p:grpSp>
          <p:nvGrpSpPr>
            <p:cNvPr id="8" name="组合 7">
              <a:extLst>
                <a:ext uri="{FF2B5EF4-FFF2-40B4-BE49-F238E27FC236}">
                  <a16:creationId xmlns:a16="http://schemas.microsoft.com/office/drawing/2014/main" id="{38D2F960-4BAB-4D02-9EF8-7E209B66A3A1}"/>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B57104C8-FC49-4908-84CF-54D06A621238}"/>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07D29039-D569-4E2C-90A8-2486AABE5F4F}"/>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89CB89C5-3EF2-4EDB-895D-452F6163D989}"/>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26710637-36CC-4569-B939-388C0CD1A3E7}"/>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D383B7D6-9B62-4BCF-8880-F4020CFAF51B}"/>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96C97C50-3774-43F9-9865-ABE06DDAEAC3}"/>
              </a:ext>
            </a:extLst>
          </p:cNvPr>
          <p:cNvSpPr/>
          <p:nvPr/>
        </p:nvSpPr>
        <p:spPr>
          <a:xfrm>
            <a:off x="2327622" y="2459898"/>
            <a:ext cx="8909716" cy="1066800"/>
          </a:xfrm>
          <a:prstGeom prst="rect">
            <a:avLst/>
          </a:prstGeom>
        </p:spPr>
        <p:txBody>
          <a:bodyPr wrap="square">
            <a:spAutoFit/>
          </a:bodyPr>
          <a:lstStyle/>
          <a:p>
            <a:pPr>
              <a:buClr>
                <a:srgbClr val="FF0000"/>
              </a:buClr>
            </a:pPr>
            <a:r>
              <a:rPr altLang="en-US" lang="zh-CN" sz="1600">
                <a:cs typeface="+mn-ea"/>
                <a:sym typeface="+mn-lt"/>
              </a:rPr>
              <a:t>为了深入贯彻习近平新时代中国特色社会主义思想，贯彻落实新时代党的建设总要求和新时代党的组织路线，坚持和加强党的全面领导，坚持党要管党、全面从严治党，健全党的民主集中制，完善党内选举制度，增强基层党组织政治功能，提升基层党组织组织力，根据《中国共产党章程》和有关党内法规，制定本条例。</a:t>
            </a:r>
          </a:p>
        </p:txBody>
      </p:sp>
      <p:sp>
        <p:nvSpPr>
          <p:cNvPr id="15" name="箭头: V 形 30">
            <a:extLst>
              <a:ext uri="{FF2B5EF4-FFF2-40B4-BE49-F238E27FC236}">
                <a16:creationId xmlns:a16="http://schemas.microsoft.com/office/drawing/2014/main" id="{691A052F-D16F-4240-A2BB-4C683049D88C}"/>
              </a:ext>
            </a:extLst>
          </p:cNvPr>
          <p:cNvSpPr/>
          <p:nvPr/>
        </p:nvSpPr>
        <p:spPr>
          <a:xfrm flipV="1">
            <a:off x="2092634" y="2978659"/>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0959E2F7-7DD2-4495-BEBD-8C57D1C747CF}"/>
              </a:ext>
            </a:extLst>
          </p:cNvPr>
          <p:cNvCxnSpPr/>
          <p:nvPr/>
        </p:nvCxnSpPr>
        <p:spPr>
          <a:xfrm>
            <a:off x="2442892" y="3552571"/>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80C03984-4861-49ED-AD1F-C8148D1D500A}"/>
              </a:ext>
            </a:extLst>
          </p:cNvPr>
          <p:cNvGrpSpPr/>
          <p:nvPr/>
        </p:nvGrpSpPr>
        <p:grpSpPr>
          <a:xfrm>
            <a:off x="1373581" y="2810649"/>
            <a:ext cx="624489" cy="613459"/>
            <a:chOff x="2139794" y="3350279"/>
            <a:chExt cx="540000" cy="540000"/>
          </a:xfrm>
        </p:grpSpPr>
        <p:sp>
          <p:nvSpPr>
            <p:cNvPr id="18" name="椭圆 17">
              <a:extLst>
                <a:ext uri="{FF2B5EF4-FFF2-40B4-BE49-F238E27FC236}">
                  <a16:creationId xmlns:a16="http://schemas.microsoft.com/office/drawing/2014/main" id="{3607521E-5062-4B92-A19B-3A4731C3413E}"/>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1C99D4B2-FA53-42EA-BE41-E930F775FECD}"/>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36" name="组合 35">
            <a:extLst>
              <a:ext uri="{FF2B5EF4-FFF2-40B4-BE49-F238E27FC236}">
                <a16:creationId xmlns:a16="http://schemas.microsoft.com/office/drawing/2014/main" id="{8AC754F5-45F4-4EDF-AE2D-991F38205462}"/>
              </a:ext>
            </a:extLst>
          </p:cNvPr>
          <p:cNvGrpSpPr/>
          <p:nvPr/>
        </p:nvGrpSpPr>
        <p:grpSpPr>
          <a:xfrm>
            <a:off x="865339" y="3889701"/>
            <a:ext cx="7108626" cy="767903"/>
            <a:chOff x="865339" y="1488556"/>
            <a:chExt cx="7108626" cy="767903"/>
          </a:xfrm>
        </p:grpSpPr>
        <p:sp>
          <p:nvSpPr>
            <p:cNvPr id="37" name="圆角矩形 2">
              <a:extLst>
                <a:ext uri="{FF2B5EF4-FFF2-40B4-BE49-F238E27FC236}">
                  <a16:creationId xmlns:a16="http://schemas.microsoft.com/office/drawing/2014/main" id="{0547B0AA-F7CE-493C-91DC-9EAFD4188788}"/>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38" name="矩形: 圆角 10">
              <a:extLst>
                <a:ext uri="{FF2B5EF4-FFF2-40B4-BE49-F238E27FC236}">
                  <a16:creationId xmlns:a16="http://schemas.microsoft.com/office/drawing/2014/main" id="{B201DDDE-F0EC-4EFB-B5D4-409EB101D7D6}"/>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02</a:t>
              </a:r>
            </a:p>
          </p:txBody>
        </p:sp>
        <p:grpSp>
          <p:nvGrpSpPr>
            <p:cNvPr id="39" name="组合 38">
              <a:extLst>
                <a:ext uri="{FF2B5EF4-FFF2-40B4-BE49-F238E27FC236}">
                  <a16:creationId xmlns:a16="http://schemas.microsoft.com/office/drawing/2014/main" id="{7CDB3789-6747-4124-B2AE-99C85278842A}"/>
                </a:ext>
              </a:extLst>
            </p:cNvPr>
            <p:cNvGrpSpPr/>
            <p:nvPr/>
          </p:nvGrpSpPr>
          <p:grpSpPr>
            <a:xfrm>
              <a:off x="1859791" y="1772306"/>
              <a:ext cx="212651" cy="212651"/>
              <a:chOff x="1859791" y="1772306"/>
              <a:chExt cx="212651" cy="212651"/>
            </a:xfrm>
          </p:grpSpPr>
          <p:sp>
            <p:nvSpPr>
              <p:cNvPr id="43" name="椭圆 42">
                <a:extLst>
                  <a:ext uri="{FF2B5EF4-FFF2-40B4-BE49-F238E27FC236}">
                    <a16:creationId xmlns:a16="http://schemas.microsoft.com/office/drawing/2014/main" id="{0DA84E6C-BB96-4290-BCD9-E6E5056995D1}"/>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椭圆 43">
                <a:extLst>
                  <a:ext uri="{FF2B5EF4-FFF2-40B4-BE49-F238E27FC236}">
                    <a16:creationId xmlns:a16="http://schemas.microsoft.com/office/drawing/2014/main" id="{D4FDB73E-B288-4083-876D-CCEB27FC9401}"/>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40" name="直接连接符 39">
              <a:extLst>
                <a:ext uri="{FF2B5EF4-FFF2-40B4-BE49-F238E27FC236}">
                  <a16:creationId xmlns:a16="http://schemas.microsoft.com/office/drawing/2014/main" id="{7C8D3FA6-3913-4266-8B57-F8BAD0BC496B}"/>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D66600A-97B4-47C1-915B-BAC035E8203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42" name="矩形 41">
              <a:extLst>
                <a:ext uri="{FF2B5EF4-FFF2-40B4-BE49-F238E27FC236}">
                  <a16:creationId xmlns:a16="http://schemas.microsoft.com/office/drawing/2014/main" id="{AA1B0E0D-B204-488F-95E3-F3E322A5F096}"/>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45" name="矩形 44">
            <a:extLst>
              <a:ext uri="{FF2B5EF4-FFF2-40B4-BE49-F238E27FC236}">
                <a16:creationId xmlns:a16="http://schemas.microsoft.com/office/drawing/2014/main" id="{E8689D78-14F4-46FB-B86A-5F6EEEE0568E}"/>
              </a:ext>
            </a:extLst>
          </p:cNvPr>
          <p:cNvSpPr/>
          <p:nvPr/>
        </p:nvSpPr>
        <p:spPr>
          <a:xfrm>
            <a:off x="2327622" y="4861043"/>
            <a:ext cx="8909716" cy="1188720"/>
          </a:xfrm>
          <a:prstGeom prst="rect">
            <a:avLst/>
          </a:prstGeom>
        </p:spPr>
        <p:txBody>
          <a:bodyPr wrap="square">
            <a:spAutoFit/>
          </a:bodyPr>
          <a:lstStyle/>
          <a:p>
            <a:pPr>
              <a:lnSpc>
                <a:spcPct val="150000"/>
              </a:lnSpc>
              <a:buClr>
                <a:srgbClr val="FF0000"/>
              </a:buClr>
            </a:pPr>
            <a:r>
              <a:rPr altLang="en-US" lang="zh-CN" sz="1600">
                <a:cs typeface="+mn-ea"/>
                <a:sym typeface="+mn-lt"/>
              </a:rPr>
              <a:t>本条例适用于企业、农村、机关、学校、科研院所、街道社区、社会组织和其他基层单位设立的党的委员会、总支部委员会、支部委员会（含不设委员会的党支部），以及党的基层纪律检查委员会的选举工作。</a:t>
            </a:r>
          </a:p>
        </p:txBody>
      </p:sp>
      <p:sp>
        <p:nvSpPr>
          <p:cNvPr id="46" name="箭头: V 形 30">
            <a:extLst>
              <a:ext uri="{FF2B5EF4-FFF2-40B4-BE49-F238E27FC236}">
                <a16:creationId xmlns:a16="http://schemas.microsoft.com/office/drawing/2014/main" id="{C701B1CA-A685-4BA7-8E13-4FF0124E1D6F}"/>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47" name="直接连接符 46">
            <a:extLst>
              <a:ext uri="{FF2B5EF4-FFF2-40B4-BE49-F238E27FC236}">
                <a16:creationId xmlns:a16="http://schemas.microsoft.com/office/drawing/2014/main" id="{E3E8C382-0E57-4182-9AAB-F10C570A6F11}"/>
              </a:ext>
            </a:extLst>
          </p:cNvPr>
          <p:cNvCxnSpPr/>
          <p:nvPr/>
        </p:nvCxnSpPr>
        <p:spPr>
          <a:xfrm>
            <a:off x="2442892" y="5953716"/>
            <a:ext cx="8692899" cy="0"/>
          </a:xfrm>
          <a:prstGeom prst="line">
            <a:avLst/>
          </a:prstGeom>
          <a:noFill/>
          <a:ln algn="ctr" cap="flat" cmpd="sng" w="9525">
            <a:solidFill>
              <a:srgbClr val="FF0000"/>
            </a:solidFill>
            <a:prstDash val="dash"/>
          </a:ln>
          <a:effectLst/>
        </p:spPr>
      </p:cxnSp>
      <p:grpSp>
        <p:nvGrpSpPr>
          <p:cNvPr id="48" name="组合 47">
            <a:extLst>
              <a:ext uri="{FF2B5EF4-FFF2-40B4-BE49-F238E27FC236}">
                <a16:creationId xmlns:a16="http://schemas.microsoft.com/office/drawing/2014/main" id="{366420B2-55F1-46B2-BF55-C4E3FD5A565B}"/>
              </a:ext>
            </a:extLst>
          </p:cNvPr>
          <p:cNvGrpSpPr/>
          <p:nvPr/>
        </p:nvGrpSpPr>
        <p:grpSpPr>
          <a:xfrm>
            <a:off x="1373581" y="5211794"/>
            <a:ext cx="624489" cy="613459"/>
            <a:chOff x="2139794" y="3350279"/>
            <a:chExt cx="540000" cy="540000"/>
          </a:xfrm>
        </p:grpSpPr>
        <p:sp>
          <p:nvSpPr>
            <p:cNvPr id="49" name="椭圆 48">
              <a:extLst>
                <a:ext uri="{FF2B5EF4-FFF2-40B4-BE49-F238E27FC236}">
                  <a16:creationId xmlns:a16="http://schemas.microsoft.com/office/drawing/2014/main" id="{CBA65ECE-7F8A-4FBA-83A9-7B9854FE1784}"/>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50" name="Freeform 5">
              <a:extLst>
                <a:ext uri="{FF2B5EF4-FFF2-40B4-BE49-F238E27FC236}">
                  <a16:creationId xmlns:a16="http://schemas.microsoft.com/office/drawing/2014/main" id="{CC61B119-4588-474F-B1BA-7B7CF4CB8A0F}"/>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3888956003"/>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36"/>
                                        </p:tgtEl>
                                        <p:attrNameLst>
                                          <p:attrName>style.visibility</p:attrName>
                                        </p:attrNameLst>
                                      </p:cBhvr>
                                      <p:to>
                                        <p:strVal val="visible"/>
                                      </p:to>
                                    </p:set>
                                    <p:anim calcmode="lin" valueType="num">
                                      <p:cBhvr additive="base">
                                        <p:cTn dur="500" fill="hold" id="30"/>
                                        <p:tgtEl>
                                          <p:spTgt spid="36"/>
                                        </p:tgtEl>
                                        <p:attrNameLst>
                                          <p:attrName>ppt_x</p:attrName>
                                        </p:attrNameLst>
                                      </p:cBhvr>
                                      <p:tavLst>
                                        <p:tav tm="0">
                                          <p:val>
                                            <p:strVal val="0-#ppt_w/2"/>
                                          </p:val>
                                        </p:tav>
                                        <p:tav tm="100000">
                                          <p:val>
                                            <p:strVal val="#ppt_x"/>
                                          </p:val>
                                        </p:tav>
                                      </p:tavLst>
                                    </p:anim>
                                    <p:anim calcmode="lin" valueType="num">
                                      <p:cBhvr additive="base">
                                        <p:cTn dur="500" fill="hold" id="31"/>
                                        <p:tgtEl>
                                          <p:spTgt spid="36"/>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48"/>
                                        </p:tgtEl>
                                        <p:attrNameLst>
                                          <p:attrName>style.visibility</p:attrName>
                                        </p:attrNameLst>
                                      </p:cBhvr>
                                      <p:to>
                                        <p:strVal val="visible"/>
                                      </p:to>
                                    </p:set>
                                    <p:anim calcmode="lin" valueType="num">
                                      <p:cBhvr>
                                        <p:cTn dur="1000" fill="hold" id="34"/>
                                        <p:tgtEl>
                                          <p:spTgt spid="48"/>
                                        </p:tgtEl>
                                        <p:attrNameLst>
                                          <p:attrName>ppt_w</p:attrName>
                                        </p:attrNameLst>
                                      </p:cBhvr>
                                      <p:tavLst>
                                        <p:tav tm="0">
                                          <p:val>
                                            <p:fltVal val="0"/>
                                          </p:val>
                                        </p:tav>
                                        <p:tav tm="100000">
                                          <p:val>
                                            <p:strVal val="#ppt_w"/>
                                          </p:val>
                                        </p:tav>
                                      </p:tavLst>
                                    </p:anim>
                                    <p:anim calcmode="lin" valueType="num">
                                      <p:cBhvr>
                                        <p:cTn dur="1000" fill="hold" id="35"/>
                                        <p:tgtEl>
                                          <p:spTgt spid="48"/>
                                        </p:tgtEl>
                                        <p:attrNameLst>
                                          <p:attrName>ppt_h</p:attrName>
                                        </p:attrNameLst>
                                      </p:cBhvr>
                                      <p:tavLst>
                                        <p:tav tm="0">
                                          <p:val>
                                            <p:fltVal val="0"/>
                                          </p:val>
                                        </p:tav>
                                        <p:tav tm="100000">
                                          <p:val>
                                            <p:strVal val="#ppt_h"/>
                                          </p:val>
                                        </p:tav>
                                      </p:tavLst>
                                    </p:anim>
                                    <p:anim calcmode="lin" valueType="num">
                                      <p:cBhvr>
                                        <p:cTn dur="1000" fill="hold" id="36"/>
                                        <p:tgtEl>
                                          <p:spTgt spid="48"/>
                                        </p:tgtEl>
                                        <p:attrNameLst>
                                          <p:attrName>style.rotation</p:attrName>
                                        </p:attrNameLst>
                                      </p:cBhvr>
                                      <p:tavLst>
                                        <p:tav tm="0">
                                          <p:val>
                                            <p:fltVal val="360"/>
                                          </p:val>
                                        </p:tav>
                                        <p:tav tm="100000">
                                          <p:val>
                                            <p:fltVal val="0"/>
                                          </p:val>
                                        </p:tav>
                                      </p:tavLst>
                                    </p:anim>
                                    <p:animEffect filter="fade" transition="in">
                                      <p:cBhvr>
                                        <p:cTn dur="1000" id="37"/>
                                        <p:tgtEl>
                                          <p:spTgt spid="48"/>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46"/>
                                        </p:tgtEl>
                                        <p:attrNameLst>
                                          <p:attrName>style.visibility</p:attrName>
                                        </p:attrNameLst>
                                      </p:cBhvr>
                                      <p:to>
                                        <p:strVal val="visible"/>
                                      </p:to>
                                    </p:set>
                                    <p:animEffect filter="wipe(down)" transition="in">
                                      <p:cBhvr>
                                        <p:cTn dur="500" id="41"/>
                                        <p:tgtEl>
                                          <p:spTgt spid="46"/>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47"/>
                                        </p:tgtEl>
                                        <p:attrNameLst>
                                          <p:attrName>style.visibility</p:attrName>
                                        </p:attrNameLst>
                                      </p:cBhvr>
                                      <p:to>
                                        <p:strVal val="visible"/>
                                      </p:to>
                                    </p:set>
                                    <p:animEffect filter="wipe(left)" transition="in">
                                      <p:cBhvr>
                                        <p:cTn dur="500" id="45"/>
                                        <p:tgtEl>
                                          <p:spTgt spid="47"/>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45"/>
                                        </p:tgtEl>
                                        <p:attrNameLst>
                                          <p:attrName>style.visibility</p:attrName>
                                        </p:attrNameLst>
                                      </p:cBhvr>
                                      <p:to>
                                        <p:strVal val="visible"/>
                                      </p:to>
                                    </p:set>
                                    <p:animEffect filter="wipe(left)" transition="in">
                                      <p:cBhvr>
                                        <p:cTn dur="1000" id="49"/>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45"/>
      <p:bldP grpId="0" spid="4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B2E799A4-16DE-498A-A38D-AB54E7F31959}"/>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0C35264C-418C-4A06-AD50-CD16828021F6}"/>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DA5C99ED-D5F8-403A-868F-224586CDB478}"/>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03</a:t>
              </a:r>
            </a:p>
          </p:txBody>
        </p:sp>
        <p:grpSp>
          <p:nvGrpSpPr>
            <p:cNvPr id="8" name="组合 7">
              <a:extLst>
                <a:ext uri="{FF2B5EF4-FFF2-40B4-BE49-F238E27FC236}">
                  <a16:creationId xmlns:a16="http://schemas.microsoft.com/office/drawing/2014/main" id="{38D2F960-4BAB-4D02-9EF8-7E209B66A3A1}"/>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B57104C8-FC49-4908-84CF-54D06A621238}"/>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07D29039-D569-4E2C-90A8-2486AABE5F4F}"/>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89CB89C5-3EF2-4EDB-895D-452F6163D989}"/>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26710637-36CC-4569-B939-388C0CD1A3E7}"/>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D383B7D6-9B62-4BCF-8880-F4020CFAF51B}"/>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96C97C50-3774-43F9-9865-ABE06DDAEAC3}"/>
              </a:ext>
            </a:extLst>
          </p:cNvPr>
          <p:cNvSpPr/>
          <p:nvPr/>
        </p:nvSpPr>
        <p:spPr>
          <a:xfrm>
            <a:off x="2321616" y="2603025"/>
            <a:ext cx="8909716" cy="822960"/>
          </a:xfrm>
          <a:prstGeom prst="rect">
            <a:avLst/>
          </a:prstGeom>
        </p:spPr>
        <p:txBody>
          <a:bodyPr wrap="square">
            <a:spAutoFit/>
          </a:bodyPr>
          <a:lstStyle/>
          <a:p>
            <a:pPr>
              <a:lnSpc>
                <a:spcPct val="150000"/>
              </a:lnSpc>
              <a:buClr>
                <a:srgbClr val="FF0000"/>
              </a:buClr>
            </a:pPr>
            <a:r>
              <a:rPr altLang="en-US" lang="zh-CN" sz="1600">
                <a:cs typeface="+mn-ea"/>
                <a:sym typeface="+mn-lt"/>
              </a:rPr>
              <a:t>党的基层组织设立的委员会任期届满应当按期进行换届选举。</a:t>
            </a:r>
          </a:p>
          <a:p>
            <a:pPr>
              <a:lnSpc>
                <a:spcPct val="150000"/>
              </a:lnSpc>
              <a:buClr>
                <a:srgbClr val="FF0000"/>
              </a:buClr>
            </a:pPr>
            <a:r>
              <a:rPr altLang="en-US" lang="zh-CN" sz="1600">
                <a:cs typeface="+mn-ea"/>
                <a:sym typeface="+mn-lt"/>
              </a:rPr>
              <a:t>如需延期或者提前进行换届选举，应当报上级党组织批准。延长或者提前期限一般不超过1年。</a:t>
            </a:r>
          </a:p>
        </p:txBody>
      </p:sp>
      <p:sp>
        <p:nvSpPr>
          <p:cNvPr id="15" name="箭头: V 形 30">
            <a:extLst>
              <a:ext uri="{FF2B5EF4-FFF2-40B4-BE49-F238E27FC236}">
                <a16:creationId xmlns:a16="http://schemas.microsoft.com/office/drawing/2014/main" id="{691A052F-D16F-4240-A2BB-4C683049D88C}"/>
              </a:ext>
            </a:extLst>
          </p:cNvPr>
          <p:cNvSpPr/>
          <p:nvPr/>
        </p:nvSpPr>
        <p:spPr>
          <a:xfrm flipV="1">
            <a:off x="2092634" y="2978659"/>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0959E2F7-7DD2-4495-BEBD-8C57D1C747CF}"/>
              </a:ext>
            </a:extLst>
          </p:cNvPr>
          <p:cNvCxnSpPr/>
          <p:nvPr/>
        </p:nvCxnSpPr>
        <p:spPr>
          <a:xfrm>
            <a:off x="2442892" y="3552571"/>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80C03984-4861-49ED-AD1F-C8148D1D500A}"/>
              </a:ext>
            </a:extLst>
          </p:cNvPr>
          <p:cNvGrpSpPr/>
          <p:nvPr/>
        </p:nvGrpSpPr>
        <p:grpSpPr>
          <a:xfrm>
            <a:off x="1373581" y="2810649"/>
            <a:ext cx="624489" cy="613459"/>
            <a:chOff x="2139794" y="3350279"/>
            <a:chExt cx="540000" cy="540000"/>
          </a:xfrm>
        </p:grpSpPr>
        <p:sp>
          <p:nvSpPr>
            <p:cNvPr id="18" name="椭圆 17">
              <a:extLst>
                <a:ext uri="{FF2B5EF4-FFF2-40B4-BE49-F238E27FC236}">
                  <a16:creationId xmlns:a16="http://schemas.microsoft.com/office/drawing/2014/main" id="{3607521E-5062-4B92-A19B-3A4731C3413E}"/>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1C99D4B2-FA53-42EA-BE41-E930F775FECD}"/>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36" name="组合 35">
            <a:extLst>
              <a:ext uri="{FF2B5EF4-FFF2-40B4-BE49-F238E27FC236}">
                <a16:creationId xmlns:a16="http://schemas.microsoft.com/office/drawing/2014/main" id="{8AC754F5-45F4-4EDF-AE2D-991F38205462}"/>
              </a:ext>
            </a:extLst>
          </p:cNvPr>
          <p:cNvGrpSpPr/>
          <p:nvPr/>
        </p:nvGrpSpPr>
        <p:grpSpPr>
          <a:xfrm>
            <a:off x="865339" y="3889701"/>
            <a:ext cx="7108626" cy="767903"/>
            <a:chOff x="865339" y="1488556"/>
            <a:chExt cx="7108626" cy="767903"/>
          </a:xfrm>
        </p:grpSpPr>
        <p:sp>
          <p:nvSpPr>
            <p:cNvPr id="37" name="圆角矩形 2">
              <a:extLst>
                <a:ext uri="{FF2B5EF4-FFF2-40B4-BE49-F238E27FC236}">
                  <a16:creationId xmlns:a16="http://schemas.microsoft.com/office/drawing/2014/main" id="{0547B0AA-F7CE-493C-91DC-9EAFD4188788}"/>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38" name="矩形: 圆角 10">
              <a:extLst>
                <a:ext uri="{FF2B5EF4-FFF2-40B4-BE49-F238E27FC236}">
                  <a16:creationId xmlns:a16="http://schemas.microsoft.com/office/drawing/2014/main" id="{B201DDDE-F0EC-4EFB-B5D4-409EB101D7D6}"/>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04</a:t>
              </a:r>
            </a:p>
          </p:txBody>
        </p:sp>
        <p:grpSp>
          <p:nvGrpSpPr>
            <p:cNvPr id="39" name="组合 38">
              <a:extLst>
                <a:ext uri="{FF2B5EF4-FFF2-40B4-BE49-F238E27FC236}">
                  <a16:creationId xmlns:a16="http://schemas.microsoft.com/office/drawing/2014/main" id="{7CDB3789-6747-4124-B2AE-99C85278842A}"/>
                </a:ext>
              </a:extLst>
            </p:cNvPr>
            <p:cNvGrpSpPr/>
            <p:nvPr/>
          </p:nvGrpSpPr>
          <p:grpSpPr>
            <a:xfrm>
              <a:off x="1859791" y="1772306"/>
              <a:ext cx="212651" cy="212651"/>
              <a:chOff x="1859791" y="1772306"/>
              <a:chExt cx="212651" cy="212651"/>
            </a:xfrm>
          </p:grpSpPr>
          <p:sp>
            <p:nvSpPr>
              <p:cNvPr id="43" name="椭圆 42">
                <a:extLst>
                  <a:ext uri="{FF2B5EF4-FFF2-40B4-BE49-F238E27FC236}">
                    <a16:creationId xmlns:a16="http://schemas.microsoft.com/office/drawing/2014/main" id="{0DA84E6C-BB96-4290-BCD9-E6E5056995D1}"/>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椭圆 43">
                <a:extLst>
                  <a:ext uri="{FF2B5EF4-FFF2-40B4-BE49-F238E27FC236}">
                    <a16:creationId xmlns:a16="http://schemas.microsoft.com/office/drawing/2014/main" id="{D4FDB73E-B288-4083-876D-CCEB27FC9401}"/>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40" name="直接连接符 39">
              <a:extLst>
                <a:ext uri="{FF2B5EF4-FFF2-40B4-BE49-F238E27FC236}">
                  <a16:creationId xmlns:a16="http://schemas.microsoft.com/office/drawing/2014/main" id="{7C8D3FA6-3913-4266-8B57-F8BAD0BC496B}"/>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D66600A-97B4-47C1-915B-BAC035E8203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42" name="矩形 41">
              <a:extLst>
                <a:ext uri="{FF2B5EF4-FFF2-40B4-BE49-F238E27FC236}">
                  <a16:creationId xmlns:a16="http://schemas.microsoft.com/office/drawing/2014/main" id="{AA1B0E0D-B204-488F-95E3-F3E322A5F096}"/>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45" name="矩形 44">
            <a:extLst>
              <a:ext uri="{FF2B5EF4-FFF2-40B4-BE49-F238E27FC236}">
                <a16:creationId xmlns:a16="http://schemas.microsoft.com/office/drawing/2014/main" id="{E8689D78-14F4-46FB-B86A-5F6EEEE0568E}"/>
              </a:ext>
            </a:extLst>
          </p:cNvPr>
          <p:cNvSpPr/>
          <p:nvPr/>
        </p:nvSpPr>
        <p:spPr>
          <a:xfrm>
            <a:off x="2327622" y="4977088"/>
            <a:ext cx="8909716" cy="822960"/>
          </a:xfrm>
          <a:prstGeom prst="rect">
            <a:avLst/>
          </a:prstGeom>
        </p:spPr>
        <p:txBody>
          <a:bodyPr wrap="square">
            <a:spAutoFit/>
          </a:bodyPr>
          <a:lstStyle/>
          <a:p>
            <a:pPr>
              <a:lnSpc>
                <a:spcPct val="150000"/>
              </a:lnSpc>
              <a:buClr>
                <a:srgbClr val="FF0000"/>
              </a:buClr>
            </a:pPr>
            <a:r>
              <a:rPr altLang="en-US" lang="zh-CN" sz="1600">
                <a:cs typeface="+mn-ea"/>
                <a:sym typeface="+mn-lt"/>
              </a:rPr>
              <a:t>党的基层组织设立的委员会一般由党员大会选举产生。党员人数在500名以上或者所辖党组织驻地分散的，经上级党组织批准，可以召开党员代表大会进行选举。</a:t>
            </a:r>
          </a:p>
        </p:txBody>
      </p:sp>
      <p:sp>
        <p:nvSpPr>
          <p:cNvPr id="46" name="箭头: V 形 30">
            <a:extLst>
              <a:ext uri="{FF2B5EF4-FFF2-40B4-BE49-F238E27FC236}">
                <a16:creationId xmlns:a16="http://schemas.microsoft.com/office/drawing/2014/main" id="{C701B1CA-A685-4BA7-8E13-4FF0124E1D6F}"/>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47" name="直接连接符 46">
            <a:extLst>
              <a:ext uri="{FF2B5EF4-FFF2-40B4-BE49-F238E27FC236}">
                <a16:creationId xmlns:a16="http://schemas.microsoft.com/office/drawing/2014/main" id="{E3E8C382-0E57-4182-9AAB-F10C570A6F11}"/>
              </a:ext>
            </a:extLst>
          </p:cNvPr>
          <p:cNvCxnSpPr/>
          <p:nvPr/>
        </p:nvCxnSpPr>
        <p:spPr>
          <a:xfrm>
            <a:off x="2442892" y="5953716"/>
            <a:ext cx="8692899" cy="0"/>
          </a:xfrm>
          <a:prstGeom prst="line">
            <a:avLst/>
          </a:prstGeom>
          <a:noFill/>
          <a:ln algn="ctr" cap="flat" cmpd="sng" w="9525">
            <a:solidFill>
              <a:srgbClr val="FF0000"/>
            </a:solidFill>
            <a:prstDash val="dash"/>
          </a:ln>
          <a:effectLst/>
        </p:spPr>
      </p:cxnSp>
      <p:grpSp>
        <p:nvGrpSpPr>
          <p:cNvPr id="48" name="组合 47">
            <a:extLst>
              <a:ext uri="{FF2B5EF4-FFF2-40B4-BE49-F238E27FC236}">
                <a16:creationId xmlns:a16="http://schemas.microsoft.com/office/drawing/2014/main" id="{366420B2-55F1-46B2-BF55-C4E3FD5A565B}"/>
              </a:ext>
            </a:extLst>
          </p:cNvPr>
          <p:cNvGrpSpPr/>
          <p:nvPr/>
        </p:nvGrpSpPr>
        <p:grpSpPr>
          <a:xfrm>
            <a:off x="1373581" y="5211794"/>
            <a:ext cx="624489" cy="613459"/>
            <a:chOff x="2139794" y="3350279"/>
            <a:chExt cx="540000" cy="540000"/>
          </a:xfrm>
        </p:grpSpPr>
        <p:sp>
          <p:nvSpPr>
            <p:cNvPr id="49" name="椭圆 48">
              <a:extLst>
                <a:ext uri="{FF2B5EF4-FFF2-40B4-BE49-F238E27FC236}">
                  <a16:creationId xmlns:a16="http://schemas.microsoft.com/office/drawing/2014/main" id="{CBA65ECE-7F8A-4FBA-83A9-7B9854FE1784}"/>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50" name="Freeform 5">
              <a:extLst>
                <a:ext uri="{FF2B5EF4-FFF2-40B4-BE49-F238E27FC236}">
                  <a16:creationId xmlns:a16="http://schemas.microsoft.com/office/drawing/2014/main" id="{CC61B119-4588-474F-B1BA-7B7CF4CB8A0F}"/>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306393717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36"/>
                                        </p:tgtEl>
                                        <p:attrNameLst>
                                          <p:attrName>style.visibility</p:attrName>
                                        </p:attrNameLst>
                                      </p:cBhvr>
                                      <p:to>
                                        <p:strVal val="visible"/>
                                      </p:to>
                                    </p:set>
                                    <p:anim calcmode="lin" valueType="num">
                                      <p:cBhvr additive="base">
                                        <p:cTn dur="500" fill="hold" id="30"/>
                                        <p:tgtEl>
                                          <p:spTgt spid="36"/>
                                        </p:tgtEl>
                                        <p:attrNameLst>
                                          <p:attrName>ppt_x</p:attrName>
                                        </p:attrNameLst>
                                      </p:cBhvr>
                                      <p:tavLst>
                                        <p:tav tm="0">
                                          <p:val>
                                            <p:strVal val="0-#ppt_w/2"/>
                                          </p:val>
                                        </p:tav>
                                        <p:tav tm="100000">
                                          <p:val>
                                            <p:strVal val="#ppt_x"/>
                                          </p:val>
                                        </p:tav>
                                      </p:tavLst>
                                    </p:anim>
                                    <p:anim calcmode="lin" valueType="num">
                                      <p:cBhvr additive="base">
                                        <p:cTn dur="500" fill="hold" id="31"/>
                                        <p:tgtEl>
                                          <p:spTgt spid="36"/>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48"/>
                                        </p:tgtEl>
                                        <p:attrNameLst>
                                          <p:attrName>style.visibility</p:attrName>
                                        </p:attrNameLst>
                                      </p:cBhvr>
                                      <p:to>
                                        <p:strVal val="visible"/>
                                      </p:to>
                                    </p:set>
                                    <p:anim calcmode="lin" valueType="num">
                                      <p:cBhvr>
                                        <p:cTn dur="1000" fill="hold" id="34"/>
                                        <p:tgtEl>
                                          <p:spTgt spid="48"/>
                                        </p:tgtEl>
                                        <p:attrNameLst>
                                          <p:attrName>ppt_w</p:attrName>
                                        </p:attrNameLst>
                                      </p:cBhvr>
                                      <p:tavLst>
                                        <p:tav tm="0">
                                          <p:val>
                                            <p:fltVal val="0"/>
                                          </p:val>
                                        </p:tav>
                                        <p:tav tm="100000">
                                          <p:val>
                                            <p:strVal val="#ppt_w"/>
                                          </p:val>
                                        </p:tav>
                                      </p:tavLst>
                                    </p:anim>
                                    <p:anim calcmode="lin" valueType="num">
                                      <p:cBhvr>
                                        <p:cTn dur="1000" fill="hold" id="35"/>
                                        <p:tgtEl>
                                          <p:spTgt spid="48"/>
                                        </p:tgtEl>
                                        <p:attrNameLst>
                                          <p:attrName>ppt_h</p:attrName>
                                        </p:attrNameLst>
                                      </p:cBhvr>
                                      <p:tavLst>
                                        <p:tav tm="0">
                                          <p:val>
                                            <p:fltVal val="0"/>
                                          </p:val>
                                        </p:tav>
                                        <p:tav tm="100000">
                                          <p:val>
                                            <p:strVal val="#ppt_h"/>
                                          </p:val>
                                        </p:tav>
                                      </p:tavLst>
                                    </p:anim>
                                    <p:anim calcmode="lin" valueType="num">
                                      <p:cBhvr>
                                        <p:cTn dur="1000" fill="hold" id="36"/>
                                        <p:tgtEl>
                                          <p:spTgt spid="48"/>
                                        </p:tgtEl>
                                        <p:attrNameLst>
                                          <p:attrName>style.rotation</p:attrName>
                                        </p:attrNameLst>
                                      </p:cBhvr>
                                      <p:tavLst>
                                        <p:tav tm="0">
                                          <p:val>
                                            <p:fltVal val="360"/>
                                          </p:val>
                                        </p:tav>
                                        <p:tav tm="100000">
                                          <p:val>
                                            <p:fltVal val="0"/>
                                          </p:val>
                                        </p:tav>
                                      </p:tavLst>
                                    </p:anim>
                                    <p:animEffect filter="fade" transition="in">
                                      <p:cBhvr>
                                        <p:cTn dur="1000" id="37"/>
                                        <p:tgtEl>
                                          <p:spTgt spid="48"/>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46"/>
                                        </p:tgtEl>
                                        <p:attrNameLst>
                                          <p:attrName>style.visibility</p:attrName>
                                        </p:attrNameLst>
                                      </p:cBhvr>
                                      <p:to>
                                        <p:strVal val="visible"/>
                                      </p:to>
                                    </p:set>
                                    <p:animEffect filter="wipe(down)" transition="in">
                                      <p:cBhvr>
                                        <p:cTn dur="500" id="41"/>
                                        <p:tgtEl>
                                          <p:spTgt spid="46"/>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47"/>
                                        </p:tgtEl>
                                        <p:attrNameLst>
                                          <p:attrName>style.visibility</p:attrName>
                                        </p:attrNameLst>
                                      </p:cBhvr>
                                      <p:to>
                                        <p:strVal val="visible"/>
                                      </p:to>
                                    </p:set>
                                    <p:animEffect filter="wipe(left)" transition="in">
                                      <p:cBhvr>
                                        <p:cTn dur="500" id="45"/>
                                        <p:tgtEl>
                                          <p:spTgt spid="47"/>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45"/>
                                        </p:tgtEl>
                                        <p:attrNameLst>
                                          <p:attrName>style.visibility</p:attrName>
                                        </p:attrNameLst>
                                      </p:cBhvr>
                                      <p:to>
                                        <p:strVal val="visible"/>
                                      </p:to>
                                    </p:set>
                                    <p:animEffect filter="wipe(left)" transition="in">
                                      <p:cBhvr>
                                        <p:cTn dur="1000" id="49"/>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45"/>
      <p:bldP grpId="0" spid="4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B2E799A4-16DE-498A-A38D-AB54E7F31959}"/>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0C35264C-418C-4A06-AD50-CD16828021F6}"/>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DA5C99ED-D5F8-403A-868F-224586CDB478}"/>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05</a:t>
              </a:r>
            </a:p>
          </p:txBody>
        </p:sp>
        <p:grpSp>
          <p:nvGrpSpPr>
            <p:cNvPr id="8" name="组合 7">
              <a:extLst>
                <a:ext uri="{FF2B5EF4-FFF2-40B4-BE49-F238E27FC236}">
                  <a16:creationId xmlns:a16="http://schemas.microsoft.com/office/drawing/2014/main" id="{38D2F960-4BAB-4D02-9EF8-7E209B66A3A1}"/>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B57104C8-FC49-4908-84CF-54D06A621238}"/>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07D29039-D569-4E2C-90A8-2486AABE5F4F}"/>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89CB89C5-3EF2-4EDB-895D-452F6163D989}"/>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26710637-36CC-4569-B939-388C0CD1A3E7}"/>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D383B7D6-9B62-4BCF-8880-F4020CFAF51B}"/>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96C97C50-3774-43F9-9865-ABE06DDAEAC3}"/>
              </a:ext>
            </a:extLst>
          </p:cNvPr>
          <p:cNvSpPr/>
          <p:nvPr/>
        </p:nvSpPr>
        <p:spPr>
          <a:xfrm>
            <a:off x="2354409" y="2358076"/>
            <a:ext cx="8909716" cy="1188720"/>
          </a:xfrm>
          <a:prstGeom prst="rect">
            <a:avLst/>
          </a:prstGeom>
        </p:spPr>
        <p:txBody>
          <a:bodyPr wrap="square">
            <a:spAutoFit/>
          </a:bodyPr>
          <a:lstStyle/>
          <a:p>
            <a:pPr>
              <a:lnSpc>
                <a:spcPct val="150000"/>
              </a:lnSpc>
              <a:buClr>
                <a:srgbClr val="FF0000"/>
              </a:buClr>
            </a:pPr>
            <a:r>
              <a:rPr altLang="en-US" lang="zh-CN" sz="1600">
                <a:cs typeface="+mn-ea"/>
                <a:sym typeface="+mn-lt"/>
              </a:rPr>
              <a:t>正式党员有表决权、选举权、被选举权。受留党察看处分的党员在留党察看期间没有表决权、选举权和被选举权；预备党员没有表决权、选举权和被选举权。党员被依法留置、逮捕的，党组织应当按照管理权限中止其表决权、选举权和被选举权等党员权利。</a:t>
            </a:r>
          </a:p>
        </p:txBody>
      </p:sp>
      <p:sp>
        <p:nvSpPr>
          <p:cNvPr id="15" name="箭头: V 形 30">
            <a:extLst>
              <a:ext uri="{FF2B5EF4-FFF2-40B4-BE49-F238E27FC236}">
                <a16:creationId xmlns:a16="http://schemas.microsoft.com/office/drawing/2014/main" id="{691A052F-D16F-4240-A2BB-4C683049D88C}"/>
              </a:ext>
            </a:extLst>
          </p:cNvPr>
          <p:cNvSpPr/>
          <p:nvPr/>
        </p:nvSpPr>
        <p:spPr>
          <a:xfrm flipV="1">
            <a:off x="2092634" y="2978659"/>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0959E2F7-7DD2-4495-BEBD-8C57D1C747CF}"/>
              </a:ext>
            </a:extLst>
          </p:cNvPr>
          <p:cNvCxnSpPr/>
          <p:nvPr/>
        </p:nvCxnSpPr>
        <p:spPr>
          <a:xfrm>
            <a:off x="2442892" y="3552571"/>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80C03984-4861-49ED-AD1F-C8148D1D500A}"/>
              </a:ext>
            </a:extLst>
          </p:cNvPr>
          <p:cNvGrpSpPr/>
          <p:nvPr/>
        </p:nvGrpSpPr>
        <p:grpSpPr>
          <a:xfrm>
            <a:off x="1373581" y="2810649"/>
            <a:ext cx="624489" cy="613459"/>
            <a:chOff x="2139794" y="3350279"/>
            <a:chExt cx="540000" cy="540000"/>
          </a:xfrm>
        </p:grpSpPr>
        <p:sp>
          <p:nvSpPr>
            <p:cNvPr id="18" name="椭圆 17">
              <a:extLst>
                <a:ext uri="{FF2B5EF4-FFF2-40B4-BE49-F238E27FC236}">
                  <a16:creationId xmlns:a16="http://schemas.microsoft.com/office/drawing/2014/main" id="{3607521E-5062-4B92-A19B-3A4731C3413E}"/>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1C99D4B2-FA53-42EA-BE41-E930F775FECD}"/>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36" name="组合 35">
            <a:extLst>
              <a:ext uri="{FF2B5EF4-FFF2-40B4-BE49-F238E27FC236}">
                <a16:creationId xmlns:a16="http://schemas.microsoft.com/office/drawing/2014/main" id="{8AC754F5-45F4-4EDF-AE2D-991F38205462}"/>
              </a:ext>
            </a:extLst>
          </p:cNvPr>
          <p:cNvGrpSpPr/>
          <p:nvPr/>
        </p:nvGrpSpPr>
        <p:grpSpPr>
          <a:xfrm>
            <a:off x="865339" y="3889701"/>
            <a:ext cx="7108626" cy="767903"/>
            <a:chOff x="865339" y="1488556"/>
            <a:chExt cx="7108626" cy="767903"/>
          </a:xfrm>
        </p:grpSpPr>
        <p:sp>
          <p:nvSpPr>
            <p:cNvPr id="37" name="圆角矩形 2">
              <a:extLst>
                <a:ext uri="{FF2B5EF4-FFF2-40B4-BE49-F238E27FC236}">
                  <a16:creationId xmlns:a16="http://schemas.microsoft.com/office/drawing/2014/main" id="{0547B0AA-F7CE-493C-91DC-9EAFD4188788}"/>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38" name="矩形: 圆角 10">
              <a:extLst>
                <a:ext uri="{FF2B5EF4-FFF2-40B4-BE49-F238E27FC236}">
                  <a16:creationId xmlns:a16="http://schemas.microsoft.com/office/drawing/2014/main" id="{B201DDDE-F0EC-4EFB-B5D4-409EB101D7D6}"/>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06</a:t>
              </a:r>
            </a:p>
          </p:txBody>
        </p:sp>
        <p:grpSp>
          <p:nvGrpSpPr>
            <p:cNvPr id="39" name="组合 38">
              <a:extLst>
                <a:ext uri="{FF2B5EF4-FFF2-40B4-BE49-F238E27FC236}">
                  <a16:creationId xmlns:a16="http://schemas.microsoft.com/office/drawing/2014/main" id="{7CDB3789-6747-4124-B2AE-99C85278842A}"/>
                </a:ext>
              </a:extLst>
            </p:cNvPr>
            <p:cNvGrpSpPr/>
            <p:nvPr/>
          </p:nvGrpSpPr>
          <p:grpSpPr>
            <a:xfrm>
              <a:off x="1859791" y="1772306"/>
              <a:ext cx="212651" cy="212651"/>
              <a:chOff x="1859791" y="1772306"/>
              <a:chExt cx="212651" cy="212651"/>
            </a:xfrm>
          </p:grpSpPr>
          <p:sp>
            <p:nvSpPr>
              <p:cNvPr id="43" name="椭圆 42">
                <a:extLst>
                  <a:ext uri="{FF2B5EF4-FFF2-40B4-BE49-F238E27FC236}">
                    <a16:creationId xmlns:a16="http://schemas.microsoft.com/office/drawing/2014/main" id="{0DA84E6C-BB96-4290-BCD9-E6E5056995D1}"/>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椭圆 43">
                <a:extLst>
                  <a:ext uri="{FF2B5EF4-FFF2-40B4-BE49-F238E27FC236}">
                    <a16:creationId xmlns:a16="http://schemas.microsoft.com/office/drawing/2014/main" id="{D4FDB73E-B288-4083-876D-CCEB27FC9401}"/>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40" name="直接连接符 39">
              <a:extLst>
                <a:ext uri="{FF2B5EF4-FFF2-40B4-BE49-F238E27FC236}">
                  <a16:creationId xmlns:a16="http://schemas.microsoft.com/office/drawing/2014/main" id="{7C8D3FA6-3913-4266-8B57-F8BAD0BC496B}"/>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D66600A-97B4-47C1-915B-BAC035E8203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42" name="矩形 41">
              <a:extLst>
                <a:ext uri="{FF2B5EF4-FFF2-40B4-BE49-F238E27FC236}">
                  <a16:creationId xmlns:a16="http://schemas.microsoft.com/office/drawing/2014/main" id="{AA1B0E0D-B204-488F-95E3-F3E322A5F096}"/>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45" name="矩形 44">
            <a:extLst>
              <a:ext uri="{FF2B5EF4-FFF2-40B4-BE49-F238E27FC236}">
                <a16:creationId xmlns:a16="http://schemas.microsoft.com/office/drawing/2014/main" id="{E8689D78-14F4-46FB-B86A-5F6EEEE0568E}"/>
              </a:ext>
            </a:extLst>
          </p:cNvPr>
          <p:cNvSpPr/>
          <p:nvPr/>
        </p:nvSpPr>
        <p:spPr>
          <a:xfrm>
            <a:off x="2327622" y="4977088"/>
            <a:ext cx="8909716" cy="822960"/>
          </a:xfrm>
          <a:prstGeom prst="rect">
            <a:avLst/>
          </a:prstGeom>
        </p:spPr>
        <p:txBody>
          <a:bodyPr wrap="square">
            <a:spAutoFit/>
          </a:bodyPr>
          <a:lstStyle/>
          <a:p>
            <a:pPr>
              <a:lnSpc>
                <a:spcPct val="150000"/>
              </a:lnSpc>
              <a:buClr>
                <a:srgbClr val="FF0000"/>
              </a:buClr>
            </a:pPr>
            <a:r>
              <a:rPr altLang="en-US" lang="zh-CN" sz="1600">
                <a:cs typeface="+mn-ea"/>
                <a:sym typeface="+mn-lt"/>
              </a:rPr>
              <a:t>选举应当充分发扬民主，尊重和保障党员的民主权利，体现选举人的意志。任何组织和个人不得以任何方式强迫选举人选举或者不选举某个人。</a:t>
            </a:r>
          </a:p>
        </p:txBody>
      </p:sp>
      <p:sp>
        <p:nvSpPr>
          <p:cNvPr id="46" name="箭头: V 形 30">
            <a:extLst>
              <a:ext uri="{FF2B5EF4-FFF2-40B4-BE49-F238E27FC236}">
                <a16:creationId xmlns:a16="http://schemas.microsoft.com/office/drawing/2014/main" id="{C701B1CA-A685-4BA7-8E13-4FF0124E1D6F}"/>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47" name="直接连接符 46">
            <a:extLst>
              <a:ext uri="{FF2B5EF4-FFF2-40B4-BE49-F238E27FC236}">
                <a16:creationId xmlns:a16="http://schemas.microsoft.com/office/drawing/2014/main" id="{E3E8C382-0E57-4182-9AAB-F10C570A6F11}"/>
              </a:ext>
            </a:extLst>
          </p:cNvPr>
          <p:cNvCxnSpPr/>
          <p:nvPr/>
        </p:nvCxnSpPr>
        <p:spPr>
          <a:xfrm>
            <a:off x="2442892" y="5953716"/>
            <a:ext cx="8692899" cy="0"/>
          </a:xfrm>
          <a:prstGeom prst="line">
            <a:avLst/>
          </a:prstGeom>
          <a:noFill/>
          <a:ln algn="ctr" cap="flat" cmpd="sng" w="9525">
            <a:solidFill>
              <a:srgbClr val="FF0000"/>
            </a:solidFill>
            <a:prstDash val="dash"/>
          </a:ln>
          <a:effectLst/>
        </p:spPr>
      </p:cxnSp>
      <p:grpSp>
        <p:nvGrpSpPr>
          <p:cNvPr id="48" name="组合 47">
            <a:extLst>
              <a:ext uri="{FF2B5EF4-FFF2-40B4-BE49-F238E27FC236}">
                <a16:creationId xmlns:a16="http://schemas.microsoft.com/office/drawing/2014/main" id="{366420B2-55F1-46B2-BF55-C4E3FD5A565B}"/>
              </a:ext>
            </a:extLst>
          </p:cNvPr>
          <p:cNvGrpSpPr/>
          <p:nvPr/>
        </p:nvGrpSpPr>
        <p:grpSpPr>
          <a:xfrm>
            <a:off x="1373581" y="5211794"/>
            <a:ext cx="624489" cy="613459"/>
            <a:chOff x="2139794" y="3350279"/>
            <a:chExt cx="540000" cy="540000"/>
          </a:xfrm>
        </p:grpSpPr>
        <p:sp>
          <p:nvSpPr>
            <p:cNvPr id="49" name="椭圆 48">
              <a:extLst>
                <a:ext uri="{FF2B5EF4-FFF2-40B4-BE49-F238E27FC236}">
                  <a16:creationId xmlns:a16="http://schemas.microsoft.com/office/drawing/2014/main" id="{CBA65ECE-7F8A-4FBA-83A9-7B9854FE1784}"/>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50" name="Freeform 5">
              <a:extLst>
                <a:ext uri="{FF2B5EF4-FFF2-40B4-BE49-F238E27FC236}">
                  <a16:creationId xmlns:a16="http://schemas.microsoft.com/office/drawing/2014/main" id="{CC61B119-4588-474F-B1BA-7B7CF4CB8A0F}"/>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403134944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36"/>
                                        </p:tgtEl>
                                        <p:attrNameLst>
                                          <p:attrName>style.visibility</p:attrName>
                                        </p:attrNameLst>
                                      </p:cBhvr>
                                      <p:to>
                                        <p:strVal val="visible"/>
                                      </p:to>
                                    </p:set>
                                    <p:anim calcmode="lin" valueType="num">
                                      <p:cBhvr additive="base">
                                        <p:cTn dur="500" fill="hold" id="30"/>
                                        <p:tgtEl>
                                          <p:spTgt spid="36"/>
                                        </p:tgtEl>
                                        <p:attrNameLst>
                                          <p:attrName>ppt_x</p:attrName>
                                        </p:attrNameLst>
                                      </p:cBhvr>
                                      <p:tavLst>
                                        <p:tav tm="0">
                                          <p:val>
                                            <p:strVal val="0-#ppt_w/2"/>
                                          </p:val>
                                        </p:tav>
                                        <p:tav tm="100000">
                                          <p:val>
                                            <p:strVal val="#ppt_x"/>
                                          </p:val>
                                        </p:tav>
                                      </p:tavLst>
                                    </p:anim>
                                    <p:anim calcmode="lin" valueType="num">
                                      <p:cBhvr additive="base">
                                        <p:cTn dur="500" fill="hold" id="31"/>
                                        <p:tgtEl>
                                          <p:spTgt spid="36"/>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48"/>
                                        </p:tgtEl>
                                        <p:attrNameLst>
                                          <p:attrName>style.visibility</p:attrName>
                                        </p:attrNameLst>
                                      </p:cBhvr>
                                      <p:to>
                                        <p:strVal val="visible"/>
                                      </p:to>
                                    </p:set>
                                    <p:anim calcmode="lin" valueType="num">
                                      <p:cBhvr>
                                        <p:cTn dur="1000" fill="hold" id="34"/>
                                        <p:tgtEl>
                                          <p:spTgt spid="48"/>
                                        </p:tgtEl>
                                        <p:attrNameLst>
                                          <p:attrName>ppt_w</p:attrName>
                                        </p:attrNameLst>
                                      </p:cBhvr>
                                      <p:tavLst>
                                        <p:tav tm="0">
                                          <p:val>
                                            <p:fltVal val="0"/>
                                          </p:val>
                                        </p:tav>
                                        <p:tav tm="100000">
                                          <p:val>
                                            <p:strVal val="#ppt_w"/>
                                          </p:val>
                                        </p:tav>
                                      </p:tavLst>
                                    </p:anim>
                                    <p:anim calcmode="lin" valueType="num">
                                      <p:cBhvr>
                                        <p:cTn dur="1000" fill="hold" id="35"/>
                                        <p:tgtEl>
                                          <p:spTgt spid="48"/>
                                        </p:tgtEl>
                                        <p:attrNameLst>
                                          <p:attrName>ppt_h</p:attrName>
                                        </p:attrNameLst>
                                      </p:cBhvr>
                                      <p:tavLst>
                                        <p:tav tm="0">
                                          <p:val>
                                            <p:fltVal val="0"/>
                                          </p:val>
                                        </p:tav>
                                        <p:tav tm="100000">
                                          <p:val>
                                            <p:strVal val="#ppt_h"/>
                                          </p:val>
                                        </p:tav>
                                      </p:tavLst>
                                    </p:anim>
                                    <p:anim calcmode="lin" valueType="num">
                                      <p:cBhvr>
                                        <p:cTn dur="1000" fill="hold" id="36"/>
                                        <p:tgtEl>
                                          <p:spTgt spid="48"/>
                                        </p:tgtEl>
                                        <p:attrNameLst>
                                          <p:attrName>style.rotation</p:attrName>
                                        </p:attrNameLst>
                                      </p:cBhvr>
                                      <p:tavLst>
                                        <p:tav tm="0">
                                          <p:val>
                                            <p:fltVal val="360"/>
                                          </p:val>
                                        </p:tav>
                                        <p:tav tm="100000">
                                          <p:val>
                                            <p:fltVal val="0"/>
                                          </p:val>
                                        </p:tav>
                                      </p:tavLst>
                                    </p:anim>
                                    <p:animEffect filter="fade" transition="in">
                                      <p:cBhvr>
                                        <p:cTn dur="1000" id="37"/>
                                        <p:tgtEl>
                                          <p:spTgt spid="48"/>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46"/>
                                        </p:tgtEl>
                                        <p:attrNameLst>
                                          <p:attrName>style.visibility</p:attrName>
                                        </p:attrNameLst>
                                      </p:cBhvr>
                                      <p:to>
                                        <p:strVal val="visible"/>
                                      </p:to>
                                    </p:set>
                                    <p:animEffect filter="wipe(down)" transition="in">
                                      <p:cBhvr>
                                        <p:cTn dur="500" id="41"/>
                                        <p:tgtEl>
                                          <p:spTgt spid="46"/>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47"/>
                                        </p:tgtEl>
                                        <p:attrNameLst>
                                          <p:attrName>style.visibility</p:attrName>
                                        </p:attrNameLst>
                                      </p:cBhvr>
                                      <p:to>
                                        <p:strVal val="visible"/>
                                      </p:to>
                                    </p:set>
                                    <p:animEffect filter="wipe(left)" transition="in">
                                      <p:cBhvr>
                                        <p:cTn dur="500" id="45"/>
                                        <p:tgtEl>
                                          <p:spTgt spid="47"/>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45"/>
                                        </p:tgtEl>
                                        <p:attrNameLst>
                                          <p:attrName>style.visibility</p:attrName>
                                        </p:attrNameLst>
                                      </p:cBhvr>
                                      <p:to>
                                        <p:strVal val="visible"/>
                                      </p:to>
                                    </p:set>
                                    <p:animEffect filter="wipe(left)" transition="in">
                                      <p:cBhvr>
                                        <p:cTn dur="1000" id="49"/>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45"/>
      <p:bldP grpId="0" spid="4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148BBFC8-A0EE-4E47-BFF4-9CEBB878041C}"/>
              </a:ext>
            </a:extLst>
          </p:cNvPr>
          <p:cNvGrpSpPr/>
          <p:nvPr/>
        </p:nvGrpSpPr>
        <p:grpSpPr>
          <a:xfrm>
            <a:off x="747190" y="4609805"/>
            <a:ext cx="11256997" cy="1685058"/>
            <a:chOff x="747190" y="4609805"/>
            <a:chExt cx="11256997" cy="1685058"/>
          </a:xfrm>
        </p:grpSpPr>
        <p:pic>
          <p:nvPicPr>
            <p:cNvPr id="14" name="图片 13">
              <a:extLst>
                <a:ext uri="{FF2B5EF4-FFF2-40B4-BE49-F238E27FC236}">
                  <a16:creationId xmlns:a16="http://schemas.microsoft.com/office/drawing/2014/main" id="{2A74A79D-1B12-47FF-962B-A86719F8E502}"/>
                </a:ext>
              </a:extLst>
            </p:cNvPr>
            <p:cNvPicPr>
              <a:picLocks noChangeAspect="1"/>
            </p:cNvPicPr>
            <p:nvPr/>
          </p:nvPicPr>
          <p:blipFill>
            <a:blip r:embed="rId2">
              <a:extLst>
                <a:ext uri="{28A0092B-C50C-407E-A947-70E740481C1C}">
                  <a14:useLocalDpi val="0"/>
                </a:ext>
              </a:extLst>
            </a:blip>
            <a:stretch>
              <a:fillRect/>
            </a:stretch>
          </p:blipFill>
          <p:spPr>
            <a:xfrm>
              <a:off x="8069221" y="4609805"/>
              <a:ext cx="3934966" cy="1685058"/>
            </a:xfrm>
            <a:prstGeom prst="rect">
              <a:avLst/>
            </a:prstGeom>
          </p:spPr>
        </p:pic>
        <p:pic>
          <p:nvPicPr>
            <p:cNvPr id="16" name="图片 15">
              <a:extLst>
                <a:ext uri="{FF2B5EF4-FFF2-40B4-BE49-F238E27FC236}">
                  <a16:creationId xmlns:a16="http://schemas.microsoft.com/office/drawing/2014/main" id="{CC4680FB-77B8-49DC-81A6-030AF9E0CE39}"/>
                </a:ext>
              </a:extLst>
            </p:cNvPr>
            <p:cNvPicPr>
              <a:picLocks noChangeAspect="1"/>
            </p:cNvPicPr>
            <p:nvPr/>
          </p:nvPicPr>
          <p:blipFill>
            <a:blip r:embed="rId3">
              <a:extLst>
                <a:ext uri="{28A0092B-C50C-407E-A947-70E740481C1C}">
                  <a14:useLocalDpi val="0"/>
                </a:ext>
              </a:extLst>
            </a:blip>
            <a:stretch>
              <a:fillRect/>
            </a:stretch>
          </p:blipFill>
          <p:spPr>
            <a:xfrm>
              <a:off x="747190" y="4786378"/>
              <a:ext cx="3259589" cy="1387936"/>
            </a:xfrm>
            <a:prstGeom prst="rect">
              <a:avLst/>
            </a:prstGeom>
          </p:spPr>
        </p:pic>
      </p:grpSp>
      <p:pic>
        <p:nvPicPr>
          <p:cNvPr id="10" name="图片 9">
            <a:extLst>
              <a:ext uri="{FF2B5EF4-FFF2-40B4-BE49-F238E27FC236}">
                <a16:creationId xmlns:a16="http://schemas.microsoft.com/office/drawing/2014/main" id="{B7A4D282-0321-449C-9419-665DA5F40D55}"/>
              </a:ext>
            </a:extLst>
          </p:cNvPr>
          <p:cNvPicPr>
            <a:picLocks noChangeAspect="1"/>
          </p:cNvPicPr>
          <p:nvPr/>
        </p:nvPicPr>
        <p:blipFill>
          <a:blip r:embed="rId4">
            <a:extLst>
              <a:ext uri="{28A0092B-C50C-407E-A947-70E740481C1C}">
                <a14:useLocalDpi val="0"/>
              </a:ext>
            </a:extLst>
          </a:blip>
          <a:stretch>
            <a:fillRect/>
          </a:stretch>
        </p:blipFill>
        <p:spPr>
          <a:xfrm>
            <a:off x="7143270" y="-12210"/>
            <a:ext cx="5048730" cy="1995826"/>
          </a:xfrm>
          <a:prstGeom prst="rect">
            <a:avLst/>
          </a:prstGeom>
        </p:spPr>
      </p:pic>
      <p:pic>
        <p:nvPicPr>
          <p:cNvPr id="19" name="Picture 11">
            <a:extLst>
              <a:ext uri="{FF2B5EF4-FFF2-40B4-BE49-F238E27FC236}">
                <a16:creationId xmlns:a16="http://schemas.microsoft.com/office/drawing/2014/main" id="{100F7DB8-7936-4BDE-B854-5AA395C899B0}"/>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1203558" y="1937383"/>
            <a:ext cx="1883286" cy="1535246"/>
          </a:xfrm>
          <a:prstGeom prst="rect">
            <a:avLst/>
          </a:prstGeom>
          <a:noFill/>
          <a:extLst>
            <a:ext uri="{909E8E84-426E-40DD-AFC4-6F175D3DCCD1}">
              <a14:hiddenFill>
                <a:solidFill>
                  <a:srgbClr val="FFFFFF"/>
                </a:solidFill>
              </a14:hiddenFill>
            </a:ext>
          </a:extLst>
        </p:spPr>
      </p:pic>
      <p:sp>
        <p:nvSpPr>
          <p:cNvPr id="22" name="矩形 18">
            <a:extLst>
              <a:ext uri="{FF2B5EF4-FFF2-40B4-BE49-F238E27FC236}">
                <a16:creationId xmlns:a16="http://schemas.microsoft.com/office/drawing/2014/main" id="{ED88C369-1251-449E-AA85-AE85D6F3C105}"/>
              </a:ext>
            </a:extLst>
          </p:cNvPr>
          <p:cNvSpPr/>
          <p:nvPr/>
        </p:nvSpPr>
        <p:spPr>
          <a:xfrm>
            <a:off x="5333665" y="2245648"/>
            <a:ext cx="4917775" cy="1188720"/>
          </a:xfrm>
          <a:prstGeom prst="rect">
            <a:avLst/>
          </a:prstGeom>
        </p:spPr>
        <p:txBody>
          <a:bodyPr wrap="square">
            <a:spAutoFit/>
          </a:bodyPr>
          <a:lstStyle/>
          <a:p>
            <a:pPr algn="dist">
              <a:defRPr/>
            </a:pPr>
            <a:r>
              <a:rPr altLang="en-US" b="1" lang="zh-CN" sz="7200">
                <a:solidFill>
                  <a:schemeClr val="bg1"/>
                </a:solidFill>
                <a:cs typeface="+mn-ea"/>
                <a:sym typeface="+mn-lt"/>
              </a:rPr>
              <a:t>代表的产生</a:t>
            </a:r>
          </a:p>
        </p:txBody>
      </p:sp>
      <p:sp>
        <p:nvSpPr>
          <p:cNvPr id="23" name="矩形 22">
            <a:extLst>
              <a:ext uri="{FF2B5EF4-FFF2-40B4-BE49-F238E27FC236}">
                <a16:creationId xmlns:a16="http://schemas.microsoft.com/office/drawing/2014/main" id="{33FA4D33-DC2B-4159-BBF4-EDC808B487A3}"/>
              </a:ext>
            </a:extLst>
          </p:cNvPr>
          <p:cNvSpPr/>
          <p:nvPr/>
        </p:nvSpPr>
        <p:spPr>
          <a:xfrm>
            <a:off x="3344262" y="2245649"/>
            <a:ext cx="1310005" cy="1188720"/>
          </a:xfrm>
          <a:prstGeom prst="rect">
            <a:avLst/>
          </a:prstGeom>
          <a:solidFill>
            <a:schemeClr val="bg1"/>
          </a:solidFill>
          <a:ln>
            <a:noFill/>
          </a:ln>
        </p:spPr>
        <p:txBody>
          <a:bodyPr wrap="none">
            <a:spAutoFit/>
          </a:bodyPr>
          <a:lstStyle/>
          <a:p>
            <a:pPr algn="ctr"/>
            <a:r>
              <a:rPr altLang="zh-CN" b="1" lang="en-US" sz="7200">
                <a:solidFill>
                  <a:srgbClr val="C00000"/>
                </a:solidFill>
                <a:latin charset="-122" panose="020b0804020202020204" pitchFamily="34" typeface="汉仪雅酷黑 75W"/>
                <a:ea charset="-122" panose="020b0804020202020204" pitchFamily="34" typeface="汉仪雅酷黑 75W"/>
                <a:cs typeface="+mn-ea"/>
                <a:sym typeface="+mn-lt"/>
              </a:rPr>
              <a:t>02</a:t>
            </a:r>
          </a:p>
        </p:txBody>
      </p:sp>
      <p:grpSp>
        <p:nvGrpSpPr>
          <p:cNvPr id="28" name="组合 27">
            <a:extLst>
              <a:ext uri="{FF2B5EF4-FFF2-40B4-BE49-F238E27FC236}">
                <a16:creationId xmlns:a16="http://schemas.microsoft.com/office/drawing/2014/main" id="{BB89C2B6-9925-4832-94A7-ECBB82612C87}"/>
              </a:ext>
            </a:extLst>
          </p:cNvPr>
          <p:cNvGrpSpPr/>
          <p:nvPr/>
        </p:nvGrpSpPr>
        <p:grpSpPr>
          <a:xfrm>
            <a:off x="2078807" y="4388783"/>
            <a:ext cx="8360826" cy="2252250"/>
            <a:chOff x="2078807" y="4388783"/>
            <a:chExt cx="8360826" cy="2252250"/>
          </a:xfrm>
        </p:grpSpPr>
        <p:pic>
          <p:nvPicPr>
            <p:cNvPr id="29" name="图片 28">
              <a:extLst>
                <a:ext uri="{FF2B5EF4-FFF2-40B4-BE49-F238E27FC236}">
                  <a16:creationId xmlns:a16="http://schemas.microsoft.com/office/drawing/2014/main" id="{59A60186-6EDC-4E4E-8EB1-90F803953FF5}"/>
                </a:ext>
              </a:extLst>
            </p:cNvPr>
            <p:cNvPicPr>
              <a:picLocks noChangeAspect="1"/>
            </p:cNvPicPr>
            <p:nvPr/>
          </p:nvPicPr>
          <p:blipFill>
            <a:blip r:embed="rId6">
              <a:extLst>
                <a:ext uri="{28A0092B-C50C-407E-A947-70E740481C1C}">
                  <a14:useLocalDpi val="0"/>
                </a:ext>
              </a:extLst>
            </a:blip>
            <a:stretch>
              <a:fillRect/>
            </a:stretch>
          </p:blipFill>
          <p:spPr>
            <a:xfrm>
              <a:off x="3086844" y="4786378"/>
              <a:ext cx="6075702" cy="1854655"/>
            </a:xfrm>
            <a:prstGeom prst="rect">
              <a:avLst/>
            </a:prstGeom>
          </p:spPr>
        </p:pic>
        <p:pic>
          <p:nvPicPr>
            <p:cNvPr id="30" name="图片 29">
              <a:extLst>
                <a:ext uri="{FF2B5EF4-FFF2-40B4-BE49-F238E27FC236}">
                  <a16:creationId xmlns:a16="http://schemas.microsoft.com/office/drawing/2014/main" id="{DFCC927C-9383-4B15-ACA7-A4A72705928F}"/>
                </a:ext>
              </a:extLst>
            </p:cNvPr>
            <p:cNvPicPr>
              <a:picLocks noChangeAspect="1"/>
            </p:cNvPicPr>
            <p:nvPr/>
          </p:nvPicPr>
          <p:blipFill>
            <a:blip r:embed="rId7">
              <a:extLst>
                <a:ext uri="{28A0092B-C50C-407E-A947-70E740481C1C}">
                  <a14:useLocalDpi val="0"/>
                </a:ext>
              </a:extLst>
            </a:blip>
            <a:stretch>
              <a:fillRect/>
            </a:stretch>
          </p:blipFill>
          <p:spPr>
            <a:xfrm>
              <a:off x="7800171" y="4388783"/>
              <a:ext cx="2639462" cy="1685058"/>
            </a:xfrm>
            <a:prstGeom prst="rect">
              <a:avLst/>
            </a:prstGeom>
          </p:spPr>
        </p:pic>
        <p:pic>
          <p:nvPicPr>
            <p:cNvPr id="31" name="图片 30">
              <a:extLst>
                <a:ext uri="{FF2B5EF4-FFF2-40B4-BE49-F238E27FC236}">
                  <a16:creationId xmlns:a16="http://schemas.microsoft.com/office/drawing/2014/main" id="{967172D9-2159-421C-B0B7-DA693094F69F}"/>
                </a:ext>
              </a:extLst>
            </p:cNvPr>
            <p:cNvPicPr>
              <a:picLocks noChangeAspect="1"/>
            </p:cNvPicPr>
            <p:nvPr/>
          </p:nvPicPr>
          <p:blipFill>
            <a:blip r:embed="rId7">
              <a:extLst>
                <a:ext uri="{28A0092B-C50C-407E-A947-70E740481C1C}">
                  <a14:useLocalDpi val="0"/>
                </a:ext>
              </a:extLst>
            </a:blip>
            <a:stretch>
              <a:fillRect/>
            </a:stretch>
          </p:blipFill>
          <p:spPr>
            <a:xfrm flipH="1">
              <a:off x="2078807" y="4388783"/>
              <a:ext cx="2639462" cy="1685058"/>
            </a:xfrm>
            <a:prstGeom prst="rect">
              <a:avLst/>
            </a:prstGeom>
          </p:spPr>
        </p:pic>
      </p:grpSp>
      <p:pic>
        <p:nvPicPr>
          <p:cNvPr id="18" name="图片 17">
            <a:extLst>
              <a:ext uri="{FF2B5EF4-FFF2-40B4-BE49-F238E27FC236}">
                <a16:creationId xmlns:a16="http://schemas.microsoft.com/office/drawing/2014/main" id="{12AE2379-6114-47A3-B744-055DA16AA88C}"/>
              </a:ext>
            </a:extLst>
          </p:cNvPr>
          <p:cNvPicPr>
            <a:picLocks noChangeAspect="1"/>
          </p:cNvPicPr>
          <p:nvPr/>
        </p:nvPicPr>
        <p:blipFill>
          <a:blip r:embed="rId8">
            <a:extLst>
              <a:ext uri="{28A0092B-C50C-407E-A947-70E740481C1C}">
                <a14:useLocalDpi val="0"/>
              </a:ext>
            </a:extLst>
          </a:blip>
          <a:stretch>
            <a:fillRect/>
          </a:stretch>
        </p:blipFill>
        <p:spPr>
          <a:xfrm>
            <a:off x="0" y="4906867"/>
            <a:ext cx="12192000" cy="1951133"/>
          </a:xfrm>
          <a:prstGeom prst="rect">
            <a:avLst/>
          </a:prstGeom>
        </p:spPr>
      </p:pic>
      <p:pic>
        <p:nvPicPr>
          <p:cNvPr id="8" name="图片 7">
            <a:extLst>
              <a:ext uri="{FF2B5EF4-FFF2-40B4-BE49-F238E27FC236}">
                <a16:creationId xmlns:a16="http://schemas.microsoft.com/office/drawing/2014/main" id="{244822C7-D1B9-417E-A6E6-1A4601CC78E1}"/>
              </a:ext>
            </a:extLst>
          </p:cNvPr>
          <p:cNvPicPr>
            <a:picLocks noChangeAspect="1"/>
          </p:cNvPicPr>
          <p:nvPr/>
        </p:nvPicPr>
        <p:blipFill>
          <a:blip r:embed="rId9">
            <a:extLst>
              <a:ext uri="{28A0092B-C50C-407E-A947-70E740481C1C}">
                <a14:useLocalDpi val="0"/>
              </a:ext>
            </a:extLst>
          </a:blip>
          <a:stretch>
            <a:fillRect/>
          </a:stretch>
        </p:blipFill>
        <p:spPr>
          <a:xfrm>
            <a:off x="232437" y="5783094"/>
            <a:ext cx="2083347" cy="1074906"/>
          </a:xfrm>
          <a:prstGeom prst="rect">
            <a:avLst/>
          </a:prstGeom>
        </p:spPr>
      </p:pic>
    </p:spTree>
    <p:extLst>
      <p:ext uri="{BB962C8B-B14F-4D97-AF65-F5344CB8AC3E}">
        <p14:creationId val="223771044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1000" id="11"/>
                                        <p:tgtEl>
                                          <p:spTgt spid="18"/>
                                        </p:tgtEl>
                                      </p:cBhvr>
                                    </p:animEffect>
                                    <p:anim calcmode="lin" valueType="num">
                                      <p:cBhvr>
                                        <p:cTn dur="1000" fill="hold" id="12"/>
                                        <p:tgtEl>
                                          <p:spTgt spid="18"/>
                                        </p:tgtEl>
                                        <p:attrNameLst>
                                          <p:attrName>ppt_x</p:attrName>
                                        </p:attrNameLst>
                                      </p:cBhvr>
                                      <p:tavLst>
                                        <p:tav tm="0">
                                          <p:val>
                                            <p:strVal val="#ppt_x"/>
                                          </p:val>
                                        </p:tav>
                                        <p:tav tm="100000">
                                          <p:val>
                                            <p:strVal val="#ppt_x"/>
                                          </p:val>
                                        </p:tav>
                                      </p:tavLst>
                                    </p:anim>
                                    <p:anim calcmode="lin" valueType="num">
                                      <p:cBhvr>
                                        <p:cTn dur="1000" fill="hold" id="13"/>
                                        <p:tgtEl>
                                          <p:spTgt spid="1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28"/>
                                        </p:tgtEl>
                                        <p:attrNameLst>
                                          <p:attrName>style.visibility</p:attrName>
                                        </p:attrNameLst>
                                      </p:cBhvr>
                                      <p:to>
                                        <p:strVal val="visible"/>
                                      </p:to>
                                    </p:set>
                                    <p:animEffect filter="wipe(down)" transition="in">
                                      <p:cBhvr>
                                        <p:cTn dur="500" id="17"/>
                                        <p:tgtEl>
                                          <p:spTgt spid="28"/>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21"/>
                                        </p:tgtEl>
                                        <p:attrNameLst>
                                          <p:attrName>style.visibility</p:attrName>
                                        </p:attrNameLst>
                                      </p:cBhvr>
                                      <p:to>
                                        <p:strVal val="visible"/>
                                      </p:to>
                                    </p:set>
                                    <p:animEffect filter="fade" transition="in">
                                      <p:cBhvr>
                                        <p:cTn dur="1000" id="21"/>
                                        <p:tgtEl>
                                          <p:spTgt spid="21"/>
                                        </p:tgtEl>
                                      </p:cBhvr>
                                    </p:animEffect>
                                    <p:anim calcmode="lin" valueType="num">
                                      <p:cBhvr>
                                        <p:cTn dur="1000" fill="hold" id="22"/>
                                        <p:tgtEl>
                                          <p:spTgt spid="21"/>
                                        </p:tgtEl>
                                        <p:attrNameLst>
                                          <p:attrName>ppt_x</p:attrName>
                                        </p:attrNameLst>
                                      </p:cBhvr>
                                      <p:tavLst>
                                        <p:tav tm="0">
                                          <p:val>
                                            <p:strVal val="#ppt_x"/>
                                          </p:val>
                                        </p:tav>
                                        <p:tav tm="100000">
                                          <p:val>
                                            <p:strVal val="#ppt_x"/>
                                          </p:val>
                                        </p:tav>
                                      </p:tavLst>
                                    </p:anim>
                                    <p:anim calcmode="lin" valueType="num">
                                      <p:cBhvr>
                                        <p:cTn dur="1000" fill="hold" id="23"/>
                                        <p:tgtEl>
                                          <p:spTgt spid="21"/>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53" presetSubtype="0">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p:cTn dur="500" fill="hold" id="31"/>
                                        <p:tgtEl>
                                          <p:spTgt spid="19"/>
                                        </p:tgtEl>
                                        <p:attrNameLst>
                                          <p:attrName>ppt_w</p:attrName>
                                        </p:attrNameLst>
                                      </p:cBhvr>
                                      <p:tavLst>
                                        <p:tav tm="0">
                                          <p:val>
                                            <p:fltVal val="0"/>
                                          </p:val>
                                        </p:tav>
                                        <p:tav tm="100000">
                                          <p:val>
                                            <p:strVal val="#ppt_w"/>
                                          </p:val>
                                        </p:tav>
                                      </p:tavLst>
                                    </p:anim>
                                    <p:anim calcmode="lin" valueType="num">
                                      <p:cBhvr>
                                        <p:cTn dur="500" fill="hold" id="32"/>
                                        <p:tgtEl>
                                          <p:spTgt spid="19"/>
                                        </p:tgtEl>
                                        <p:attrNameLst>
                                          <p:attrName>ppt_h</p:attrName>
                                        </p:attrNameLst>
                                      </p:cBhvr>
                                      <p:tavLst>
                                        <p:tav tm="0">
                                          <p:val>
                                            <p:fltVal val="0"/>
                                          </p:val>
                                        </p:tav>
                                        <p:tav tm="100000">
                                          <p:val>
                                            <p:strVal val="#ppt_h"/>
                                          </p:val>
                                        </p:tav>
                                      </p:tavLst>
                                    </p:anim>
                                    <p:animEffect filter="fade" transition="in">
                                      <p:cBhvr>
                                        <p:cTn dur="500" id="33"/>
                                        <p:tgtEl>
                                          <p:spTgt spid="19"/>
                                        </p:tgtEl>
                                      </p:cBhvr>
                                    </p:animEffect>
                                  </p:childTnLst>
                                </p:cTn>
                              </p:par>
                            </p:childTnLst>
                          </p:cTn>
                        </p:par>
                        <p:par>
                          <p:cTn fill="hold" id="34" nodeType="afterGroup">
                            <p:stCondLst>
                              <p:cond delay="4000"/>
                            </p:stCondLst>
                            <p:childTnLst>
                              <p:par>
                                <p:cTn fill="hold" grpId="0" id="35" nodeType="afterEffect" presetClass="entr" presetID="42"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1000" id="37"/>
                                        <p:tgtEl>
                                          <p:spTgt spid="23"/>
                                        </p:tgtEl>
                                      </p:cBhvr>
                                    </p:animEffect>
                                    <p:anim calcmode="lin" valueType="num">
                                      <p:cBhvr>
                                        <p:cTn dur="1000" fill="hold" id="38"/>
                                        <p:tgtEl>
                                          <p:spTgt spid="23"/>
                                        </p:tgtEl>
                                        <p:attrNameLst>
                                          <p:attrName>ppt_x</p:attrName>
                                        </p:attrNameLst>
                                      </p:cBhvr>
                                      <p:tavLst>
                                        <p:tav tm="0">
                                          <p:val>
                                            <p:strVal val="#ppt_x"/>
                                          </p:val>
                                        </p:tav>
                                        <p:tav tm="100000">
                                          <p:val>
                                            <p:strVal val="#ppt_x"/>
                                          </p:val>
                                        </p:tav>
                                      </p:tavLst>
                                    </p:anim>
                                    <p:anim calcmode="lin" valueType="num">
                                      <p:cBhvr>
                                        <p:cTn dur="1000" fill="hold" id="39"/>
                                        <p:tgtEl>
                                          <p:spTgt spid="2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5000"/>
                            </p:stCondLst>
                            <p:childTnLst>
                              <p:par>
                                <p:cTn fill="hold" grpId="0" id="41" nodeType="afterEffect" presetClass="entr" presetID="52" presetSubtype="0">
                                  <p:stCondLst>
                                    <p:cond delay="0"/>
                                  </p:stCondLst>
                                  <p:childTnLst>
                                    <p:set>
                                      <p:cBhvr>
                                        <p:cTn dur="1" fill="hold" id="42">
                                          <p:stCondLst>
                                            <p:cond delay="0"/>
                                          </p:stCondLst>
                                        </p:cTn>
                                        <p:tgtEl>
                                          <p:spTgt spid="22"/>
                                        </p:tgtEl>
                                        <p:attrNameLst>
                                          <p:attrName>style.visibility</p:attrName>
                                        </p:attrNameLst>
                                      </p:cBhvr>
                                      <p:to>
                                        <p:strVal val="visible"/>
                                      </p:to>
                                    </p:set>
                                    <p:animScale>
                                      <p:cBhvr>
                                        <p:cTn decel="50000" dur="1000" fill="hold" id="43">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4">
                                          <p:stCondLst>
                                            <p:cond delay="0"/>
                                          </p:stCondLst>
                                        </p:cTn>
                                        <p:tgtEl>
                                          <p:spTgt spid="22"/>
                                        </p:tgtEl>
                                        <p:attrNameLst>
                                          <p:attrName>ppt_x</p:attrName>
                                          <p:attrName>ppt_y</p:attrName>
                                        </p:attrNameLst>
                                      </p:cBhvr>
                                    </p:animMotion>
                                    <p:animEffect filter="fade" transition="in">
                                      <p:cBhvr>
                                        <p:cTn dur="1000" id="4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CBC03570-311B-44F8-967A-FBA220EF4780}"/>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57154DD9-CAFA-47E2-B787-3DAB24C401FC}"/>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8C37FC58-960C-457A-B7C5-3201F8E7BBE6}"/>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07</a:t>
              </a:r>
            </a:p>
          </p:txBody>
        </p:sp>
        <p:grpSp>
          <p:nvGrpSpPr>
            <p:cNvPr id="8" name="组合 7">
              <a:extLst>
                <a:ext uri="{FF2B5EF4-FFF2-40B4-BE49-F238E27FC236}">
                  <a16:creationId xmlns:a16="http://schemas.microsoft.com/office/drawing/2014/main" id="{4EFECCF7-9105-4CF5-B606-0A4DF00B99AD}"/>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597A18F8-8F02-4651-910A-6DF74C5EDA9D}"/>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FFBFE0CD-2A4E-4A5E-9ECC-5015E07E2E50}"/>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3B550E25-E3AA-4840-AC7A-FADD7A8EFE06}"/>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C5590003-8628-4B58-BBB6-2DA988E4668B}"/>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36FB4D5D-4E77-40B6-A4A7-305EAD1E4512}"/>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0669ADFA-DE73-4E1D-B4B7-BB7EE6B62B50}"/>
              </a:ext>
            </a:extLst>
          </p:cNvPr>
          <p:cNvSpPr/>
          <p:nvPr/>
        </p:nvSpPr>
        <p:spPr>
          <a:xfrm>
            <a:off x="2334483" y="2557950"/>
            <a:ext cx="8909716" cy="822960"/>
          </a:xfrm>
          <a:prstGeom prst="rect">
            <a:avLst/>
          </a:prstGeom>
        </p:spPr>
        <p:txBody>
          <a:bodyPr wrap="square">
            <a:spAutoFit/>
          </a:bodyPr>
          <a:lstStyle/>
          <a:p>
            <a:pPr>
              <a:lnSpc>
                <a:spcPct val="150000"/>
              </a:lnSpc>
              <a:buClr>
                <a:srgbClr val="FF0000"/>
              </a:buClr>
            </a:pPr>
            <a:r>
              <a:rPr altLang="en-US" lang="zh-CN" sz="1600">
                <a:cs typeface="+mn-ea"/>
                <a:sym typeface="+mn-lt"/>
              </a:rPr>
              <a:t>党员代表大会的代表应当自觉增强“四个意识”、坚定“四个自信”、做到“两个维护”，遵守党章党规党纪和法律法规，具有履行职责的能力，能反映本选举单位的意见，代表党员的意志。</a:t>
            </a:r>
          </a:p>
        </p:txBody>
      </p:sp>
      <p:sp>
        <p:nvSpPr>
          <p:cNvPr id="15" name="箭头: V 形 30">
            <a:extLst>
              <a:ext uri="{FF2B5EF4-FFF2-40B4-BE49-F238E27FC236}">
                <a16:creationId xmlns:a16="http://schemas.microsoft.com/office/drawing/2014/main" id="{06750CDF-C19D-4E3B-944A-D823CF0EAD56}"/>
              </a:ext>
            </a:extLst>
          </p:cNvPr>
          <p:cNvSpPr/>
          <p:nvPr/>
        </p:nvSpPr>
        <p:spPr>
          <a:xfrm flipV="1">
            <a:off x="2092634" y="2978659"/>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A5F66AB2-AB65-4753-A5BE-B23FA10953CD}"/>
              </a:ext>
            </a:extLst>
          </p:cNvPr>
          <p:cNvCxnSpPr/>
          <p:nvPr/>
        </p:nvCxnSpPr>
        <p:spPr>
          <a:xfrm>
            <a:off x="2442892" y="3552571"/>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90026896-A4C5-4DD8-8733-E1729B3394A8}"/>
              </a:ext>
            </a:extLst>
          </p:cNvPr>
          <p:cNvGrpSpPr/>
          <p:nvPr/>
        </p:nvGrpSpPr>
        <p:grpSpPr>
          <a:xfrm>
            <a:off x="1373581" y="2810649"/>
            <a:ext cx="624489" cy="613459"/>
            <a:chOff x="2139794" y="3350279"/>
            <a:chExt cx="540000" cy="540000"/>
          </a:xfrm>
        </p:grpSpPr>
        <p:sp>
          <p:nvSpPr>
            <p:cNvPr id="18" name="椭圆 17">
              <a:extLst>
                <a:ext uri="{FF2B5EF4-FFF2-40B4-BE49-F238E27FC236}">
                  <a16:creationId xmlns:a16="http://schemas.microsoft.com/office/drawing/2014/main" id="{03A93D9E-F6C4-4605-8B55-E763F781CEE1}"/>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94BF7F94-8548-4F1D-98A0-85C8DAD6EC88}"/>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97EA058F-DE91-4C7C-9BB7-80310B3ABDE7}"/>
              </a:ext>
            </a:extLst>
          </p:cNvPr>
          <p:cNvGrpSpPr/>
          <p:nvPr/>
        </p:nvGrpSpPr>
        <p:grpSpPr>
          <a:xfrm>
            <a:off x="865339" y="3889701"/>
            <a:ext cx="7108626" cy="767903"/>
            <a:chOff x="865339" y="1488556"/>
            <a:chExt cx="7108626" cy="767903"/>
          </a:xfrm>
        </p:grpSpPr>
        <p:sp>
          <p:nvSpPr>
            <p:cNvPr id="21" name="圆角矩形 2">
              <a:extLst>
                <a:ext uri="{FF2B5EF4-FFF2-40B4-BE49-F238E27FC236}">
                  <a16:creationId xmlns:a16="http://schemas.microsoft.com/office/drawing/2014/main" id="{211870A2-AD5D-418D-8CC2-7B977D53D5C2}"/>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22" name="矩形: 圆角 10">
              <a:extLst>
                <a:ext uri="{FF2B5EF4-FFF2-40B4-BE49-F238E27FC236}">
                  <a16:creationId xmlns:a16="http://schemas.microsoft.com/office/drawing/2014/main" id="{2B0D4DC5-DBA7-4390-8D8E-025171EE4BD2}"/>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08</a:t>
              </a:r>
            </a:p>
          </p:txBody>
        </p:sp>
        <p:grpSp>
          <p:nvGrpSpPr>
            <p:cNvPr id="23" name="组合 22">
              <a:extLst>
                <a:ext uri="{FF2B5EF4-FFF2-40B4-BE49-F238E27FC236}">
                  <a16:creationId xmlns:a16="http://schemas.microsoft.com/office/drawing/2014/main" id="{5D524A5F-EAE3-48B5-8DC7-639C144244F0}"/>
                </a:ext>
              </a:extLst>
            </p:cNvPr>
            <p:cNvGrpSpPr/>
            <p:nvPr/>
          </p:nvGrpSpPr>
          <p:grpSpPr>
            <a:xfrm>
              <a:off x="1859791" y="1772306"/>
              <a:ext cx="212651" cy="212651"/>
              <a:chOff x="1859791" y="1772306"/>
              <a:chExt cx="212651" cy="212651"/>
            </a:xfrm>
          </p:grpSpPr>
          <p:sp>
            <p:nvSpPr>
              <p:cNvPr id="28" name="椭圆 27">
                <a:extLst>
                  <a:ext uri="{FF2B5EF4-FFF2-40B4-BE49-F238E27FC236}">
                    <a16:creationId xmlns:a16="http://schemas.microsoft.com/office/drawing/2014/main" id="{7A6EFD20-E79E-4792-B509-CFC11BD734F1}"/>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a:extLst>
                  <a:ext uri="{FF2B5EF4-FFF2-40B4-BE49-F238E27FC236}">
                    <a16:creationId xmlns:a16="http://schemas.microsoft.com/office/drawing/2014/main" id="{A0559AA7-00D9-47CA-AF16-DC852E41648D}"/>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24" name="直接连接符 23">
              <a:extLst>
                <a:ext uri="{FF2B5EF4-FFF2-40B4-BE49-F238E27FC236}">
                  <a16:creationId xmlns:a16="http://schemas.microsoft.com/office/drawing/2014/main" id="{D8D67BBC-576D-4043-91A8-5970790ACC48}"/>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634B2FDE-D72F-4CAC-8072-2C72E47A9BC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A81FB10-5DE5-4851-832F-66CC1333A0D7}"/>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30" name="矩形 29">
            <a:extLst>
              <a:ext uri="{FF2B5EF4-FFF2-40B4-BE49-F238E27FC236}">
                <a16:creationId xmlns:a16="http://schemas.microsoft.com/office/drawing/2014/main" id="{BD5874A9-C300-4E19-9AE1-BDBB063993FB}"/>
              </a:ext>
            </a:extLst>
          </p:cNvPr>
          <p:cNvSpPr/>
          <p:nvPr/>
        </p:nvSpPr>
        <p:spPr>
          <a:xfrm>
            <a:off x="2327622" y="4876498"/>
            <a:ext cx="8909716" cy="1066800"/>
          </a:xfrm>
          <a:prstGeom prst="rect">
            <a:avLst/>
          </a:prstGeom>
        </p:spPr>
        <p:txBody>
          <a:bodyPr wrap="square">
            <a:spAutoFit/>
          </a:bodyPr>
          <a:lstStyle/>
          <a:p>
            <a:pPr>
              <a:buClr>
                <a:srgbClr val="FF0000"/>
              </a:buClr>
            </a:pPr>
            <a:r>
              <a:rPr altLang="en-US" lang="zh-CN" sz="1600">
                <a:cs typeface="+mn-ea"/>
                <a:sym typeface="+mn-lt"/>
              </a:rPr>
              <a:t>代表的名额一般为100名至200名，最多不超过300名。具体名额由召集党员代表大会的党组织按照有利于党员了解和直接参与党内事务，有利于讨论决定问题的原则确定，报上级党组织批准。</a:t>
            </a:r>
          </a:p>
          <a:p>
            <a:pPr>
              <a:buClr>
                <a:srgbClr val="FF0000"/>
              </a:buClr>
            </a:pPr>
            <a:r>
              <a:rPr altLang="en-US" lang="zh-CN" sz="1600">
                <a:cs typeface="+mn-ea"/>
                <a:sym typeface="+mn-lt"/>
              </a:rPr>
              <a:t>代表名额的分配根据所辖党组织数量、党员人数和代表具有广泛性的原则确定。优化代表结构，确保生产和工作一线代表比例。</a:t>
            </a:r>
          </a:p>
        </p:txBody>
      </p:sp>
      <p:sp>
        <p:nvSpPr>
          <p:cNvPr id="31" name="箭头: V 形 30">
            <a:extLst>
              <a:ext uri="{FF2B5EF4-FFF2-40B4-BE49-F238E27FC236}">
                <a16:creationId xmlns:a16="http://schemas.microsoft.com/office/drawing/2014/main" id="{DD1E0121-EEE4-46DA-B3D1-A63362978562}"/>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32" name="直接连接符 31">
            <a:extLst>
              <a:ext uri="{FF2B5EF4-FFF2-40B4-BE49-F238E27FC236}">
                <a16:creationId xmlns:a16="http://schemas.microsoft.com/office/drawing/2014/main" id="{E142A691-82CD-4FD8-BC47-552A87CD93E7}"/>
              </a:ext>
            </a:extLst>
          </p:cNvPr>
          <p:cNvCxnSpPr/>
          <p:nvPr/>
        </p:nvCxnSpPr>
        <p:spPr>
          <a:xfrm>
            <a:off x="2442892" y="5953716"/>
            <a:ext cx="8692899" cy="0"/>
          </a:xfrm>
          <a:prstGeom prst="line">
            <a:avLst/>
          </a:prstGeom>
          <a:noFill/>
          <a:ln algn="ctr" cap="flat" cmpd="sng" w="9525">
            <a:solidFill>
              <a:srgbClr val="FF0000"/>
            </a:solidFill>
            <a:prstDash val="dash"/>
          </a:ln>
          <a:effectLst/>
        </p:spPr>
      </p:cxnSp>
      <p:grpSp>
        <p:nvGrpSpPr>
          <p:cNvPr id="33" name="组合 32">
            <a:extLst>
              <a:ext uri="{FF2B5EF4-FFF2-40B4-BE49-F238E27FC236}">
                <a16:creationId xmlns:a16="http://schemas.microsoft.com/office/drawing/2014/main" id="{481BFC95-78A8-48DC-9DBD-5AE8D2644288}"/>
              </a:ext>
            </a:extLst>
          </p:cNvPr>
          <p:cNvGrpSpPr/>
          <p:nvPr/>
        </p:nvGrpSpPr>
        <p:grpSpPr>
          <a:xfrm>
            <a:off x="1373581" y="5211794"/>
            <a:ext cx="624489" cy="613459"/>
            <a:chOff x="2139794" y="3350279"/>
            <a:chExt cx="540000" cy="540000"/>
          </a:xfrm>
        </p:grpSpPr>
        <p:sp>
          <p:nvSpPr>
            <p:cNvPr id="34" name="椭圆 33">
              <a:extLst>
                <a:ext uri="{FF2B5EF4-FFF2-40B4-BE49-F238E27FC236}">
                  <a16:creationId xmlns:a16="http://schemas.microsoft.com/office/drawing/2014/main" id="{7C25367E-BC48-46F8-B621-B3C67E6653B7}"/>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35" name="Freeform 5">
              <a:extLst>
                <a:ext uri="{FF2B5EF4-FFF2-40B4-BE49-F238E27FC236}">
                  <a16:creationId xmlns:a16="http://schemas.microsoft.com/office/drawing/2014/main" id="{C9219425-9842-47C8-B661-84D8F6C7EB5D}"/>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97370286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style.rotation</p:attrName>
                                        </p:attrNameLst>
                                      </p:cBhvr>
                                      <p:tavLst>
                                        <p:tav tm="0">
                                          <p:val>
                                            <p:fltVal val="360"/>
                                          </p:val>
                                        </p:tav>
                                        <p:tav tm="100000">
                                          <p:val>
                                            <p:fltVal val="0"/>
                                          </p:val>
                                        </p:tav>
                                      </p:tavLst>
                                    </p:anim>
                                    <p:animEffect filter="fade" transition="in">
                                      <p:cBhvr>
                                        <p:cTn dur="1000" id="37"/>
                                        <p:tgtEl>
                                          <p:spTgt spid="33"/>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000" id="4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30"/>
      <p:bldP grpId="0" spid="3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CBC03570-311B-44F8-967A-FBA220EF4780}"/>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57154DD9-CAFA-47E2-B787-3DAB24C401FC}"/>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8C37FC58-960C-457A-B7C5-3201F8E7BBE6}"/>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09</a:t>
              </a:r>
            </a:p>
          </p:txBody>
        </p:sp>
        <p:grpSp>
          <p:nvGrpSpPr>
            <p:cNvPr id="8" name="组合 7">
              <a:extLst>
                <a:ext uri="{FF2B5EF4-FFF2-40B4-BE49-F238E27FC236}">
                  <a16:creationId xmlns:a16="http://schemas.microsoft.com/office/drawing/2014/main" id="{4EFECCF7-9105-4CF5-B606-0A4DF00B99AD}"/>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597A18F8-8F02-4651-910A-6DF74C5EDA9D}"/>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FFBFE0CD-2A4E-4A5E-9ECC-5015E07E2E50}"/>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3B550E25-E3AA-4840-AC7A-FADD7A8EFE06}"/>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C5590003-8628-4B58-BBB6-2DA988E4668B}"/>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36FB4D5D-4E77-40B6-A4A7-305EAD1E4512}"/>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0669ADFA-DE73-4E1D-B4B7-BB7EE6B62B50}"/>
              </a:ext>
            </a:extLst>
          </p:cNvPr>
          <p:cNvSpPr/>
          <p:nvPr/>
        </p:nvSpPr>
        <p:spPr>
          <a:xfrm>
            <a:off x="2334483" y="2776834"/>
            <a:ext cx="8909716" cy="502920"/>
          </a:xfrm>
          <a:prstGeom prst="rect">
            <a:avLst/>
          </a:prstGeom>
        </p:spPr>
        <p:txBody>
          <a:bodyPr wrap="square">
            <a:spAutoFit/>
          </a:bodyPr>
          <a:lstStyle/>
          <a:p>
            <a:pPr>
              <a:lnSpc>
                <a:spcPct val="150000"/>
              </a:lnSpc>
              <a:buClr>
                <a:srgbClr val="FF0000"/>
              </a:buClr>
            </a:pPr>
            <a:r>
              <a:rPr altLang="en-US" lang="zh-CN">
                <a:cs typeface="+mn-ea"/>
                <a:sym typeface="+mn-lt"/>
              </a:rPr>
              <a:t>候选代表候选人的差额不少于应选人数的20%。</a:t>
            </a:r>
          </a:p>
        </p:txBody>
      </p:sp>
      <p:sp>
        <p:nvSpPr>
          <p:cNvPr id="15" name="箭头: V 形 30">
            <a:extLst>
              <a:ext uri="{FF2B5EF4-FFF2-40B4-BE49-F238E27FC236}">
                <a16:creationId xmlns:a16="http://schemas.microsoft.com/office/drawing/2014/main" id="{06750CDF-C19D-4E3B-944A-D823CF0EAD56}"/>
              </a:ext>
            </a:extLst>
          </p:cNvPr>
          <p:cNvSpPr/>
          <p:nvPr/>
        </p:nvSpPr>
        <p:spPr>
          <a:xfrm flipV="1">
            <a:off x="2092634" y="2978659"/>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A5F66AB2-AB65-4753-A5BE-B23FA10953CD}"/>
              </a:ext>
            </a:extLst>
          </p:cNvPr>
          <p:cNvCxnSpPr/>
          <p:nvPr/>
        </p:nvCxnSpPr>
        <p:spPr>
          <a:xfrm>
            <a:off x="2442892" y="3552571"/>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90026896-A4C5-4DD8-8733-E1729B3394A8}"/>
              </a:ext>
            </a:extLst>
          </p:cNvPr>
          <p:cNvGrpSpPr/>
          <p:nvPr/>
        </p:nvGrpSpPr>
        <p:grpSpPr>
          <a:xfrm>
            <a:off x="1373581" y="2810649"/>
            <a:ext cx="624489" cy="613459"/>
            <a:chOff x="2139794" y="3350279"/>
            <a:chExt cx="540000" cy="540000"/>
          </a:xfrm>
        </p:grpSpPr>
        <p:sp>
          <p:nvSpPr>
            <p:cNvPr id="18" name="椭圆 17">
              <a:extLst>
                <a:ext uri="{FF2B5EF4-FFF2-40B4-BE49-F238E27FC236}">
                  <a16:creationId xmlns:a16="http://schemas.microsoft.com/office/drawing/2014/main" id="{03A93D9E-F6C4-4605-8B55-E763F781CEE1}"/>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94BF7F94-8548-4F1D-98A0-85C8DAD6EC88}"/>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97EA058F-DE91-4C7C-9BB7-80310B3ABDE7}"/>
              </a:ext>
            </a:extLst>
          </p:cNvPr>
          <p:cNvGrpSpPr/>
          <p:nvPr/>
        </p:nvGrpSpPr>
        <p:grpSpPr>
          <a:xfrm>
            <a:off x="865339" y="3889701"/>
            <a:ext cx="7108626" cy="767903"/>
            <a:chOff x="865339" y="1488556"/>
            <a:chExt cx="7108626" cy="767903"/>
          </a:xfrm>
        </p:grpSpPr>
        <p:sp>
          <p:nvSpPr>
            <p:cNvPr id="21" name="圆角矩形 2">
              <a:extLst>
                <a:ext uri="{FF2B5EF4-FFF2-40B4-BE49-F238E27FC236}">
                  <a16:creationId xmlns:a16="http://schemas.microsoft.com/office/drawing/2014/main" id="{211870A2-AD5D-418D-8CC2-7B977D53D5C2}"/>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22" name="矩形: 圆角 10">
              <a:extLst>
                <a:ext uri="{FF2B5EF4-FFF2-40B4-BE49-F238E27FC236}">
                  <a16:creationId xmlns:a16="http://schemas.microsoft.com/office/drawing/2014/main" id="{2B0D4DC5-DBA7-4390-8D8E-025171EE4BD2}"/>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10</a:t>
              </a:r>
            </a:p>
          </p:txBody>
        </p:sp>
        <p:grpSp>
          <p:nvGrpSpPr>
            <p:cNvPr id="23" name="组合 22">
              <a:extLst>
                <a:ext uri="{FF2B5EF4-FFF2-40B4-BE49-F238E27FC236}">
                  <a16:creationId xmlns:a16="http://schemas.microsoft.com/office/drawing/2014/main" id="{5D524A5F-EAE3-48B5-8DC7-639C144244F0}"/>
                </a:ext>
              </a:extLst>
            </p:cNvPr>
            <p:cNvGrpSpPr/>
            <p:nvPr/>
          </p:nvGrpSpPr>
          <p:grpSpPr>
            <a:xfrm>
              <a:off x="1859791" y="1772306"/>
              <a:ext cx="212651" cy="212651"/>
              <a:chOff x="1859791" y="1772306"/>
              <a:chExt cx="212651" cy="212651"/>
            </a:xfrm>
          </p:grpSpPr>
          <p:sp>
            <p:nvSpPr>
              <p:cNvPr id="28" name="椭圆 27">
                <a:extLst>
                  <a:ext uri="{FF2B5EF4-FFF2-40B4-BE49-F238E27FC236}">
                    <a16:creationId xmlns:a16="http://schemas.microsoft.com/office/drawing/2014/main" id="{7A6EFD20-E79E-4792-B509-CFC11BD734F1}"/>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a:extLst>
                  <a:ext uri="{FF2B5EF4-FFF2-40B4-BE49-F238E27FC236}">
                    <a16:creationId xmlns:a16="http://schemas.microsoft.com/office/drawing/2014/main" id="{A0559AA7-00D9-47CA-AF16-DC852E41648D}"/>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24" name="直接连接符 23">
              <a:extLst>
                <a:ext uri="{FF2B5EF4-FFF2-40B4-BE49-F238E27FC236}">
                  <a16:creationId xmlns:a16="http://schemas.microsoft.com/office/drawing/2014/main" id="{D8D67BBC-576D-4043-91A8-5970790ACC48}"/>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634B2FDE-D72F-4CAC-8072-2C72E47A9BC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A81FB10-5DE5-4851-832F-66CC1333A0D7}"/>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30" name="矩形 29">
            <a:extLst>
              <a:ext uri="{FF2B5EF4-FFF2-40B4-BE49-F238E27FC236}">
                <a16:creationId xmlns:a16="http://schemas.microsoft.com/office/drawing/2014/main" id="{BD5874A9-C300-4E19-9AE1-BDBB063993FB}"/>
              </a:ext>
            </a:extLst>
          </p:cNvPr>
          <p:cNvSpPr/>
          <p:nvPr/>
        </p:nvSpPr>
        <p:spPr>
          <a:xfrm>
            <a:off x="2327622" y="4764254"/>
            <a:ext cx="9102378" cy="1310640"/>
          </a:xfrm>
          <a:prstGeom prst="rect">
            <a:avLst/>
          </a:prstGeom>
        </p:spPr>
        <p:txBody>
          <a:bodyPr wrap="square">
            <a:spAutoFit/>
          </a:bodyPr>
          <a:lstStyle/>
          <a:p>
            <a:pPr>
              <a:buClr>
                <a:srgbClr val="FF0000"/>
              </a:buClr>
            </a:pPr>
            <a:r>
              <a:rPr altLang="en-US" lang="zh-CN" sz="1600">
                <a:cs typeface="+mn-ea"/>
                <a:sym typeface="+mn-lt"/>
              </a:rPr>
              <a:t>（一）从党支部开始推荐提名。根据多数党组织和党员的意见，提出代表候选人推荐人选。</a:t>
            </a:r>
          </a:p>
          <a:p>
            <a:pPr>
              <a:buClr>
                <a:srgbClr val="FF0000"/>
              </a:buClr>
            </a:pPr>
            <a:r>
              <a:rPr altLang="en-US" lang="zh-CN" sz="1600">
                <a:cs typeface="+mn-ea"/>
                <a:sym typeface="+mn-lt"/>
              </a:rPr>
              <a:t>（二）选举单位就代表候选人推荐人选与上级党组织沟通，提出代表候选人初步人选。采取适当方式加强审核把关，可以对代表候选人初步人选在一定范围内公示。</a:t>
            </a:r>
          </a:p>
          <a:p>
            <a:pPr>
              <a:buClr>
                <a:srgbClr val="FF0000"/>
              </a:buClr>
            </a:pPr>
            <a:r>
              <a:rPr altLang="en-US" lang="zh-CN" sz="1600">
                <a:cs typeface="+mn-ea"/>
                <a:sym typeface="+mn-lt"/>
              </a:rPr>
              <a:t>（三）选举单位研究确定代表候选人预备人选，报召开党员代表大会的党的基层委员会审查。</a:t>
            </a:r>
          </a:p>
          <a:p>
            <a:pPr>
              <a:buClr>
                <a:srgbClr val="FF0000"/>
              </a:buClr>
            </a:pPr>
            <a:r>
              <a:rPr altLang="en-US" lang="zh-CN" sz="1600">
                <a:cs typeface="+mn-ea"/>
                <a:sym typeface="+mn-lt"/>
              </a:rPr>
              <a:t>（四）选举单位召开党员大会或者党员代表大会，根据多数选举人的意见确定候选人，进行选举。</a:t>
            </a:r>
          </a:p>
        </p:txBody>
      </p:sp>
      <p:sp>
        <p:nvSpPr>
          <p:cNvPr id="31" name="箭头: V 形 30">
            <a:extLst>
              <a:ext uri="{FF2B5EF4-FFF2-40B4-BE49-F238E27FC236}">
                <a16:creationId xmlns:a16="http://schemas.microsoft.com/office/drawing/2014/main" id="{DD1E0121-EEE4-46DA-B3D1-A63362978562}"/>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32" name="直接连接符 31">
            <a:extLst>
              <a:ext uri="{FF2B5EF4-FFF2-40B4-BE49-F238E27FC236}">
                <a16:creationId xmlns:a16="http://schemas.microsoft.com/office/drawing/2014/main" id="{E142A691-82CD-4FD8-BC47-552A87CD93E7}"/>
              </a:ext>
            </a:extLst>
          </p:cNvPr>
          <p:cNvCxnSpPr/>
          <p:nvPr/>
        </p:nvCxnSpPr>
        <p:spPr>
          <a:xfrm>
            <a:off x="2442892" y="6248356"/>
            <a:ext cx="8692899" cy="0"/>
          </a:xfrm>
          <a:prstGeom prst="line">
            <a:avLst/>
          </a:prstGeom>
          <a:noFill/>
          <a:ln algn="ctr" cap="flat" cmpd="sng" w="9525">
            <a:solidFill>
              <a:srgbClr val="FF0000"/>
            </a:solidFill>
            <a:prstDash val="dash"/>
          </a:ln>
          <a:effectLst/>
        </p:spPr>
      </p:cxnSp>
      <p:grpSp>
        <p:nvGrpSpPr>
          <p:cNvPr id="33" name="组合 32">
            <a:extLst>
              <a:ext uri="{FF2B5EF4-FFF2-40B4-BE49-F238E27FC236}">
                <a16:creationId xmlns:a16="http://schemas.microsoft.com/office/drawing/2014/main" id="{481BFC95-78A8-48DC-9DBD-5AE8D2644288}"/>
              </a:ext>
            </a:extLst>
          </p:cNvPr>
          <p:cNvGrpSpPr/>
          <p:nvPr/>
        </p:nvGrpSpPr>
        <p:grpSpPr>
          <a:xfrm>
            <a:off x="1373581" y="5211794"/>
            <a:ext cx="624489" cy="613459"/>
            <a:chOff x="2139794" y="3350279"/>
            <a:chExt cx="540000" cy="540000"/>
          </a:xfrm>
        </p:grpSpPr>
        <p:sp>
          <p:nvSpPr>
            <p:cNvPr id="34" name="椭圆 33">
              <a:extLst>
                <a:ext uri="{FF2B5EF4-FFF2-40B4-BE49-F238E27FC236}">
                  <a16:creationId xmlns:a16="http://schemas.microsoft.com/office/drawing/2014/main" id="{7C25367E-BC48-46F8-B621-B3C67E6653B7}"/>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35" name="Freeform 5">
              <a:extLst>
                <a:ext uri="{FF2B5EF4-FFF2-40B4-BE49-F238E27FC236}">
                  <a16:creationId xmlns:a16="http://schemas.microsoft.com/office/drawing/2014/main" id="{C9219425-9842-47C8-B661-84D8F6C7EB5D}"/>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356276441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style.rotation</p:attrName>
                                        </p:attrNameLst>
                                      </p:cBhvr>
                                      <p:tavLst>
                                        <p:tav tm="0">
                                          <p:val>
                                            <p:fltVal val="360"/>
                                          </p:val>
                                        </p:tav>
                                        <p:tav tm="100000">
                                          <p:val>
                                            <p:fltVal val="0"/>
                                          </p:val>
                                        </p:tav>
                                      </p:tavLst>
                                    </p:anim>
                                    <p:animEffect filter="fade" transition="in">
                                      <p:cBhvr>
                                        <p:cTn dur="1000" id="37"/>
                                        <p:tgtEl>
                                          <p:spTgt spid="33"/>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000" id="4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30"/>
      <p:bldP grpId="0" spid="3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CBC03570-311B-44F8-967A-FBA220EF4780}"/>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57154DD9-CAFA-47E2-B787-3DAB24C401FC}"/>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8C37FC58-960C-457A-B7C5-3201F8E7BBE6}"/>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11</a:t>
              </a:r>
            </a:p>
          </p:txBody>
        </p:sp>
        <p:grpSp>
          <p:nvGrpSpPr>
            <p:cNvPr id="8" name="组合 7">
              <a:extLst>
                <a:ext uri="{FF2B5EF4-FFF2-40B4-BE49-F238E27FC236}">
                  <a16:creationId xmlns:a16="http://schemas.microsoft.com/office/drawing/2014/main" id="{4EFECCF7-9105-4CF5-B606-0A4DF00B99AD}"/>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597A18F8-8F02-4651-910A-6DF74C5EDA9D}"/>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FFBFE0CD-2A4E-4A5E-9ECC-5015E07E2E50}"/>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3B550E25-E3AA-4840-AC7A-FADD7A8EFE06}"/>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C5590003-8628-4B58-BBB6-2DA988E4668B}"/>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36FB4D5D-4E77-40B6-A4A7-305EAD1E4512}"/>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0669ADFA-DE73-4E1D-B4B7-BB7EE6B62B50}"/>
              </a:ext>
            </a:extLst>
          </p:cNvPr>
          <p:cNvSpPr/>
          <p:nvPr/>
        </p:nvSpPr>
        <p:spPr>
          <a:xfrm>
            <a:off x="2324255" y="2358375"/>
            <a:ext cx="8909716" cy="1051560"/>
          </a:xfrm>
          <a:prstGeom prst="rect">
            <a:avLst/>
          </a:prstGeom>
        </p:spPr>
        <p:txBody>
          <a:bodyPr wrap="square">
            <a:spAutoFit/>
          </a:bodyPr>
          <a:lstStyle/>
          <a:p>
            <a:pPr>
              <a:lnSpc>
                <a:spcPct val="150000"/>
              </a:lnSpc>
              <a:buClr>
                <a:srgbClr val="FF0000"/>
              </a:buClr>
            </a:pPr>
            <a:r>
              <a:rPr altLang="en-US" lang="zh-CN" sz="1400">
                <a:solidFill>
                  <a:srgbClr val="C00000"/>
                </a:solidFill>
                <a:cs typeface="+mn-ea"/>
                <a:sym typeface="+mn-lt"/>
              </a:rPr>
              <a:t>上届党的委员会成立代表资格审查小组，负责对代表的产生程序和资格进行审查。代表的产生不符合规定程序的，应当责成原选举单位重新进行选举；代表不具备资格的，应当责成原选举单位撤换。</a:t>
            </a:r>
          </a:p>
          <a:p>
            <a:pPr>
              <a:lnSpc>
                <a:spcPct val="150000"/>
              </a:lnSpc>
              <a:buClr>
                <a:srgbClr val="FF0000"/>
              </a:buClr>
            </a:pPr>
            <a:r>
              <a:rPr altLang="en-US" lang="zh-CN" sz="1400">
                <a:solidFill>
                  <a:srgbClr val="C00000"/>
                </a:solidFill>
                <a:cs typeface="+mn-ea"/>
                <a:sym typeface="+mn-lt"/>
              </a:rPr>
              <a:t>代表资格审查小组应当向党员代表大会预备会议报告审查情况。经审查通过后的代表，获得正式资格。</a:t>
            </a:r>
          </a:p>
        </p:txBody>
      </p:sp>
      <p:sp>
        <p:nvSpPr>
          <p:cNvPr id="15" name="箭头: V 形 30">
            <a:extLst>
              <a:ext uri="{FF2B5EF4-FFF2-40B4-BE49-F238E27FC236}">
                <a16:creationId xmlns:a16="http://schemas.microsoft.com/office/drawing/2014/main" id="{06750CDF-C19D-4E3B-944A-D823CF0EAD56}"/>
              </a:ext>
            </a:extLst>
          </p:cNvPr>
          <p:cNvSpPr/>
          <p:nvPr/>
        </p:nvSpPr>
        <p:spPr>
          <a:xfrm flipV="1">
            <a:off x="2092634" y="2978659"/>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A5F66AB2-AB65-4753-A5BE-B23FA10953CD}"/>
              </a:ext>
            </a:extLst>
          </p:cNvPr>
          <p:cNvCxnSpPr/>
          <p:nvPr/>
        </p:nvCxnSpPr>
        <p:spPr>
          <a:xfrm>
            <a:off x="2442892" y="3552571"/>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90026896-A4C5-4DD8-8733-E1729B3394A8}"/>
              </a:ext>
            </a:extLst>
          </p:cNvPr>
          <p:cNvGrpSpPr/>
          <p:nvPr/>
        </p:nvGrpSpPr>
        <p:grpSpPr>
          <a:xfrm>
            <a:off x="1373581" y="2810649"/>
            <a:ext cx="624489" cy="613459"/>
            <a:chOff x="2139794" y="3350279"/>
            <a:chExt cx="540000" cy="540000"/>
          </a:xfrm>
        </p:grpSpPr>
        <p:sp>
          <p:nvSpPr>
            <p:cNvPr id="18" name="椭圆 17">
              <a:extLst>
                <a:ext uri="{FF2B5EF4-FFF2-40B4-BE49-F238E27FC236}">
                  <a16:creationId xmlns:a16="http://schemas.microsoft.com/office/drawing/2014/main" id="{03A93D9E-F6C4-4605-8B55-E763F781CEE1}"/>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94BF7F94-8548-4F1D-98A0-85C8DAD6EC88}"/>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97EA058F-DE91-4C7C-9BB7-80310B3ABDE7}"/>
              </a:ext>
            </a:extLst>
          </p:cNvPr>
          <p:cNvGrpSpPr/>
          <p:nvPr/>
        </p:nvGrpSpPr>
        <p:grpSpPr>
          <a:xfrm>
            <a:off x="865339" y="3889701"/>
            <a:ext cx="7108626" cy="767903"/>
            <a:chOff x="865339" y="1488556"/>
            <a:chExt cx="7108626" cy="767903"/>
          </a:xfrm>
        </p:grpSpPr>
        <p:sp>
          <p:nvSpPr>
            <p:cNvPr id="21" name="圆角矩形 2">
              <a:extLst>
                <a:ext uri="{FF2B5EF4-FFF2-40B4-BE49-F238E27FC236}">
                  <a16:creationId xmlns:a16="http://schemas.microsoft.com/office/drawing/2014/main" id="{211870A2-AD5D-418D-8CC2-7B977D53D5C2}"/>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22" name="矩形: 圆角 10">
              <a:extLst>
                <a:ext uri="{FF2B5EF4-FFF2-40B4-BE49-F238E27FC236}">
                  <a16:creationId xmlns:a16="http://schemas.microsoft.com/office/drawing/2014/main" id="{2B0D4DC5-DBA7-4390-8D8E-025171EE4BD2}"/>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12</a:t>
              </a:r>
            </a:p>
          </p:txBody>
        </p:sp>
        <p:grpSp>
          <p:nvGrpSpPr>
            <p:cNvPr id="23" name="组合 22">
              <a:extLst>
                <a:ext uri="{FF2B5EF4-FFF2-40B4-BE49-F238E27FC236}">
                  <a16:creationId xmlns:a16="http://schemas.microsoft.com/office/drawing/2014/main" id="{5D524A5F-EAE3-48B5-8DC7-639C144244F0}"/>
                </a:ext>
              </a:extLst>
            </p:cNvPr>
            <p:cNvGrpSpPr/>
            <p:nvPr/>
          </p:nvGrpSpPr>
          <p:grpSpPr>
            <a:xfrm>
              <a:off x="1859791" y="1772306"/>
              <a:ext cx="212651" cy="212651"/>
              <a:chOff x="1859791" y="1772306"/>
              <a:chExt cx="212651" cy="212651"/>
            </a:xfrm>
          </p:grpSpPr>
          <p:sp>
            <p:nvSpPr>
              <p:cNvPr id="28" name="椭圆 27">
                <a:extLst>
                  <a:ext uri="{FF2B5EF4-FFF2-40B4-BE49-F238E27FC236}">
                    <a16:creationId xmlns:a16="http://schemas.microsoft.com/office/drawing/2014/main" id="{7A6EFD20-E79E-4792-B509-CFC11BD734F1}"/>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a:extLst>
                  <a:ext uri="{FF2B5EF4-FFF2-40B4-BE49-F238E27FC236}">
                    <a16:creationId xmlns:a16="http://schemas.microsoft.com/office/drawing/2014/main" id="{A0559AA7-00D9-47CA-AF16-DC852E41648D}"/>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24" name="直接连接符 23">
              <a:extLst>
                <a:ext uri="{FF2B5EF4-FFF2-40B4-BE49-F238E27FC236}">
                  <a16:creationId xmlns:a16="http://schemas.microsoft.com/office/drawing/2014/main" id="{D8D67BBC-576D-4043-91A8-5970790ACC48}"/>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634B2FDE-D72F-4CAC-8072-2C72E47A9BC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A81FB10-5DE5-4851-832F-66CC1333A0D7}"/>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30" name="矩形 29">
            <a:extLst>
              <a:ext uri="{FF2B5EF4-FFF2-40B4-BE49-F238E27FC236}">
                <a16:creationId xmlns:a16="http://schemas.microsoft.com/office/drawing/2014/main" id="{BD5874A9-C300-4E19-9AE1-BDBB063993FB}"/>
              </a:ext>
            </a:extLst>
          </p:cNvPr>
          <p:cNvSpPr/>
          <p:nvPr/>
        </p:nvSpPr>
        <p:spPr>
          <a:xfrm>
            <a:off x="2324255" y="4904160"/>
            <a:ext cx="9102378" cy="822960"/>
          </a:xfrm>
          <a:prstGeom prst="rect">
            <a:avLst/>
          </a:prstGeom>
        </p:spPr>
        <p:txBody>
          <a:bodyPr wrap="square">
            <a:spAutoFit/>
          </a:bodyPr>
          <a:lstStyle/>
          <a:p>
            <a:pPr>
              <a:lnSpc>
                <a:spcPct val="150000"/>
              </a:lnSpc>
              <a:buClr>
                <a:srgbClr val="FF0000"/>
              </a:buClr>
            </a:pPr>
            <a:r>
              <a:rPr altLang="en-US" lang="zh-CN" sz="1600">
                <a:cs typeface="+mn-ea"/>
                <a:sym typeface="+mn-lt"/>
              </a:rPr>
              <a:t>不同领域、不同类型和不同层级党的基层组织，其委员候选人的条件，根据党中央精神和上级党组织要求，可以结合实际情况进一步细化。</a:t>
            </a:r>
          </a:p>
        </p:txBody>
      </p:sp>
      <p:sp>
        <p:nvSpPr>
          <p:cNvPr id="31" name="箭头: V 形 30">
            <a:extLst>
              <a:ext uri="{FF2B5EF4-FFF2-40B4-BE49-F238E27FC236}">
                <a16:creationId xmlns:a16="http://schemas.microsoft.com/office/drawing/2014/main" id="{DD1E0121-EEE4-46DA-B3D1-A63362978562}"/>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32" name="直接连接符 31">
            <a:extLst>
              <a:ext uri="{FF2B5EF4-FFF2-40B4-BE49-F238E27FC236}">
                <a16:creationId xmlns:a16="http://schemas.microsoft.com/office/drawing/2014/main" id="{E142A691-82CD-4FD8-BC47-552A87CD93E7}"/>
              </a:ext>
            </a:extLst>
          </p:cNvPr>
          <p:cNvCxnSpPr/>
          <p:nvPr/>
        </p:nvCxnSpPr>
        <p:spPr>
          <a:xfrm>
            <a:off x="2403208" y="5845529"/>
            <a:ext cx="8692899" cy="0"/>
          </a:xfrm>
          <a:prstGeom prst="line">
            <a:avLst/>
          </a:prstGeom>
          <a:noFill/>
          <a:ln algn="ctr" cap="flat" cmpd="sng" w="9525">
            <a:solidFill>
              <a:srgbClr val="FF0000"/>
            </a:solidFill>
            <a:prstDash val="dash"/>
          </a:ln>
          <a:effectLst/>
        </p:spPr>
      </p:cxnSp>
      <p:grpSp>
        <p:nvGrpSpPr>
          <p:cNvPr id="33" name="组合 32">
            <a:extLst>
              <a:ext uri="{FF2B5EF4-FFF2-40B4-BE49-F238E27FC236}">
                <a16:creationId xmlns:a16="http://schemas.microsoft.com/office/drawing/2014/main" id="{481BFC95-78A8-48DC-9DBD-5AE8D2644288}"/>
              </a:ext>
            </a:extLst>
          </p:cNvPr>
          <p:cNvGrpSpPr/>
          <p:nvPr/>
        </p:nvGrpSpPr>
        <p:grpSpPr>
          <a:xfrm>
            <a:off x="1373581" y="5211794"/>
            <a:ext cx="624489" cy="613459"/>
            <a:chOff x="2139794" y="3350279"/>
            <a:chExt cx="540000" cy="540000"/>
          </a:xfrm>
        </p:grpSpPr>
        <p:sp>
          <p:nvSpPr>
            <p:cNvPr id="34" name="椭圆 33">
              <a:extLst>
                <a:ext uri="{FF2B5EF4-FFF2-40B4-BE49-F238E27FC236}">
                  <a16:creationId xmlns:a16="http://schemas.microsoft.com/office/drawing/2014/main" id="{7C25367E-BC48-46F8-B621-B3C67E6653B7}"/>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35" name="Freeform 5">
              <a:extLst>
                <a:ext uri="{FF2B5EF4-FFF2-40B4-BE49-F238E27FC236}">
                  <a16:creationId xmlns:a16="http://schemas.microsoft.com/office/drawing/2014/main" id="{C9219425-9842-47C8-B661-84D8F6C7EB5D}"/>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2301326853"/>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style.rotation</p:attrName>
                                        </p:attrNameLst>
                                      </p:cBhvr>
                                      <p:tavLst>
                                        <p:tav tm="0">
                                          <p:val>
                                            <p:fltVal val="360"/>
                                          </p:val>
                                        </p:tav>
                                        <p:tav tm="100000">
                                          <p:val>
                                            <p:fltVal val="0"/>
                                          </p:val>
                                        </p:tav>
                                      </p:tavLst>
                                    </p:anim>
                                    <p:animEffect filter="fade" transition="in">
                                      <p:cBhvr>
                                        <p:cTn dur="1000" id="37"/>
                                        <p:tgtEl>
                                          <p:spTgt spid="33"/>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000" id="4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30"/>
      <p:bldP grpId="0" spid="3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148BBFC8-A0EE-4E47-BFF4-9CEBB878041C}"/>
              </a:ext>
            </a:extLst>
          </p:cNvPr>
          <p:cNvGrpSpPr/>
          <p:nvPr/>
        </p:nvGrpSpPr>
        <p:grpSpPr>
          <a:xfrm>
            <a:off x="747190" y="4609805"/>
            <a:ext cx="11256997" cy="1685058"/>
            <a:chOff x="747190" y="4609805"/>
            <a:chExt cx="11256997" cy="1685058"/>
          </a:xfrm>
        </p:grpSpPr>
        <p:pic>
          <p:nvPicPr>
            <p:cNvPr id="14" name="图片 13">
              <a:extLst>
                <a:ext uri="{FF2B5EF4-FFF2-40B4-BE49-F238E27FC236}">
                  <a16:creationId xmlns:a16="http://schemas.microsoft.com/office/drawing/2014/main" id="{2A74A79D-1B12-47FF-962B-A86719F8E502}"/>
                </a:ext>
              </a:extLst>
            </p:cNvPr>
            <p:cNvPicPr>
              <a:picLocks noChangeAspect="1"/>
            </p:cNvPicPr>
            <p:nvPr/>
          </p:nvPicPr>
          <p:blipFill>
            <a:blip r:embed="rId2">
              <a:extLst>
                <a:ext uri="{28A0092B-C50C-407E-A947-70E740481C1C}">
                  <a14:useLocalDpi val="0"/>
                </a:ext>
              </a:extLst>
            </a:blip>
            <a:stretch>
              <a:fillRect/>
            </a:stretch>
          </p:blipFill>
          <p:spPr>
            <a:xfrm>
              <a:off x="8069221" y="4609805"/>
              <a:ext cx="3934966" cy="1685058"/>
            </a:xfrm>
            <a:prstGeom prst="rect">
              <a:avLst/>
            </a:prstGeom>
          </p:spPr>
        </p:pic>
        <p:pic>
          <p:nvPicPr>
            <p:cNvPr id="16" name="图片 15">
              <a:extLst>
                <a:ext uri="{FF2B5EF4-FFF2-40B4-BE49-F238E27FC236}">
                  <a16:creationId xmlns:a16="http://schemas.microsoft.com/office/drawing/2014/main" id="{CC4680FB-77B8-49DC-81A6-030AF9E0CE39}"/>
                </a:ext>
              </a:extLst>
            </p:cNvPr>
            <p:cNvPicPr>
              <a:picLocks noChangeAspect="1"/>
            </p:cNvPicPr>
            <p:nvPr/>
          </p:nvPicPr>
          <p:blipFill>
            <a:blip r:embed="rId3">
              <a:extLst>
                <a:ext uri="{28A0092B-C50C-407E-A947-70E740481C1C}">
                  <a14:useLocalDpi val="0"/>
                </a:ext>
              </a:extLst>
            </a:blip>
            <a:stretch>
              <a:fillRect/>
            </a:stretch>
          </p:blipFill>
          <p:spPr>
            <a:xfrm>
              <a:off x="747190" y="4786378"/>
              <a:ext cx="3259589" cy="1387936"/>
            </a:xfrm>
            <a:prstGeom prst="rect">
              <a:avLst/>
            </a:prstGeom>
          </p:spPr>
        </p:pic>
      </p:grpSp>
      <p:pic>
        <p:nvPicPr>
          <p:cNvPr id="10" name="图片 9">
            <a:extLst>
              <a:ext uri="{FF2B5EF4-FFF2-40B4-BE49-F238E27FC236}">
                <a16:creationId xmlns:a16="http://schemas.microsoft.com/office/drawing/2014/main" id="{B7A4D282-0321-449C-9419-665DA5F40D55}"/>
              </a:ext>
            </a:extLst>
          </p:cNvPr>
          <p:cNvPicPr>
            <a:picLocks noChangeAspect="1"/>
          </p:cNvPicPr>
          <p:nvPr/>
        </p:nvPicPr>
        <p:blipFill>
          <a:blip r:embed="rId4">
            <a:extLst>
              <a:ext uri="{28A0092B-C50C-407E-A947-70E740481C1C}">
                <a14:useLocalDpi val="0"/>
              </a:ext>
            </a:extLst>
          </a:blip>
          <a:stretch>
            <a:fillRect/>
          </a:stretch>
        </p:blipFill>
        <p:spPr>
          <a:xfrm>
            <a:off x="7143270" y="-12210"/>
            <a:ext cx="5048730" cy="1995826"/>
          </a:xfrm>
          <a:prstGeom prst="rect">
            <a:avLst/>
          </a:prstGeom>
        </p:spPr>
      </p:pic>
      <p:pic>
        <p:nvPicPr>
          <p:cNvPr id="19" name="Picture 11">
            <a:extLst>
              <a:ext uri="{FF2B5EF4-FFF2-40B4-BE49-F238E27FC236}">
                <a16:creationId xmlns:a16="http://schemas.microsoft.com/office/drawing/2014/main" id="{100F7DB8-7936-4BDE-B854-5AA395C899B0}"/>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1203558" y="1937383"/>
            <a:ext cx="1883286" cy="1535246"/>
          </a:xfrm>
          <a:prstGeom prst="rect">
            <a:avLst/>
          </a:prstGeom>
          <a:noFill/>
          <a:extLst>
            <a:ext uri="{909E8E84-426E-40DD-AFC4-6F175D3DCCD1}">
              <a14:hiddenFill>
                <a:solidFill>
                  <a:srgbClr val="FFFFFF"/>
                </a:solidFill>
              </a14:hiddenFill>
            </a:ext>
          </a:extLst>
        </p:spPr>
      </p:pic>
      <p:sp>
        <p:nvSpPr>
          <p:cNvPr id="22" name="矩形 18">
            <a:extLst>
              <a:ext uri="{FF2B5EF4-FFF2-40B4-BE49-F238E27FC236}">
                <a16:creationId xmlns:a16="http://schemas.microsoft.com/office/drawing/2014/main" id="{ED88C369-1251-449E-AA85-AE85D6F3C105}"/>
              </a:ext>
            </a:extLst>
          </p:cNvPr>
          <p:cNvSpPr/>
          <p:nvPr/>
        </p:nvSpPr>
        <p:spPr>
          <a:xfrm>
            <a:off x="5333665" y="2245648"/>
            <a:ext cx="4917775" cy="1188720"/>
          </a:xfrm>
          <a:prstGeom prst="rect">
            <a:avLst/>
          </a:prstGeom>
        </p:spPr>
        <p:txBody>
          <a:bodyPr wrap="square">
            <a:spAutoFit/>
          </a:bodyPr>
          <a:lstStyle/>
          <a:p>
            <a:pPr algn="ctr">
              <a:defRPr/>
            </a:pPr>
            <a:r>
              <a:rPr altLang="en-US" b="1" lang="zh-CN" sz="7200">
                <a:solidFill>
                  <a:schemeClr val="bg1"/>
                </a:solidFill>
                <a:cs typeface="+mn-ea"/>
                <a:sym typeface="+mn-lt"/>
              </a:rPr>
              <a:t>委员会产生</a:t>
            </a:r>
          </a:p>
        </p:txBody>
      </p:sp>
      <p:sp>
        <p:nvSpPr>
          <p:cNvPr id="23" name="矩形 22">
            <a:extLst>
              <a:ext uri="{FF2B5EF4-FFF2-40B4-BE49-F238E27FC236}">
                <a16:creationId xmlns:a16="http://schemas.microsoft.com/office/drawing/2014/main" id="{33FA4D33-DC2B-4159-BBF4-EDC808B487A3}"/>
              </a:ext>
            </a:extLst>
          </p:cNvPr>
          <p:cNvSpPr/>
          <p:nvPr/>
        </p:nvSpPr>
        <p:spPr>
          <a:xfrm>
            <a:off x="3344262" y="2245649"/>
            <a:ext cx="1310005" cy="1188720"/>
          </a:xfrm>
          <a:prstGeom prst="rect">
            <a:avLst/>
          </a:prstGeom>
          <a:solidFill>
            <a:schemeClr val="bg1"/>
          </a:solidFill>
          <a:ln>
            <a:noFill/>
          </a:ln>
        </p:spPr>
        <p:txBody>
          <a:bodyPr wrap="none">
            <a:spAutoFit/>
          </a:bodyPr>
          <a:lstStyle/>
          <a:p>
            <a:pPr algn="ctr"/>
            <a:r>
              <a:rPr altLang="zh-CN" b="1" lang="en-US" sz="7200">
                <a:solidFill>
                  <a:srgbClr val="C00000"/>
                </a:solidFill>
                <a:latin charset="-122" panose="020b0804020202020204" pitchFamily="34" typeface="汉仪雅酷黑 75W"/>
                <a:ea charset="-122" panose="020b0804020202020204" pitchFamily="34" typeface="汉仪雅酷黑 75W"/>
                <a:cs typeface="+mn-ea"/>
                <a:sym typeface="+mn-lt"/>
              </a:rPr>
              <a:t>03</a:t>
            </a:r>
          </a:p>
        </p:txBody>
      </p:sp>
      <p:grpSp>
        <p:nvGrpSpPr>
          <p:cNvPr id="28" name="组合 27">
            <a:extLst>
              <a:ext uri="{FF2B5EF4-FFF2-40B4-BE49-F238E27FC236}">
                <a16:creationId xmlns:a16="http://schemas.microsoft.com/office/drawing/2014/main" id="{BB89C2B6-9925-4832-94A7-ECBB82612C87}"/>
              </a:ext>
            </a:extLst>
          </p:cNvPr>
          <p:cNvGrpSpPr/>
          <p:nvPr/>
        </p:nvGrpSpPr>
        <p:grpSpPr>
          <a:xfrm>
            <a:off x="2078807" y="4388783"/>
            <a:ext cx="8360826" cy="2252250"/>
            <a:chOff x="2078807" y="4388783"/>
            <a:chExt cx="8360826" cy="2252250"/>
          </a:xfrm>
        </p:grpSpPr>
        <p:pic>
          <p:nvPicPr>
            <p:cNvPr id="29" name="图片 28">
              <a:extLst>
                <a:ext uri="{FF2B5EF4-FFF2-40B4-BE49-F238E27FC236}">
                  <a16:creationId xmlns:a16="http://schemas.microsoft.com/office/drawing/2014/main" id="{59A60186-6EDC-4E4E-8EB1-90F803953FF5}"/>
                </a:ext>
              </a:extLst>
            </p:cNvPr>
            <p:cNvPicPr>
              <a:picLocks noChangeAspect="1"/>
            </p:cNvPicPr>
            <p:nvPr/>
          </p:nvPicPr>
          <p:blipFill>
            <a:blip r:embed="rId6">
              <a:extLst>
                <a:ext uri="{28A0092B-C50C-407E-A947-70E740481C1C}">
                  <a14:useLocalDpi val="0"/>
                </a:ext>
              </a:extLst>
            </a:blip>
            <a:stretch>
              <a:fillRect/>
            </a:stretch>
          </p:blipFill>
          <p:spPr>
            <a:xfrm>
              <a:off x="3086844" y="4786378"/>
              <a:ext cx="6075702" cy="1854655"/>
            </a:xfrm>
            <a:prstGeom prst="rect">
              <a:avLst/>
            </a:prstGeom>
          </p:spPr>
        </p:pic>
        <p:pic>
          <p:nvPicPr>
            <p:cNvPr id="30" name="图片 29">
              <a:extLst>
                <a:ext uri="{FF2B5EF4-FFF2-40B4-BE49-F238E27FC236}">
                  <a16:creationId xmlns:a16="http://schemas.microsoft.com/office/drawing/2014/main" id="{DFCC927C-9383-4B15-ACA7-A4A72705928F}"/>
                </a:ext>
              </a:extLst>
            </p:cNvPr>
            <p:cNvPicPr>
              <a:picLocks noChangeAspect="1"/>
            </p:cNvPicPr>
            <p:nvPr/>
          </p:nvPicPr>
          <p:blipFill>
            <a:blip r:embed="rId7">
              <a:extLst>
                <a:ext uri="{28A0092B-C50C-407E-A947-70E740481C1C}">
                  <a14:useLocalDpi val="0"/>
                </a:ext>
              </a:extLst>
            </a:blip>
            <a:stretch>
              <a:fillRect/>
            </a:stretch>
          </p:blipFill>
          <p:spPr>
            <a:xfrm>
              <a:off x="7800171" y="4388783"/>
              <a:ext cx="2639462" cy="1685058"/>
            </a:xfrm>
            <a:prstGeom prst="rect">
              <a:avLst/>
            </a:prstGeom>
          </p:spPr>
        </p:pic>
        <p:pic>
          <p:nvPicPr>
            <p:cNvPr id="31" name="图片 30">
              <a:extLst>
                <a:ext uri="{FF2B5EF4-FFF2-40B4-BE49-F238E27FC236}">
                  <a16:creationId xmlns:a16="http://schemas.microsoft.com/office/drawing/2014/main" id="{967172D9-2159-421C-B0B7-DA693094F69F}"/>
                </a:ext>
              </a:extLst>
            </p:cNvPr>
            <p:cNvPicPr>
              <a:picLocks noChangeAspect="1"/>
            </p:cNvPicPr>
            <p:nvPr/>
          </p:nvPicPr>
          <p:blipFill>
            <a:blip r:embed="rId7">
              <a:extLst>
                <a:ext uri="{28A0092B-C50C-407E-A947-70E740481C1C}">
                  <a14:useLocalDpi val="0"/>
                </a:ext>
              </a:extLst>
            </a:blip>
            <a:stretch>
              <a:fillRect/>
            </a:stretch>
          </p:blipFill>
          <p:spPr>
            <a:xfrm flipH="1">
              <a:off x="2078807" y="4388783"/>
              <a:ext cx="2639462" cy="1685058"/>
            </a:xfrm>
            <a:prstGeom prst="rect">
              <a:avLst/>
            </a:prstGeom>
          </p:spPr>
        </p:pic>
      </p:grpSp>
      <p:pic>
        <p:nvPicPr>
          <p:cNvPr id="18" name="图片 17">
            <a:extLst>
              <a:ext uri="{FF2B5EF4-FFF2-40B4-BE49-F238E27FC236}">
                <a16:creationId xmlns:a16="http://schemas.microsoft.com/office/drawing/2014/main" id="{12AE2379-6114-47A3-B744-055DA16AA88C}"/>
              </a:ext>
            </a:extLst>
          </p:cNvPr>
          <p:cNvPicPr>
            <a:picLocks noChangeAspect="1"/>
          </p:cNvPicPr>
          <p:nvPr/>
        </p:nvPicPr>
        <p:blipFill>
          <a:blip r:embed="rId8">
            <a:extLst>
              <a:ext uri="{28A0092B-C50C-407E-A947-70E740481C1C}">
                <a14:useLocalDpi val="0"/>
              </a:ext>
            </a:extLst>
          </a:blip>
          <a:stretch>
            <a:fillRect/>
          </a:stretch>
        </p:blipFill>
        <p:spPr>
          <a:xfrm>
            <a:off x="0" y="4906867"/>
            <a:ext cx="12192000" cy="1951133"/>
          </a:xfrm>
          <a:prstGeom prst="rect">
            <a:avLst/>
          </a:prstGeom>
        </p:spPr>
      </p:pic>
      <p:pic>
        <p:nvPicPr>
          <p:cNvPr id="8" name="图片 7">
            <a:extLst>
              <a:ext uri="{FF2B5EF4-FFF2-40B4-BE49-F238E27FC236}">
                <a16:creationId xmlns:a16="http://schemas.microsoft.com/office/drawing/2014/main" id="{244822C7-D1B9-417E-A6E6-1A4601CC78E1}"/>
              </a:ext>
            </a:extLst>
          </p:cNvPr>
          <p:cNvPicPr>
            <a:picLocks noChangeAspect="1"/>
          </p:cNvPicPr>
          <p:nvPr/>
        </p:nvPicPr>
        <p:blipFill>
          <a:blip r:embed="rId9">
            <a:extLst>
              <a:ext uri="{28A0092B-C50C-407E-A947-70E740481C1C}">
                <a14:useLocalDpi val="0"/>
              </a:ext>
            </a:extLst>
          </a:blip>
          <a:stretch>
            <a:fillRect/>
          </a:stretch>
        </p:blipFill>
        <p:spPr>
          <a:xfrm>
            <a:off x="232437" y="5783094"/>
            <a:ext cx="2083347" cy="1074906"/>
          </a:xfrm>
          <a:prstGeom prst="rect">
            <a:avLst/>
          </a:prstGeom>
        </p:spPr>
      </p:pic>
    </p:spTree>
    <p:extLst>
      <p:ext uri="{BB962C8B-B14F-4D97-AF65-F5344CB8AC3E}">
        <p14:creationId val="408001815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1000" id="11"/>
                                        <p:tgtEl>
                                          <p:spTgt spid="18"/>
                                        </p:tgtEl>
                                      </p:cBhvr>
                                    </p:animEffect>
                                    <p:anim calcmode="lin" valueType="num">
                                      <p:cBhvr>
                                        <p:cTn dur="1000" fill="hold" id="12"/>
                                        <p:tgtEl>
                                          <p:spTgt spid="18"/>
                                        </p:tgtEl>
                                        <p:attrNameLst>
                                          <p:attrName>ppt_x</p:attrName>
                                        </p:attrNameLst>
                                      </p:cBhvr>
                                      <p:tavLst>
                                        <p:tav tm="0">
                                          <p:val>
                                            <p:strVal val="#ppt_x"/>
                                          </p:val>
                                        </p:tav>
                                        <p:tav tm="100000">
                                          <p:val>
                                            <p:strVal val="#ppt_x"/>
                                          </p:val>
                                        </p:tav>
                                      </p:tavLst>
                                    </p:anim>
                                    <p:anim calcmode="lin" valueType="num">
                                      <p:cBhvr>
                                        <p:cTn dur="1000" fill="hold" id="13"/>
                                        <p:tgtEl>
                                          <p:spTgt spid="1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28"/>
                                        </p:tgtEl>
                                        <p:attrNameLst>
                                          <p:attrName>style.visibility</p:attrName>
                                        </p:attrNameLst>
                                      </p:cBhvr>
                                      <p:to>
                                        <p:strVal val="visible"/>
                                      </p:to>
                                    </p:set>
                                    <p:animEffect filter="wipe(down)" transition="in">
                                      <p:cBhvr>
                                        <p:cTn dur="500" id="17"/>
                                        <p:tgtEl>
                                          <p:spTgt spid="28"/>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21"/>
                                        </p:tgtEl>
                                        <p:attrNameLst>
                                          <p:attrName>style.visibility</p:attrName>
                                        </p:attrNameLst>
                                      </p:cBhvr>
                                      <p:to>
                                        <p:strVal val="visible"/>
                                      </p:to>
                                    </p:set>
                                    <p:animEffect filter="fade" transition="in">
                                      <p:cBhvr>
                                        <p:cTn dur="1000" id="21"/>
                                        <p:tgtEl>
                                          <p:spTgt spid="21"/>
                                        </p:tgtEl>
                                      </p:cBhvr>
                                    </p:animEffect>
                                    <p:anim calcmode="lin" valueType="num">
                                      <p:cBhvr>
                                        <p:cTn dur="1000" fill="hold" id="22"/>
                                        <p:tgtEl>
                                          <p:spTgt spid="21"/>
                                        </p:tgtEl>
                                        <p:attrNameLst>
                                          <p:attrName>ppt_x</p:attrName>
                                        </p:attrNameLst>
                                      </p:cBhvr>
                                      <p:tavLst>
                                        <p:tav tm="0">
                                          <p:val>
                                            <p:strVal val="#ppt_x"/>
                                          </p:val>
                                        </p:tav>
                                        <p:tav tm="100000">
                                          <p:val>
                                            <p:strVal val="#ppt_x"/>
                                          </p:val>
                                        </p:tav>
                                      </p:tavLst>
                                    </p:anim>
                                    <p:anim calcmode="lin" valueType="num">
                                      <p:cBhvr>
                                        <p:cTn dur="1000" fill="hold" id="23"/>
                                        <p:tgtEl>
                                          <p:spTgt spid="21"/>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53" presetSubtype="0">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p:cTn dur="500" fill="hold" id="31"/>
                                        <p:tgtEl>
                                          <p:spTgt spid="19"/>
                                        </p:tgtEl>
                                        <p:attrNameLst>
                                          <p:attrName>ppt_w</p:attrName>
                                        </p:attrNameLst>
                                      </p:cBhvr>
                                      <p:tavLst>
                                        <p:tav tm="0">
                                          <p:val>
                                            <p:fltVal val="0"/>
                                          </p:val>
                                        </p:tav>
                                        <p:tav tm="100000">
                                          <p:val>
                                            <p:strVal val="#ppt_w"/>
                                          </p:val>
                                        </p:tav>
                                      </p:tavLst>
                                    </p:anim>
                                    <p:anim calcmode="lin" valueType="num">
                                      <p:cBhvr>
                                        <p:cTn dur="500" fill="hold" id="32"/>
                                        <p:tgtEl>
                                          <p:spTgt spid="19"/>
                                        </p:tgtEl>
                                        <p:attrNameLst>
                                          <p:attrName>ppt_h</p:attrName>
                                        </p:attrNameLst>
                                      </p:cBhvr>
                                      <p:tavLst>
                                        <p:tav tm="0">
                                          <p:val>
                                            <p:fltVal val="0"/>
                                          </p:val>
                                        </p:tav>
                                        <p:tav tm="100000">
                                          <p:val>
                                            <p:strVal val="#ppt_h"/>
                                          </p:val>
                                        </p:tav>
                                      </p:tavLst>
                                    </p:anim>
                                    <p:animEffect filter="fade" transition="in">
                                      <p:cBhvr>
                                        <p:cTn dur="500" id="33"/>
                                        <p:tgtEl>
                                          <p:spTgt spid="19"/>
                                        </p:tgtEl>
                                      </p:cBhvr>
                                    </p:animEffect>
                                  </p:childTnLst>
                                </p:cTn>
                              </p:par>
                            </p:childTnLst>
                          </p:cTn>
                        </p:par>
                        <p:par>
                          <p:cTn fill="hold" id="34" nodeType="afterGroup">
                            <p:stCondLst>
                              <p:cond delay="4000"/>
                            </p:stCondLst>
                            <p:childTnLst>
                              <p:par>
                                <p:cTn fill="hold" grpId="0" id="35" nodeType="afterEffect" presetClass="entr" presetID="42"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1000" id="37"/>
                                        <p:tgtEl>
                                          <p:spTgt spid="23"/>
                                        </p:tgtEl>
                                      </p:cBhvr>
                                    </p:animEffect>
                                    <p:anim calcmode="lin" valueType="num">
                                      <p:cBhvr>
                                        <p:cTn dur="1000" fill="hold" id="38"/>
                                        <p:tgtEl>
                                          <p:spTgt spid="23"/>
                                        </p:tgtEl>
                                        <p:attrNameLst>
                                          <p:attrName>ppt_x</p:attrName>
                                        </p:attrNameLst>
                                      </p:cBhvr>
                                      <p:tavLst>
                                        <p:tav tm="0">
                                          <p:val>
                                            <p:strVal val="#ppt_x"/>
                                          </p:val>
                                        </p:tav>
                                        <p:tav tm="100000">
                                          <p:val>
                                            <p:strVal val="#ppt_x"/>
                                          </p:val>
                                        </p:tav>
                                      </p:tavLst>
                                    </p:anim>
                                    <p:anim calcmode="lin" valueType="num">
                                      <p:cBhvr>
                                        <p:cTn dur="1000" fill="hold" id="39"/>
                                        <p:tgtEl>
                                          <p:spTgt spid="2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5000"/>
                            </p:stCondLst>
                            <p:childTnLst>
                              <p:par>
                                <p:cTn fill="hold" grpId="0" id="41" nodeType="afterEffect" presetClass="entr" presetID="52" presetSubtype="0">
                                  <p:stCondLst>
                                    <p:cond delay="0"/>
                                  </p:stCondLst>
                                  <p:childTnLst>
                                    <p:set>
                                      <p:cBhvr>
                                        <p:cTn dur="1" fill="hold" id="42">
                                          <p:stCondLst>
                                            <p:cond delay="0"/>
                                          </p:stCondLst>
                                        </p:cTn>
                                        <p:tgtEl>
                                          <p:spTgt spid="22"/>
                                        </p:tgtEl>
                                        <p:attrNameLst>
                                          <p:attrName>style.visibility</p:attrName>
                                        </p:attrNameLst>
                                      </p:cBhvr>
                                      <p:to>
                                        <p:strVal val="visible"/>
                                      </p:to>
                                    </p:set>
                                    <p:animScale>
                                      <p:cBhvr>
                                        <p:cTn decel="50000" dur="1000" fill="hold" id="43">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4">
                                          <p:stCondLst>
                                            <p:cond delay="0"/>
                                          </p:stCondLst>
                                        </p:cTn>
                                        <p:tgtEl>
                                          <p:spTgt spid="22"/>
                                        </p:tgtEl>
                                        <p:attrNameLst>
                                          <p:attrName>ppt_x</p:attrName>
                                          <p:attrName>ppt_y</p:attrName>
                                        </p:attrNameLst>
                                      </p:cBhvr>
                                    </p:animMotion>
                                    <p:animEffect filter="fade" transition="in">
                                      <p:cBhvr>
                                        <p:cTn dur="1000" id="4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148BBFC8-A0EE-4E47-BFF4-9CEBB878041C}"/>
              </a:ext>
            </a:extLst>
          </p:cNvPr>
          <p:cNvGrpSpPr/>
          <p:nvPr/>
        </p:nvGrpSpPr>
        <p:grpSpPr>
          <a:xfrm>
            <a:off x="747190" y="4609805"/>
            <a:ext cx="11256997" cy="1685058"/>
            <a:chOff x="747190" y="4609805"/>
            <a:chExt cx="11256997" cy="1685058"/>
          </a:xfrm>
        </p:grpSpPr>
        <p:pic>
          <p:nvPicPr>
            <p:cNvPr id="14" name="图片 13">
              <a:extLst>
                <a:ext uri="{FF2B5EF4-FFF2-40B4-BE49-F238E27FC236}">
                  <a16:creationId xmlns:a16="http://schemas.microsoft.com/office/drawing/2014/main" id="{2A74A79D-1B12-47FF-962B-A86719F8E502}"/>
                </a:ext>
              </a:extLst>
            </p:cNvPr>
            <p:cNvPicPr>
              <a:picLocks noChangeAspect="1"/>
            </p:cNvPicPr>
            <p:nvPr/>
          </p:nvPicPr>
          <p:blipFill>
            <a:blip r:embed="rId2">
              <a:extLst>
                <a:ext uri="{28A0092B-C50C-407E-A947-70E740481C1C}">
                  <a14:useLocalDpi val="0"/>
                </a:ext>
              </a:extLst>
            </a:blip>
            <a:stretch>
              <a:fillRect/>
            </a:stretch>
          </p:blipFill>
          <p:spPr>
            <a:xfrm>
              <a:off x="8069221" y="4609805"/>
              <a:ext cx="3934966" cy="1685058"/>
            </a:xfrm>
            <a:prstGeom prst="rect">
              <a:avLst/>
            </a:prstGeom>
          </p:spPr>
        </p:pic>
        <p:pic>
          <p:nvPicPr>
            <p:cNvPr id="16" name="图片 15">
              <a:extLst>
                <a:ext uri="{FF2B5EF4-FFF2-40B4-BE49-F238E27FC236}">
                  <a16:creationId xmlns:a16="http://schemas.microsoft.com/office/drawing/2014/main" id="{CC4680FB-77B8-49DC-81A6-030AF9E0CE39}"/>
                </a:ext>
              </a:extLst>
            </p:cNvPr>
            <p:cNvPicPr>
              <a:picLocks noChangeAspect="1"/>
            </p:cNvPicPr>
            <p:nvPr/>
          </p:nvPicPr>
          <p:blipFill>
            <a:blip r:embed="rId3">
              <a:extLst>
                <a:ext uri="{28A0092B-C50C-407E-A947-70E740481C1C}">
                  <a14:useLocalDpi val="0"/>
                </a:ext>
              </a:extLst>
            </a:blip>
            <a:stretch>
              <a:fillRect/>
            </a:stretch>
          </p:blipFill>
          <p:spPr>
            <a:xfrm>
              <a:off x="747190" y="4786378"/>
              <a:ext cx="3259589" cy="1387936"/>
            </a:xfrm>
            <a:prstGeom prst="rect">
              <a:avLst/>
            </a:prstGeom>
          </p:spPr>
        </p:pic>
      </p:grpSp>
      <p:pic>
        <p:nvPicPr>
          <p:cNvPr id="10" name="图片 9">
            <a:extLst>
              <a:ext uri="{FF2B5EF4-FFF2-40B4-BE49-F238E27FC236}">
                <a16:creationId xmlns:a16="http://schemas.microsoft.com/office/drawing/2014/main" id="{B7A4D282-0321-449C-9419-665DA5F40D55}"/>
              </a:ext>
            </a:extLst>
          </p:cNvPr>
          <p:cNvPicPr>
            <a:picLocks noChangeAspect="1"/>
          </p:cNvPicPr>
          <p:nvPr/>
        </p:nvPicPr>
        <p:blipFill>
          <a:blip r:embed="rId4">
            <a:extLst>
              <a:ext uri="{28A0092B-C50C-407E-A947-70E740481C1C}">
                <a14:useLocalDpi val="0"/>
              </a:ext>
            </a:extLst>
          </a:blip>
          <a:stretch>
            <a:fillRect/>
          </a:stretch>
        </p:blipFill>
        <p:spPr>
          <a:xfrm>
            <a:off x="7143270" y="-12210"/>
            <a:ext cx="5048730" cy="1995826"/>
          </a:xfrm>
          <a:prstGeom prst="rect">
            <a:avLst/>
          </a:prstGeom>
        </p:spPr>
      </p:pic>
      <p:pic>
        <p:nvPicPr>
          <p:cNvPr id="18" name="图片 17">
            <a:extLst>
              <a:ext uri="{FF2B5EF4-FFF2-40B4-BE49-F238E27FC236}">
                <a16:creationId xmlns:a16="http://schemas.microsoft.com/office/drawing/2014/main" id="{12AE2379-6114-47A3-B744-055DA16AA88C}"/>
              </a:ext>
            </a:extLst>
          </p:cNvPr>
          <p:cNvPicPr>
            <a:picLocks noChangeAspect="1"/>
          </p:cNvPicPr>
          <p:nvPr/>
        </p:nvPicPr>
        <p:blipFill>
          <a:blip r:embed="rId5">
            <a:extLst>
              <a:ext uri="{28A0092B-C50C-407E-A947-70E740481C1C}">
                <a14:useLocalDpi val="0"/>
              </a:ext>
            </a:extLst>
          </a:blip>
          <a:stretch>
            <a:fillRect/>
          </a:stretch>
        </p:blipFill>
        <p:spPr>
          <a:xfrm>
            <a:off x="0" y="4906867"/>
            <a:ext cx="12192000" cy="1951133"/>
          </a:xfrm>
          <a:prstGeom prst="rect">
            <a:avLst/>
          </a:prstGeom>
        </p:spPr>
      </p:pic>
      <p:pic>
        <p:nvPicPr>
          <p:cNvPr id="8" name="图片 7">
            <a:extLst>
              <a:ext uri="{FF2B5EF4-FFF2-40B4-BE49-F238E27FC236}">
                <a16:creationId xmlns:a16="http://schemas.microsoft.com/office/drawing/2014/main" id="{244822C7-D1B9-417E-A6E6-1A4601CC78E1}"/>
              </a:ext>
            </a:extLst>
          </p:cNvPr>
          <p:cNvPicPr>
            <a:picLocks noChangeAspect="1"/>
          </p:cNvPicPr>
          <p:nvPr/>
        </p:nvPicPr>
        <p:blipFill>
          <a:blip r:embed="rId6">
            <a:extLst>
              <a:ext uri="{28A0092B-C50C-407E-A947-70E740481C1C}">
                <a14:useLocalDpi val="0"/>
              </a:ext>
            </a:extLst>
          </a:blip>
          <a:stretch>
            <a:fillRect/>
          </a:stretch>
        </p:blipFill>
        <p:spPr>
          <a:xfrm>
            <a:off x="232437" y="5783094"/>
            <a:ext cx="2083347" cy="1074906"/>
          </a:xfrm>
          <a:prstGeom prst="rect">
            <a:avLst/>
          </a:prstGeom>
        </p:spPr>
      </p:pic>
      <p:sp>
        <p:nvSpPr>
          <p:cNvPr id="19" name="PA-102212">
            <a:extLst>
              <a:ext uri="{FF2B5EF4-FFF2-40B4-BE49-F238E27FC236}">
                <a16:creationId xmlns:a16="http://schemas.microsoft.com/office/drawing/2014/main" id="{20535FD0-D411-49CF-93CD-59AB72A8EA34}"/>
              </a:ext>
            </a:extLst>
          </p:cNvPr>
          <p:cNvSpPr/>
          <p:nvPr>
            <p:custDataLst>
              <p:tags r:id="rId7"/>
            </p:custDataLst>
          </p:nvPr>
        </p:nvSpPr>
        <p:spPr>
          <a:xfrm>
            <a:off x="3270304" y="1627063"/>
            <a:ext cx="7080195" cy="822960"/>
          </a:xfrm>
          <a:prstGeom prst="rect">
            <a:avLst/>
          </a:prstGeom>
        </p:spPr>
        <p:txBody>
          <a:bodyPr wrap="square">
            <a:spAutoFit/>
          </a:bodyPr>
          <a:lstStyle/>
          <a:p>
            <a:pPr>
              <a:lnSpc>
                <a:spcPct val="150000"/>
              </a:lnSpc>
              <a:buClr>
                <a:srgbClr val="FF0000"/>
              </a:buClr>
            </a:pPr>
            <a:r>
              <a:rPr altLang="en-US" lang="zh-CN" sz="3200">
                <a:solidFill>
                  <a:schemeClr val="bg1"/>
                </a:solidFill>
                <a:cs typeface="+mn-ea"/>
                <a:sym typeface="+mn-lt"/>
              </a:rPr>
              <a:t>中国共产党基层组织选举工作条例</a:t>
            </a:r>
          </a:p>
        </p:txBody>
      </p:sp>
      <p:cxnSp>
        <p:nvCxnSpPr>
          <p:cNvPr id="22" name="PA-102215">
            <a:extLst>
              <a:ext uri="{FF2B5EF4-FFF2-40B4-BE49-F238E27FC236}">
                <a16:creationId xmlns:a16="http://schemas.microsoft.com/office/drawing/2014/main" id="{FCF03258-3DAF-4FA5-8F17-C4CD29A10401}"/>
              </a:ext>
            </a:extLst>
          </p:cNvPr>
          <p:cNvCxnSpPr/>
          <p:nvPr>
            <p:custDataLst>
              <p:tags r:id="rId8"/>
            </p:custDataLst>
          </p:nvPr>
        </p:nvCxnSpPr>
        <p:spPr>
          <a:xfrm flipV="1">
            <a:off x="2286000" y="2396504"/>
            <a:ext cx="7934960" cy="774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PA-102217">
            <a:extLst>
              <a:ext uri="{FF2B5EF4-FFF2-40B4-BE49-F238E27FC236}">
                <a16:creationId xmlns:a16="http://schemas.microsoft.com/office/drawing/2014/main" id="{8B2C1D25-C58D-491A-9AC2-DE5F5B29DAAB}"/>
              </a:ext>
            </a:extLst>
          </p:cNvPr>
          <p:cNvSpPr/>
          <p:nvPr>
            <p:custDataLst>
              <p:tags r:id="rId9"/>
            </p:custDataLst>
          </p:nvPr>
        </p:nvSpPr>
        <p:spPr bwMode="auto">
          <a:xfrm>
            <a:off x="2103907" y="1587479"/>
            <a:ext cx="1145707" cy="1023799"/>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cs typeface="+mn-ea"/>
              <a:sym typeface="+mn-lt"/>
            </a:endParaRPr>
          </a:p>
        </p:txBody>
      </p:sp>
      <p:sp>
        <p:nvSpPr>
          <p:cNvPr id="30" name="Text Placeholder 3">
            <a:extLst>
              <a:ext uri="{FF2B5EF4-FFF2-40B4-BE49-F238E27FC236}">
                <a16:creationId xmlns:a16="http://schemas.microsoft.com/office/drawing/2014/main" id="{B8F74376-7AC7-4E16-9CE3-EF64DC9627BC}"/>
              </a:ext>
            </a:extLst>
          </p:cNvPr>
          <p:cNvSpPr txBox="1"/>
          <p:nvPr/>
        </p:nvSpPr>
        <p:spPr>
          <a:xfrm>
            <a:off x="1143358" y="2671523"/>
            <a:ext cx="10032642" cy="2379600"/>
          </a:xfrm>
          <a:prstGeom prst="rect">
            <a:avLst/>
          </a:prstGeom>
        </p:spPr>
        <p:txBody>
          <a:bodyPr anchor="t" anchorCtr="0" bIns="46800" lIns="90000" rIns="90000" tIns="4680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nSpc>
                <a:spcPct val="150000"/>
              </a:lnSpc>
              <a:spcBef>
                <a:spcPct val="0"/>
              </a:spcBef>
            </a:pPr>
            <a:r>
              <a:rPr altLang="en-US" lang="zh-CN" sz="2000">
                <a:solidFill>
                  <a:schemeClr val="bg1"/>
                </a:solidFill>
                <a:cs typeface="+mn-ea"/>
                <a:sym typeface="+mn-lt"/>
              </a:rPr>
              <a:t>中共中央印发了《中国共产党基层组织选举工作条例》（以下简称《条例》），并发出通知，要求各地区各部门认真遵照执行。《条例》以习近平新时代中国特色社会主义思想为指导，以党章为根本遵循，深入贯彻党的十九大和十九届二中、三中、四中全会精神，贯彻落实新时代党的建设总要求和新时代党的组织路线，是新时代基层党组织选举工作的基本遵循。</a:t>
            </a:r>
          </a:p>
        </p:txBody>
      </p:sp>
    </p:spTree>
    <p:extLst>
      <p:ext uri="{BB962C8B-B14F-4D97-AF65-F5344CB8AC3E}">
        <p14:creationId val="32118888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1000" id="11"/>
                                        <p:tgtEl>
                                          <p:spTgt spid="18"/>
                                        </p:tgtEl>
                                      </p:cBhvr>
                                    </p:animEffect>
                                    <p:anim calcmode="lin" valueType="num">
                                      <p:cBhvr>
                                        <p:cTn dur="1000" fill="hold" id="12"/>
                                        <p:tgtEl>
                                          <p:spTgt spid="18"/>
                                        </p:tgtEl>
                                        <p:attrNameLst>
                                          <p:attrName>ppt_x</p:attrName>
                                        </p:attrNameLst>
                                      </p:cBhvr>
                                      <p:tavLst>
                                        <p:tav tm="0">
                                          <p:val>
                                            <p:strVal val="#ppt_x"/>
                                          </p:val>
                                        </p:tav>
                                        <p:tav tm="100000">
                                          <p:val>
                                            <p:strVal val="#ppt_x"/>
                                          </p:val>
                                        </p:tav>
                                      </p:tavLst>
                                    </p:anim>
                                    <p:anim calcmode="lin" valueType="num">
                                      <p:cBhvr>
                                        <p:cTn dur="1000" fill="hold" id="13"/>
                                        <p:tgtEl>
                                          <p:spTgt spid="1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21"/>
                                        </p:tgtEl>
                                        <p:attrNameLst>
                                          <p:attrName>style.visibility</p:attrName>
                                        </p:attrNameLst>
                                      </p:cBhvr>
                                      <p:to>
                                        <p:strVal val="visible"/>
                                      </p:to>
                                    </p:set>
                                    <p:animEffect filter="fade" transition="in">
                                      <p:cBhvr>
                                        <p:cTn dur="1000" id="17"/>
                                        <p:tgtEl>
                                          <p:spTgt spid="21"/>
                                        </p:tgtEl>
                                      </p:cBhvr>
                                    </p:animEffect>
                                    <p:anim calcmode="lin" valueType="num">
                                      <p:cBhvr>
                                        <p:cTn dur="1000" fill="hold" id="18"/>
                                        <p:tgtEl>
                                          <p:spTgt spid="21"/>
                                        </p:tgtEl>
                                        <p:attrNameLst>
                                          <p:attrName>ppt_x</p:attrName>
                                        </p:attrNameLst>
                                      </p:cBhvr>
                                      <p:tavLst>
                                        <p:tav tm="0">
                                          <p:val>
                                            <p:strVal val="#ppt_x"/>
                                          </p:val>
                                        </p:tav>
                                        <p:tav tm="100000">
                                          <p:val>
                                            <p:strVal val="#ppt_x"/>
                                          </p:val>
                                        </p:tav>
                                      </p:tavLst>
                                    </p:anim>
                                    <p:anim calcmode="lin" valueType="num">
                                      <p:cBhvr>
                                        <p:cTn dur="1000" fill="hold" id="19"/>
                                        <p:tgtEl>
                                          <p:spTgt spid="2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10"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500" id="23"/>
                                        <p:tgtEl>
                                          <p:spTgt spid="8"/>
                                        </p:tgtEl>
                                      </p:cBhvr>
                                    </p:animEffect>
                                  </p:childTnLst>
                                </p:cTn>
                              </p:par>
                            </p:childTnLst>
                          </p:cTn>
                        </p:par>
                        <p:par>
                          <p:cTn fill="hold" id="24" nodeType="afterGroup">
                            <p:stCondLst>
                              <p:cond delay="3000"/>
                            </p:stCondLst>
                            <p:childTnLst>
                              <p:par>
                                <p:cTn fill="hold" grpId="0" id="25" nodeType="afterEffect" presetClass="entr" presetID="53" presetSubtype="0">
                                  <p:stCondLst>
                                    <p:cond delay="0"/>
                                  </p:stCondLst>
                                  <p:childTnLst>
                                    <p:set>
                                      <p:cBhvr>
                                        <p:cTn dur="1" fill="hold" id="26">
                                          <p:stCondLst>
                                            <p:cond delay="0"/>
                                          </p:stCondLst>
                                        </p:cTn>
                                        <p:tgtEl>
                                          <p:spTgt spid="23"/>
                                        </p:tgtEl>
                                        <p:attrNameLst>
                                          <p:attrName>style.visibility</p:attrName>
                                        </p:attrNameLst>
                                      </p:cBhvr>
                                      <p:to>
                                        <p:strVal val="visible"/>
                                      </p:to>
                                    </p:set>
                                    <p:anim calcmode="lin" valueType="num">
                                      <p:cBhvr>
                                        <p:cTn dur="500" fill="hold" id="27"/>
                                        <p:tgtEl>
                                          <p:spTgt spid="23"/>
                                        </p:tgtEl>
                                        <p:attrNameLst>
                                          <p:attrName>ppt_w</p:attrName>
                                        </p:attrNameLst>
                                      </p:cBhvr>
                                      <p:tavLst>
                                        <p:tav tm="0">
                                          <p:val>
                                            <p:fltVal val="0"/>
                                          </p:val>
                                        </p:tav>
                                        <p:tav tm="100000">
                                          <p:val>
                                            <p:strVal val="#ppt_w"/>
                                          </p:val>
                                        </p:tav>
                                      </p:tavLst>
                                    </p:anim>
                                    <p:anim calcmode="lin" valueType="num">
                                      <p:cBhvr>
                                        <p:cTn dur="500" fill="hold" id="28"/>
                                        <p:tgtEl>
                                          <p:spTgt spid="23"/>
                                        </p:tgtEl>
                                        <p:attrNameLst>
                                          <p:attrName>ppt_h</p:attrName>
                                        </p:attrNameLst>
                                      </p:cBhvr>
                                      <p:tavLst>
                                        <p:tav tm="0">
                                          <p:val>
                                            <p:fltVal val="0"/>
                                          </p:val>
                                        </p:tav>
                                        <p:tav tm="100000">
                                          <p:val>
                                            <p:strVal val="#ppt_h"/>
                                          </p:val>
                                        </p:tav>
                                      </p:tavLst>
                                    </p:anim>
                                    <p:animEffect filter="fade" transition="in">
                                      <p:cBhvr>
                                        <p:cTn dur="500" id="29"/>
                                        <p:tgtEl>
                                          <p:spTgt spid="23"/>
                                        </p:tgtEl>
                                      </p:cBhvr>
                                    </p:animEffect>
                                  </p:childTnLst>
                                </p:cTn>
                              </p:par>
                              <p:par>
                                <p:cTn fill="hold" grpId="0" id="30" nodeType="withEffect" presetClass="entr" presetID="41" presetSubtype="0">
                                  <p:stCondLst>
                                    <p:cond delay="900"/>
                                  </p:stCondLst>
                                  <p:iterate type="lt">
                                    <p:tmPct val="10000"/>
                                  </p:iterate>
                                  <p:childTnLst>
                                    <p:set>
                                      <p:cBhvr>
                                        <p:cTn dur="1" fill="hold" id="31">
                                          <p:stCondLst>
                                            <p:cond delay="0"/>
                                          </p:stCondLst>
                                        </p:cTn>
                                        <p:tgtEl>
                                          <p:spTgt spid="19"/>
                                        </p:tgtEl>
                                        <p:attrNameLst>
                                          <p:attrName>style.visibility</p:attrName>
                                        </p:attrNameLst>
                                      </p:cBhvr>
                                      <p:to>
                                        <p:strVal val="visible"/>
                                      </p:to>
                                    </p:set>
                                    <p:anim calcmode="lin" valueType="num">
                                      <p:cBhvr>
                                        <p:cTn dur="500" fill="hold" id="32"/>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3"/>
                                        <p:tgtEl>
                                          <p:spTgt spid="19"/>
                                        </p:tgtEl>
                                        <p:attrNameLst>
                                          <p:attrName>ppt_y</p:attrName>
                                        </p:attrNameLst>
                                      </p:cBhvr>
                                      <p:tavLst>
                                        <p:tav tm="0">
                                          <p:val>
                                            <p:strVal val="#ppt_y"/>
                                          </p:val>
                                        </p:tav>
                                        <p:tav tm="100000">
                                          <p:val>
                                            <p:strVal val="#ppt_y"/>
                                          </p:val>
                                        </p:tav>
                                      </p:tavLst>
                                    </p:anim>
                                    <p:anim calcmode="lin" valueType="num">
                                      <p:cBhvr>
                                        <p:cTn dur="500" fill="hold" id="34"/>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5"/>
                                        <p:tgtEl>
                                          <p:spTgt spid="1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6" tmFilter="0,0; .5, 1; 1, 1"/>
                                        <p:tgtEl>
                                          <p:spTgt spid="19"/>
                                        </p:tgtEl>
                                      </p:cBhvr>
                                    </p:animEffect>
                                  </p:childTnLst>
                                </p:cTn>
                              </p:par>
                            </p:childTnLst>
                          </p:cTn>
                        </p:par>
                        <p:par>
                          <p:cTn fill="hold" id="37" nodeType="afterGroup">
                            <p:stCondLst>
                              <p:cond delay="4400"/>
                            </p:stCondLst>
                            <p:childTnLst>
                              <p:par>
                                <p:cTn fill="hold" id="38" nodeType="afterEffect" presetClass="entr" presetID="22" presetSubtype="8">
                                  <p:stCondLst>
                                    <p:cond delay="0"/>
                                  </p:stCondLst>
                                  <p:childTnLst>
                                    <p:set>
                                      <p:cBhvr>
                                        <p:cTn dur="1" fill="hold" id="39">
                                          <p:stCondLst>
                                            <p:cond delay="0"/>
                                          </p:stCondLst>
                                        </p:cTn>
                                        <p:tgtEl>
                                          <p:spTgt spid="22"/>
                                        </p:tgtEl>
                                        <p:attrNameLst>
                                          <p:attrName>style.visibility</p:attrName>
                                        </p:attrNameLst>
                                      </p:cBhvr>
                                      <p:to>
                                        <p:strVal val="visible"/>
                                      </p:to>
                                    </p:set>
                                    <p:animEffect filter="wipe(left)" transition="in">
                                      <p:cBhvr>
                                        <p:cTn dur="500" id="40"/>
                                        <p:tgtEl>
                                          <p:spTgt spid="22"/>
                                        </p:tgtEl>
                                      </p:cBhvr>
                                    </p:animEffect>
                                  </p:childTnLst>
                                </p:cTn>
                              </p:par>
                            </p:childTnLst>
                          </p:cTn>
                        </p:par>
                        <p:par>
                          <p:cTn fill="hold" id="41" nodeType="afterGroup">
                            <p:stCondLst>
                              <p:cond delay="4900"/>
                            </p:stCondLst>
                            <p:childTnLst>
                              <p:par>
                                <p:cTn fill="hold" grpId="0" id="42" nodeType="afterEffect" presetClass="entr" presetID="22" presetSubtype="1">
                                  <p:stCondLst>
                                    <p:cond delay="0"/>
                                  </p:stCondLst>
                                  <p:childTnLst>
                                    <p:set>
                                      <p:cBhvr>
                                        <p:cTn dur="1" fill="hold" id="43">
                                          <p:stCondLst>
                                            <p:cond delay="0"/>
                                          </p:stCondLst>
                                        </p:cTn>
                                        <p:tgtEl>
                                          <p:spTgt spid="30"/>
                                        </p:tgtEl>
                                        <p:attrNameLst>
                                          <p:attrName>style.visibility</p:attrName>
                                        </p:attrNameLst>
                                      </p:cBhvr>
                                      <p:to>
                                        <p:strVal val="visible"/>
                                      </p:to>
                                    </p:set>
                                    <p:animEffect filter="wipe(up)" transition="in">
                                      <p:cBhvr>
                                        <p:cTn dur="1000" id="44"/>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3"/>
      <p:bldP grpId="0" spid="3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941F4D8F-6239-4218-B781-3FF3E7E04EE9}"/>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F33AD7A2-633C-4B17-B7CE-D0C16FB835A6}"/>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AC8E5465-C2C1-456E-BDC9-91F5F18517E8}"/>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13</a:t>
              </a:r>
            </a:p>
          </p:txBody>
        </p:sp>
        <p:grpSp>
          <p:nvGrpSpPr>
            <p:cNvPr id="8" name="组合 7">
              <a:extLst>
                <a:ext uri="{FF2B5EF4-FFF2-40B4-BE49-F238E27FC236}">
                  <a16:creationId xmlns:a16="http://schemas.microsoft.com/office/drawing/2014/main" id="{308A2302-19F4-46F3-AAC2-71FDDE21FDE3}"/>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10A2FE4F-6172-4350-A9CF-8D3E259D5C2D}"/>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F4856D2E-8473-4F20-B496-4C8D57E79922}"/>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771513EF-8D39-4230-B3E7-9CA8F52B18F8}"/>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8C84ABBE-D26D-4DA3-9C12-22AC9C6A7DC8}"/>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82066A09-3A46-4495-BB4F-3514FDFB6C25}"/>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C15089AA-8DC8-43AF-9E4F-8763F3368B62}"/>
              </a:ext>
            </a:extLst>
          </p:cNvPr>
          <p:cNvSpPr/>
          <p:nvPr/>
        </p:nvSpPr>
        <p:spPr>
          <a:xfrm>
            <a:off x="2342604" y="2603762"/>
            <a:ext cx="8909716" cy="502920"/>
          </a:xfrm>
          <a:prstGeom prst="rect">
            <a:avLst/>
          </a:prstGeom>
        </p:spPr>
        <p:txBody>
          <a:bodyPr wrap="square">
            <a:spAutoFit/>
          </a:bodyPr>
          <a:lstStyle/>
          <a:p>
            <a:pPr>
              <a:lnSpc>
                <a:spcPct val="150000"/>
              </a:lnSpc>
              <a:buClr>
                <a:srgbClr val="FF0000"/>
              </a:buClr>
            </a:pPr>
            <a:r>
              <a:rPr altLang="en-US" lang="zh-CN">
                <a:solidFill>
                  <a:srgbClr val="C00000"/>
                </a:solidFill>
                <a:cs typeface="+mn-ea"/>
                <a:sym typeface="+mn-lt"/>
              </a:rPr>
              <a:t>委员候选人的差额不少于应选人数的20%。</a:t>
            </a:r>
          </a:p>
        </p:txBody>
      </p:sp>
      <p:sp>
        <p:nvSpPr>
          <p:cNvPr id="15" name="箭头: V 形 30">
            <a:extLst>
              <a:ext uri="{FF2B5EF4-FFF2-40B4-BE49-F238E27FC236}">
                <a16:creationId xmlns:a16="http://schemas.microsoft.com/office/drawing/2014/main" id="{7D5675EF-9DCD-43F9-8792-CF7AAE8CC23D}"/>
              </a:ext>
            </a:extLst>
          </p:cNvPr>
          <p:cNvSpPr/>
          <p:nvPr/>
        </p:nvSpPr>
        <p:spPr>
          <a:xfrm flipV="1">
            <a:off x="2052949" y="2735057"/>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BAE1227C-A003-4B73-A639-340F958F73C7}"/>
              </a:ext>
            </a:extLst>
          </p:cNvPr>
          <p:cNvCxnSpPr/>
          <p:nvPr/>
        </p:nvCxnSpPr>
        <p:spPr>
          <a:xfrm>
            <a:off x="2403207" y="3308969"/>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A606DAE3-135A-49DC-B574-1BE5F828A9DB}"/>
              </a:ext>
            </a:extLst>
          </p:cNvPr>
          <p:cNvGrpSpPr/>
          <p:nvPr/>
        </p:nvGrpSpPr>
        <p:grpSpPr>
          <a:xfrm>
            <a:off x="1333896" y="2567047"/>
            <a:ext cx="624489" cy="613459"/>
            <a:chOff x="2139794" y="3350279"/>
            <a:chExt cx="540000" cy="540000"/>
          </a:xfrm>
        </p:grpSpPr>
        <p:sp>
          <p:nvSpPr>
            <p:cNvPr id="18" name="椭圆 17">
              <a:extLst>
                <a:ext uri="{FF2B5EF4-FFF2-40B4-BE49-F238E27FC236}">
                  <a16:creationId xmlns:a16="http://schemas.microsoft.com/office/drawing/2014/main" id="{2AFFA066-71AC-4C8D-A968-06249D6D5808}"/>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8F69F30C-3008-488C-9AA4-4D15EDA63B27}"/>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AEA771ED-4B82-441C-ADB2-AC140014901B}"/>
              </a:ext>
            </a:extLst>
          </p:cNvPr>
          <p:cNvGrpSpPr/>
          <p:nvPr/>
        </p:nvGrpSpPr>
        <p:grpSpPr>
          <a:xfrm>
            <a:off x="865339" y="3889701"/>
            <a:ext cx="7108626" cy="767903"/>
            <a:chOff x="865339" y="1488556"/>
            <a:chExt cx="7108626" cy="767903"/>
          </a:xfrm>
        </p:grpSpPr>
        <p:sp>
          <p:nvSpPr>
            <p:cNvPr id="21" name="圆角矩形 2">
              <a:extLst>
                <a:ext uri="{FF2B5EF4-FFF2-40B4-BE49-F238E27FC236}">
                  <a16:creationId xmlns:a16="http://schemas.microsoft.com/office/drawing/2014/main" id="{DEBAD467-B4A1-44FA-B501-6FCF5C03F639}"/>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22" name="矩形: 圆角 10">
              <a:extLst>
                <a:ext uri="{FF2B5EF4-FFF2-40B4-BE49-F238E27FC236}">
                  <a16:creationId xmlns:a16="http://schemas.microsoft.com/office/drawing/2014/main" id="{E9548351-DBCC-4263-9FDE-CAD7F30F8EF4}"/>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14</a:t>
              </a:r>
            </a:p>
          </p:txBody>
        </p:sp>
        <p:grpSp>
          <p:nvGrpSpPr>
            <p:cNvPr id="23" name="组合 22">
              <a:extLst>
                <a:ext uri="{FF2B5EF4-FFF2-40B4-BE49-F238E27FC236}">
                  <a16:creationId xmlns:a16="http://schemas.microsoft.com/office/drawing/2014/main" id="{C6BF2E66-DDBB-47DE-87ED-3F63E3D8DA8C}"/>
                </a:ext>
              </a:extLst>
            </p:cNvPr>
            <p:cNvGrpSpPr/>
            <p:nvPr/>
          </p:nvGrpSpPr>
          <p:grpSpPr>
            <a:xfrm>
              <a:off x="1859791" y="1772306"/>
              <a:ext cx="212651" cy="212651"/>
              <a:chOff x="1859791" y="1772306"/>
              <a:chExt cx="212651" cy="212651"/>
            </a:xfrm>
          </p:grpSpPr>
          <p:sp>
            <p:nvSpPr>
              <p:cNvPr id="28" name="椭圆 27">
                <a:extLst>
                  <a:ext uri="{FF2B5EF4-FFF2-40B4-BE49-F238E27FC236}">
                    <a16:creationId xmlns:a16="http://schemas.microsoft.com/office/drawing/2014/main" id="{F77735EF-52EB-4EE1-B7B3-ADF00B16800F}"/>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a:extLst>
                  <a:ext uri="{FF2B5EF4-FFF2-40B4-BE49-F238E27FC236}">
                    <a16:creationId xmlns:a16="http://schemas.microsoft.com/office/drawing/2014/main" id="{DDC2EE42-B173-4F12-940D-35D94F9E99E3}"/>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24" name="直接连接符 23">
              <a:extLst>
                <a:ext uri="{FF2B5EF4-FFF2-40B4-BE49-F238E27FC236}">
                  <a16:creationId xmlns:a16="http://schemas.microsoft.com/office/drawing/2014/main" id="{7DA005C5-A768-40FE-89E7-027A7A6B7D89}"/>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7DF12C17-6B37-42BF-B963-4AB156F3380E}"/>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8F07F7D1-F2CA-4E2B-9C34-EEBB1EE0D108}"/>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30" name="矩形 29">
            <a:extLst>
              <a:ext uri="{FF2B5EF4-FFF2-40B4-BE49-F238E27FC236}">
                <a16:creationId xmlns:a16="http://schemas.microsoft.com/office/drawing/2014/main" id="{0AFC7F6B-C80F-4160-857B-FA77EB165A75}"/>
              </a:ext>
            </a:extLst>
          </p:cNvPr>
          <p:cNvSpPr/>
          <p:nvPr/>
        </p:nvSpPr>
        <p:spPr>
          <a:xfrm>
            <a:off x="2324255" y="4904160"/>
            <a:ext cx="9102378" cy="822960"/>
          </a:xfrm>
          <a:prstGeom prst="rect">
            <a:avLst/>
          </a:prstGeom>
        </p:spPr>
        <p:txBody>
          <a:bodyPr wrap="square">
            <a:spAutoFit/>
          </a:bodyPr>
          <a:lstStyle/>
          <a:p>
            <a:pPr>
              <a:lnSpc>
                <a:spcPct val="150000"/>
              </a:lnSpc>
              <a:buClr>
                <a:srgbClr val="FF0000"/>
              </a:buClr>
            </a:pPr>
            <a:r>
              <a:rPr altLang="en-US" lang="zh-CN" sz="1600">
                <a:cs typeface="+mn-ea"/>
                <a:sym typeface="+mn-lt"/>
              </a:rPr>
              <a:t>党的总支部委员会、支部委员会委员的产生，由上届委员会根据多数党员的意见提出人选，报上级党组织审查同意后，组织党员酝酿确定候选人，在党员大会上进行选举。</a:t>
            </a:r>
          </a:p>
        </p:txBody>
      </p:sp>
      <p:sp>
        <p:nvSpPr>
          <p:cNvPr id="31" name="箭头: V 形 30">
            <a:extLst>
              <a:ext uri="{FF2B5EF4-FFF2-40B4-BE49-F238E27FC236}">
                <a16:creationId xmlns:a16="http://schemas.microsoft.com/office/drawing/2014/main" id="{A1AD22FD-9C91-4EFF-ACBE-A4F497C86589}"/>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32" name="直接连接符 31">
            <a:extLst>
              <a:ext uri="{FF2B5EF4-FFF2-40B4-BE49-F238E27FC236}">
                <a16:creationId xmlns:a16="http://schemas.microsoft.com/office/drawing/2014/main" id="{75544024-85A2-4631-8330-DE35357C6045}"/>
              </a:ext>
            </a:extLst>
          </p:cNvPr>
          <p:cNvCxnSpPr/>
          <p:nvPr/>
        </p:nvCxnSpPr>
        <p:spPr>
          <a:xfrm>
            <a:off x="2403208" y="5845529"/>
            <a:ext cx="8692899" cy="0"/>
          </a:xfrm>
          <a:prstGeom prst="line">
            <a:avLst/>
          </a:prstGeom>
          <a:noFill/>
          <a:ln algn="ctr" cap="flat" cmpd="sng" w="9525">
            <a:solidFill>
              <a:srgbClr val="FF0000"/>
            </a:solidFill>
            <a:prstDash val="dash"/>
          </a:ln>
          <a:effectLst/>
        </p:spPr>
      </p:cxnSp>
      <p:grpSp>
        <p:nvGrpSpPr>
          <p:cNvPr id="33" name="组合 32">
            <a:extLst>
              <a:ext uri="{FF2B5EF4-FFF2-40B4-BE49-F238E27FC236}">
                <a16:creationId xmlns:a16="http://schemas.microsoft.com/office/drawing/2014/main" id="{E1A6DC92-0FC3-4C93-AF8F-479FB0BA4EDD}"/>
              </a:ext>
            </a:extLst>
          </p:cNvPr>
          <p:cNvGrpSpPr/>
          <p:nvPr/>
        </p:nvGrpSpPr>
        <p:grpSpPr>
          <a:xfrm>
            <a:off x="1373581" y="5211794"/>
            <a:ext cx="624489" cy="613459"/>
            <a:chOff x="2139794" y="3350279"/>
            <a:chExt cx="540000" cy="540000"/>
          </a:xfrm>
        </p:grpSpPr>
        <p:sp>
          <p:nvSpPr>
            <p:cNvPr id="34" name="椭圆 33">
              <a:extLst>
                <a:ext uri="{FF2B5EF4-FFF2-40B4-BE49-F238E27FC236}">
                  <a16:creationId xmlns:a16="http://schemas.microsoft.com/office/drawing/2014/main" id="{7F6BBA49-E7A2-41DF-8F0A-001734ED1005}"/>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35" name="Freeform 5">
              <a:extLst>
                <a:ext uri="{FF2B5EF4-FFF2-40B4-BE49-F238E27FC236}">
                  <a16:creationId xmlns:a16="http://schemas.microsoft.com/office/drawing/2014/main" id="{753B790B-0CCF-4DF8-94B7-A580D0B86EE6}"/>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26701119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style.rotation</p:attrName>
                                        </p:attrNameLst>
                                      </p:cBhvr>
                                      <p:tavLst>
                                        <p:tav tm="0">
                                          <p:val>
                                            <p:fltVal val="360"/>
                                          </p:val>
                                        </p:tav>
                                        <p:tav tm="100000">
                                          <p:val>
                                            <p:fltVal val="0"/>
                                          </p:val>
                                        </p:tav>
                                      </p:tavLst>
                                    </p:anim>
                                    <p:animEffect filter="fade" transition="in">
                                      <p:cBhvr>
                                        <p:cTn dur="1000" id="37"/>
                                        <p:tgtEl>
                                          <p:spTgt spid="33"/>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000" id="4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30"/>
      <p:bldP grpId="0" spid="3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941F4D8F-6239-4218-B781-3FF3E7E04EE9}"/>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F33AD7A2-633C-4B17-B7CE-D0C16FB835A6}"/>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AC8E5465-C2C1-456E-BDC9-91F5F18517E8}"/>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15</a:t>
              </a:r>
            </a:p>
          </p:txBody>
        </p:sp>
        <p:grpSp>
          <p:nvGrpSpPr>
            <p:cNvPr id="8" name="组合 7">
              <a:extLst>
                <a:ext uri="{FF2B5EF4-FFF2-40B4-BE49-F238E27FC236}">
                  <a16:creationId xmlns:a16="http://schemas.microsoft.com/office/drawing/2014/main" id="{308A2302-19F4-46F3-AAC2-71FDDE21FDE3}"/>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10A2FE4F-6172-4350-A9CF-8D3E259D5C2D}"/>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F4856D2E-8473-4F20-B496-4C8D57E79922}"/>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771513EF-8D39-4230-B3E7-9CA8F52B18F8}"/>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8C84ABBE-D26D-4DA3-9C12-22AC9C6A7DC8}"/>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82066A09-3A46-4495-BB4F-3514FDFB6C25}"/>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C15089AA-8DC8-43AF-9E4F-8763F3368B62}"/>
              </a:ext>
            </a:extLst>
          </p:cNvPr>
          <p:cNvSpPr/>
          <p:nvPr/>
        </p:nvSpPr>
        <p:spPr>
          <a:xfrm>
            <a:off x="2362447" y="2301226"/>
            <a:ext cx="8909716" cy="1310640"/>
          </a:xfrm>
          <a:prstGeom prst="rect">
            <a:avLst/>
          </a:prstGeom>
        </p:spPr>
        <p:txBody>
          <a:bodyPr wrap="square">
            <a:spAutoFit/>
          </a:bodyPr>
          <a:lstStyle/>
          <a:p>
            <a:pPr>
              <a:buClr>
                <a:srgbClr val="FF0000"/>
              </a:buClr>
            </a:pPr>
            <a:r>
              <a:rPr altLang="en-US" lang="zh-CN" sz="1600">
                <a:cs typeface="+mn-ea"/>
                <a:sym typeface="+mn-lt"/>
              </a:rPr>
              <a:t>党的基层委员会和经批准设立的纪律检查委员会委员的产生，召开党员大会的，由上届党的委员会根据所辖多数党组织的意见提出人选，报上级党组织审查同意后，组织党员酝酿确定候选人，提交党员大会进行选举；召开党员代表大会的，由上届党的委员会根据所辖多数党组织的意见提出人选，报上级党组织审查同意后，提请大会主席团讨论通过，由大会主席团提交各代表团（组）酝酿讨论，根据多数代表的意见确定候选人，提交党员代表大会进行选举。</a:t>
            </a:r>
          </a:p>
        </p:txBody>
      </p:sp>
      <p:sp>
        <p:nvSpPr>
          <p:cNvPr id="15" name="箭头: V 形 30">
            <a:extLst>
              <a:ext uri="{FF2B5EF4-FFF2-40B4-BE49-F238E27FC236}">
                <a16:creationId xmlns:a16="http://schemas.microsoft.com/office/drawing/2014/main" id="{7D5675EF-9DCD-43F9-8792-CF7AAE8CC23D}"/>
              </a:ext>
            </a:extLst>
          </p:cNvPr>
          <p:cNvSpPr/>
          <p:nvPr/>
        </p:nvSpPr>
        <p:spPr>
          <a:xfrm flipV="1">
            <a:off x="2052949" y="2735057"/>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BAE1227C-A003-4B73-A639-340F958F73C7}"/>
              </a:ext>
            </a:extLst>
          </p:cNvPr>
          <p:cNvCxnSpPr/>
          <p:nvPr/>
        </p:nvCxnSpPr>
        <p:spPr>
          <a:xfrm>
            <a:off x="2432663" y="3654409"/>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A606DAE3-135A-49DC-B574-1BE5F828A9DB}"/>
              </a:ext>
            </a:extLst>
          </p:cNvPr>
          <p:cNvGrpSpPr/>
          <p:nvPr/>
        </p:nvGrpSpPr>
        <p:grpSpPr>
          <a:xfrm>
            <a:off x="1333896" y="2567047"/>
            <a:ext cx="624489" cy="613459"/>
            <a:chOff x="2139794" y="3350279"/>
            <a:chExt cx="540000" cy="540000"/>
          </a:xfrm>
        </p:grpSpPr>
        <p:sp>
          <p:nvSpPr>
            <p:cNvPr id="18" name="椭圆 17">
              <a:extLst>
                <a:ext uri="{FF2B5EF4-FFF2-40B4-BE49-F238E27FC236}">
                  <a16:creationId xmlns:a16="http://schemas.microsoft.com/office/drawing/2014/main" id="{2AFFA066-71AC-4C8D-A968-06249D6D5808}"/>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8F69F30C-3008-488C-9AA4-4D15EDA63B27}"/>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AEA771ED-4B82-441C-ADB2-AC140014901B}"/>
              </a:ext>
            </a:extLst>
          </p:cNvPr>
          <p:cNvGrpSpPr/>
          <p:nvPr/>
        </p:nvGrpSpPr>
        <p:grpSpPr>
          <a:xfrm>
            <a:off x="865339" y="3889701"/>
            <a:ext cx="7108626" cy="767903"/>
            <a:chOff x="865339" y="1488556"/>
            <a:chExt cx="7108626" cy="767903"/>
          </a:xfrm>
        </p:grpSpPr>
        <p:sp>
          <p:nvSpPr>
            <p:cNvPr id="21" name="圆角矩形 2">
              <a:extLst>
                <a:ext uri="{FF2B5EF4-FFF2-40B4-BE49-F238E27FC236}">
                  <a16:creationId xmlns:a16="http://schemas.microsoft.com/office/drawing/2014/main" id="{DEBAD467-B4A1-44FA-B501-6FCF5C03F639}"/>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22" name="矩形: 圆角 10">
              <a:extLst>
                <a:ext uri="{FF2B5EF4-FFF2-40B4-BE49-F238E27FC236}">
                  <a16:creationId xmlns:a16="http://schemas.microsoft.com/office/drawing/2014/main" id="{E9548351-DBCC-4263-9FDE-CAD7F30F8EF4}"/>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16</a:t>
              </a:r>
            </a:p>
          </p:txBody>
        </p:sp>
        <p:grpSp>
          <p:nvGrpSpPr>
            <p:cNvPr id="23" name="组合 22">
              <a:extLst>
                <a:ext uri="{FF2B5EF4-FFF2-40B4-BE49-F238E27FC236}">
                  <a16:creationId xmlns:a16="http://schemas.microsoft.com/office/drawing/2014/main" id="{C6BF2E66-DDBB-47DE-87ED-3F63E3D8DA8C}"/>
                </a:ext>
              </a:extLst>
            </p:cNvPr>
            <p:cNvGrpSpPr/>
            <p:nvPr/>
          </p:nvGrpSpPr>
          <p:grpSpPr>
            <a:xfrm>
              <a:off x="1859791" y="1772306"/>
              <a:ext cx="212651" cy="212651"/>
              <a:chOff x="1859791" y="1772306"/>
              <a:chExt cx="212651" cy="212651"/>
            </a:xfrm>
          </p:grpSpPr>
          <p:sp>
            <p:nvSpPr>
              <p:cNvPr id="28" name="椭圆 27">
                <a:extLst>
                  <a:ext uri="{FF2B5EF4-FFF2-40B4-BE49-F238E27FC236}">
                    <a16:creationId xmlns:a16="http://schemas.microsoft.com/office/drawing/2014/main" id="{F77735EF-52EB-4EE1-B7B3-ADF00B16800F}"/>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a:extLst>
                  <a:ext uri="{FF2B5EF4-FFF2-40B4-BE49-F238E27FC236}">
                    <a16:creationId xmlns:a16="http://schemas.microsoft.com/office/drawing/2014/main" id="{DDC2EE42-B173-4F12-940D-35D94F9E99E3}"/>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24" name="直接连接符 23">
              <a:extLst>
                <a:ext uri="{FF2B5EF4-FFF2-40B4-BE49-F238E27FC236}">
                  <a16:creationId xmlns:a16="http://schemas.microsoft.com/office/drawing/2014/main" id="{7DA005C5-A768-40FE-89E7-027A7A6B7D89}"/>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7DF12C17-6B37-42BF-B963-4AB156F3380E}"/>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8F07F7D1-F2CA-4E2B-9C34-EEBB1EE0D108}"/>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30" name="矩形 29">
            <a:extLst>
              <a:ext uri="{FF2B5EF4-FFF2-40B4-BE49-F238E27FC236}">
                <a16:creationId xmlns:a16="http://schemas.microsoft.com/office/drawing/2014/main" id="{0AFC7F6B-C80F-4160-857B-FA77EB165A75}"/>
              </a:ext>
            </a:extLst>
          </p:cNvPr>
          <p:cNvSpPr/>
          <p:nvPr/>
        </p:nvSpPr>
        <p:spPr>
          <a:xfrm>
            <a:off x="2324255" y="4904160"/>
            <a:ext cx="9102378" cy="822960"/>
          </a:xfrm>
          <a:prstGeom prst="rect">
            <a:avLst/>
          </a:prstGeom>
        </p:spPr>
        <p:txBody>
          <a:bodyPr wrap="square">
            <a:spAutoFit/>
          </a:bodyPr>
          <a:lstStyle/>
          <a:p>
            <a:pPr>
              <a:lnSpc>
                <a:spcPct val="150000"/>
              </a:lnSpc>
              <a:buClr>
                <a:srgbClr val="FF0000"/>
              </a:buClr>
            </a:pPr>
            <a:r>
              <a:rPr altLang="en-US" lang="zh-CN" sz="1600">
                <a:cs typeface="+mn-ea"/>
                <a:sym typeface="+mn-lt"/>
              </a:rPr>
              <a:t>党的基层组织设立的委员会的书记、副书记的产生，由上届委员会提出候选人，报上级党组织审查同意后，在委员会全体会议上进行选举。</a:t>
            </a:r>
          </a:p>
        </p:txBody>
      </p:sp>
      <p:sp>
        <p:nvSpPr>
          <p:cNvPr id="31" name="箭头: V 形 30">
            <a:extLst>
              <a:ext uri="{FF2B5EF4-FFF2-40B4-BE49-F238E27FC236}">
                <a16:creationId xmlns:a16="http://schemas.microsoft.com/office/drawing/2014/main" id="{A1AD22FD-9C91-4EFF-ACBE-A4F497C86589}"/>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32" name="直接连接符 31">
            <a:extLst>
              <a:ext uri="{FF2B5EF4-FFF2-40B4-BE49-F238E27FC236}">
                <a16:creationId xmlns:a16="http://schemas.microsoft.com/office/drawing/2014/main" id="{75544024-85A2-4631-8330-DE35357C6045}"/>
              </a:ext>
            </a:extLst>
          </p:cNvPr>
          <p:cNvCxnSpPr/>
          <p:nvPr/>
        </p:nvCxnSpPr>
        <p:spPr>
          <a:xfrm>
            <a:off x="2403208" y="5845529"/>
            <a:ext cx="8692899" cy="0"/>
          </a:xfrm>
          <a:prstGeom prst="line">
            <a:avLst/>
          </a:prstGeom>
          <a:noFill/>
          <a:ln algn="ctr" cap="flat" cmpd="sng" w="9525">
            <a:solidFill>
              <a:srgbClr val="FF0000"/>
            </a:solidFill>
            <a:prstDash val="dash"/>
          </a:ln>
          <a:effectLst/>
        </p:spPr>
      </p:cxnSp>
      <p:grpSp>
        <p:nvGrpSpPr>
          <p:cNvPr id="33" name="组合 32">
            <a:extLst>
              <a:ext uri="{FF2B5EF4-FFF2-40B4-BE49-F238E27FC236}">
                <a16:creationId xmlns:a16="http://schemas.microsoft.com/office/drawing/2014/main" id="{E1A6DC92-0FC3-4C93-AF8F-479FB0BA4EDD}"/>
              </a:ext>
            </a:extLst>
          </p:cNvPr>
          <p:cNvGrpSpPr/>
          <p:nvPr/>
        </p:nvGrpSpPr>
        <p:grpSpPr>
          <a:xfrm>
            <a:off x="1373581" y="5211794"/>
            <a:ext cx="624489" cy="613459"/>
            <a:chOff x="2139794" y="3350279"/>
            <a:chExt cx="540000" cy="540000"/>
          </a:xfrm>
        </p:grpSpPr>
        <p:sp>
          <p:nvSpPr>
            <p:cNvPr id="34" name="椭圆 33">
              <a:extLst>
                <a:ext uri="{FF2B5EF4-FFF2-40B4-BE49-F238E27FC236}">
                  <a16:creationId xmlns:a16="http://schemas.microsoft.com/office/drawing/2014/main" id="{7F6BBA49-E7A2-41DF-8F0A-001734ED1005}"/>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35" name="Freeform 5">
              <a:extLst>
                <a:ext uri="{FF2B5EF4-FFF2-40B4-BE49-F238E27FC236}">
                  <a16:creationId xmlns:a16="http://schemas.microsoft.com/office/drawing/2014/main" id="{753B790B-0CCF-4DF8-94B7-A580D0B86EE6}"/>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24593951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style.rotation</p:attrName>
                                        </p:attrNameLst>
                                      </p:cBhvr>
                                      <p:tavLst>
                                        <p:tav tm="0">
                                          <p:val>
                                            <p:fltVal val="360"/>
                                          </p:val>
                                        </p:tav>
                                        <p:tav tm="100000">
                                          <p:val>
                                            <p:fltVal val="0"/>
                                          </p:val>
                                        </p:tav>
                                      </p:tavLst>
                                    </p:anim>
                                    <p:animEffect filter="fade" transition="in">
                                      <p:cBhvr>
                                        <p:cTn dur="1000" id="37"/>
                                        <p:tgtEl>
                                          <p:spTgt spid="33"/>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000" id="4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30"/>
      <p:bldP grpId="0" spid="3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941F4D8F-6239-4218-B781-3FF3E7E04EE9}"/>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F33AD7A2-633C-4B17-B7CE-D0C16FB835A6}"/>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AC8E5465-C2C1-456E-BDC9-91F5F18517E8}"/>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17</a:t>
              </a:r>
            </a:p>
          </p:txBody>
        </p:sp>
        <p:grpSp>
          <p:nvGrpSpPr>
            <p:cNvPr id="8" name="组合 7">
              <a:extLst>
                <a:ext uri="{FF2B5EF4-FFF2-40B4-BE49-F238E27FC236}">
                  <a16:creationId xmlns:a16="http://schemas.microsoft.com/office/drawing/2014/main" id="{308A2302-19F4-46F3-AAC2-71FDDE21FDE3}"/>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10A2FE4F-6172-4350-A9CF-8D3E259D5C2D}"/>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F4856D2E-8473-4F20-B496-4C8D57E79922}"/>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771513EF-8D39-4230-B3E7-9CA8F52B18F8}"/>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8C84ABBE-D26D-4DA3-9C12-22AC9C6A7DC8}"/>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82066A09-3A46-4495-BB4F-3514FDFB6C25}"/>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C15089AA-8DC8-43AF-9E4F-8763F3368B62}"/>
              </a:ext>
            </a:extLst>
          </p:cNvPr>
          <p:cNvSpPr/>
          <p:nvPr/>
        </p:nvSpPr>
        <p:spPr>
          <a:xfrm>
            <a:off x="2362447" y="2525758"/>
            <a:ext cx="8909716" cy="822960"/>
          </a:xfrm>
          <a:prstGeom prst="rect">
            <a:avLst/>
          </a:prstGeom>
        </p:spPr>
        <p:txBody>
          <a:bodyPr wrap="square">
            <a:spAutoFit/>
          </a:bodyPr>
          <a:lstStyle/>
          <a:p>
            <a:pPr>
              <a:lnSpc>
                <a:spcPct val="150000"/>
              </a:lnSpc>
              <a:buClr>
                <a:srgbClr val="FF0000"/>
              </a:buClr>
            </a:pPr>
            <a:r>
              <a:rPr altLang="en-US" lang="zh-CN" sz="1600">
                <a:cs typeface="+mn-ea"/>
                <a:sym typeface="+mn-lt"/>
              </a:rPr>
              <a:t>经批准设立常务委员会的委员会，其常务委员会委员候选人，由上届委员会按照比应选人数多1至2人的差额提出，报上级党组织审查同意后，在委员会全体会议上进行选举。</a:t>
            </a:r>
          </a:p>
        </p:txBody>
      </p:sp>
      <p:sp>
        <p:nvSpPr>
          <p:cNvPr id="15" name="箭头: V 形 30">
            <a:extLst>
              <a:ext uri="{FF2B5EF4-FFF2-40B4-BE49-F238E27FC236}">
                <a16:creationId xmlns:a16="http://schemas.microsoft.com/office/drawing/2014/main" id="{7D5675EF-9DCD-43F9-8792-CF7AAE8CC23D}"/>
              </a:ext>
            </a:extLst>
          </p:cNvPr>
          <p:cNvSpPr/>
          <p:nvPr/>
        </p:nvSpPr>
        <p:spPr>
          <a:xfrm flipV="1">
            <a:off x="2052949" y="2735057"/>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BAE1227C-A003-4B73-A639-340F958F73C7}"/>
              </a:ext>
            </a:extLst>
          </p:cNvPr>
          <p:cNvCxnSpPr/>
          <p:nvPr/>
        </p:nvCxnSpPr>
        <p:spPr>
          <a:xfrm>
            <a:off x="2442892" y="3552809"/>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A606DAE3-135A-49DC-B574-1BE5F828A9DB}"/>
              </a:ext>
            </a:extLst>
          </p:cNvPr>
          <p:cNvGrpSpPr/>
          <p:nvPr/>
        </p:nvGrpSpPr>
        <p:grpSpPr>
          <a:xfrm>
            <a:off x="1333896" y="2567047"/>
            <a:ext cx="624489" cy="613459"/>
            <a:chOff x="2139794" y="3350279"/>
            <a:chExt cx="540000" cy="540000"/>
          </a:xfrm>
        </p:grpSpPr>
        <p:sp>
          <p:nvSpPr>
            <p:cNvPr id="18" name="椭圆 17">
              <a:extLst>
                <a:ext uri="{FF2B5EF4-FFF2-40B4-BE49-F238E27FC236}">
                  <a16:creationId xmlns:a16="http://schemas.microsoft.com/office/drawing/2014/main" id="{2AFFA066-71AC-4C8D-A968-06249D6D5808}"/>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8F69F30C-3008-488C-9AA4-4D15EDA63B27}"/>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AEA771ED-4B82-441C-ADB2-AC140014901B}"/>
              </a:ext>
            </a:extLst>
          </p:cNvPr>
          <p:cNvGrpSpPr/>
          <p:nvPr/>
        </p:nvGrpSpPr>
        <p:grpSpPr>
          <a:xfrm>
            <a:off x="865339" y="3889701"/>
            <a:ext cx="7108626" cy="767903"/>
            <a:chOff x="865339" y="1488556"/>
            <a:chExt cx="7108626" cy="767903"/>
          </a:xfrm>
        </p:grpSpPr>
        <p:sp>
          <p:nvSpPr>
            <p:cNvPr id="21" name="圆角矩形 2">
              <a:extLst>
                <a:ext uri="{FF2B5EF4-FFF2-40B4-BE49-F238E27FC236}">
                  <a16:creationId xmlns:a16="http://schemas.microsoft.com/office/drawing/2014/main" id="{DEBAD467-B4A1-44FA-B501-6FCF5C03F639}"/>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22" name="矩形: 圆角 10">
              <a:extLst>
                <a:ext uri="{FF2B5EF4-FFF2-40B4-BE49-F238E27FC236}">
                  <a16:creationId xmlns:a16="http://schemas.microsoft.com/office/drawing/2014/main" id="{E9548351-DBCC-4263-9FDE-CAD7F30F8EF4}"/>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18</a:t>
              </a:r>
            </a:p>
          </p:txBody>
        </p:sp>
        <p:grpSp>
          <p:nvGrpSpPr>
            <p:cNvPr id="23" name="组合 22">
              <a:extLst>
                <a:ext uri="{FF2B5EF4-FFF2-40B4-BE49-F238E27FC236}">
                  <a16:creationId xmlns:a16="http://schemas.microsoft.com/office/drawing/2014/main" id="{C6BF2E66-DDBB-47DE-87ED-3F63E3D8DA8C}"/>
                </a:ext>
              </a:extLst>
            </p:cNvPr>
            <p:cNvGrpSpPr/>
            <p:nvPr/>
          </p:nvGrpSpPr>
          <p:grpSpPr>
            <a:xfrm>
              <a:off x="1859791" y="1772306"/>
              <a:ext cx="212651" cy="212651"/>
              <a:chOff x="1859791" y="1772306"/>
              <a:chExt cx="212651" cy="212651"/>
            </a:xfrm>
          </p:grpSpPr>
          <p:sp>
            <p:nvSpPr>
              <p:cNvPr id="28" name="椭圆 27">
                <a:extLst>
                  <a:ext uri="{FF2B5EF4-FFF2-40B4-BE49-F238E27FC236}">
                    <a16:creationId xmlns:a16="http://schemas.microsoft.com/office/drawing/2014/main" id="{F77735EF-52EB-4EE1-B7B3-ADF00B16800F}"/>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a:extLst>
                  <a:ext uri="{FF2B5EF4-FFF2-40B4-BE49-F238E27FC236}">
                    <a16:creationId xmlns:a16="http://schemas.microsoft.com/office/drawing/2014/main" id="{DDC2EE42-B173-4F12-940D-35D94F9E99E3}"/>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24" name="直接连接符 23">
              <a:extLst>
                <a:ext uri="{FF2B5EF4-FFF2-40B4-BE49-F238E27FC236}">
                  <a16:creationId xmlns:a16="http://schemas.microsoft.com/office/drawing/2014/main" id="{7DA005C5-A768-40FE-89E7-027A7A6B7D89}"/>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7DF12C17-6B37-42BF-B963-4AB156F3380E}"/>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8F07F7D1-F2CA-4E2B-9C34-EEBB1EE0D108}"/>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30" name="矩形 29">
            <a:extLst>
              <a:ext uri="{FF2B5EF4-FFF2-40B4-BE49-F238E27FC236}">
                <a16:creationId xmlns:a16="http://schemas.microsoft.com/office/drawing/2014/main" id="{0AFC7F6B-C80F-4160-857B-FA77EB165A75}"/>
              </a:ext>
            </a:extLst>
          </p:cNvPr>
          <p:cNvSpPr/>
          <p:nvPr/>
        </p:nvSpPr>
        <p:spPr>
          <a:xfrm>
            <a:off x="2324255" y="4904160"/>
            <a:ext cx="9102378" cy="822960"/>
          </a:xfrm>
          <a:prstGeom prst="rect">
            <a:avLst/>
          </a:prstGeom>
        </p:spPr>
        <p:txBody>
          <a:bodyPr wrap="square">
            <a:spAutoFit/>
          </a:bodyPr>
          <a:lstStyle/>
          <a:p>
            <a:pPr>
              <a:lnSpc>
                <a:spcPct val="150000"/>
              </a:lnSpc>
              <a:buClr>
                <a:srgbClr val="FF0000"/>
              </a:buClr>
            </a:pPr>
            <a:r>
              <a:rPr altLang="en-US" lang="zh-CN" sz="1600">
                <a:cs typeface="+mn-ea"/>
                <a:sym typeface="+mn-lt"/>
              </a:rPr>
              <a:t>委员会委员在任期内出缺，一般应当召开党员大会或者党员代表大会补选。</a:t>
            </a:r>
          </a:p>
          <a:p>
            <a:pPr>
              <a:lnSpc>
                <a:spcPct val="150000"/>
              </a:lnSpc>
              <a:buClr>
                <a:srgbClr val="FF0000"/>
              </a:buClr>
            </a:pPr>
            <a:r>
              <a:rPr altLang="en-US" lang="zh-CN" sz="1600">
                <a:cs typeface="+mn-ea"/>
                <a:sym typeface="+mn-lt"/>
              </a:rPr>
              <a:t>上级党的组织认为有必要时，可以调动或者指派下级党组织的负责人。</a:t>
            </a:r>
          </a:p>
        </p:txBody>
      </p:sp>
      <p:sp>
        <p:nvSpPr>
          <p:cNvPr id="31" name="箭头: V 形 30">
            <a:extLst>
              <a:ext uri="{FF2B5EF4-FFF2-40B4-BE49-F238E27FC236}">
                <a16:creationId xmlns:a16="http://schemas.microsoft.com/office/drawing/2014/main" id="{A1AD22FD-9C91-4EFF-ACBE-A4F497C86589}"/>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32" name="直接连接符 31">
            <a:extLst>
              <a:ext uri="{FF2B5EF4-FFF2-40B4-BE49-F238E27FC236}">
                <a16:creationId xmlns:a16="http://schemas.microsoft.com/office/drawing/2014/main" id="{75544024-85A2-4631-8330-DE35357C6045}"/>
              </a:ext>
            </a:extLst>
          </p:cNvPr>
          <p:cNvCxnSpPr/>
          <p:nvPr/>
        </p:nvCxnSpPr>
        <p:spPr>
          <a:xfrm>
            <a:off x="2403208" y="5845529"/>
            <a:ext cx="8692899" cy="0"/>
          </a:xfrm>
          <a:prstGeom prst="line">
            <a:avLst/>
          </a:prstGeom>
          <a:noFill/>
          <a:ln algn="ctr" cap="flat" cmpd="sng" w="9525">
            <a:solidFill>
              <a:srgbClr val="FF0000"/>
            </a:solidFill>
            <a:prstDash val="dash"/>
          </a:ln>
          <a:effectLst/>
        </p:spPr>
      </p:cxnSp>
      <p:grpSp>
        <p:nvGrpSpPr>
          <p:cNvPr id="33" name="组合 32">
            <a:extLst>
              <a:ext uri="{FF2B5EF4-FFF2-40B4-BE49-F238E27FC236}">
                <a16:creationId xmlns:a16="http://schemas.microsoft.com/office/drawing/2014/main" id="{E1A6DC92-0FC3-4C93-AF8F-479FB0BA4EDD}"/>
              </a:ext>
            </a:extLst>
          </p:cNvPr>
          <p:cNvGrpSpPr/>
          <p:nvPr/>
        </p:nvGrpSpPr>
        <p:grpSpPr>
          <a:xfrm>
            <a:off x="1373581" y="5211794"/>
            <a:ext cx="624489" cy="613459"/>
            <a:chOff x="2139794" y="3350279"/>
            <a:chExt cx="540000" cy="540000"/>
          </a:xfrm>
        </p:grpSpPr>
        <p:sp>
          <p:nvSpPr>
            <p:cNvPr id="34" name="椭圆 33">
              <a:extLst>
                <a:ext uri="{FF2B5EF4-FFF2-40B4-BE49-F238E27FC236}">
                  <a16:creationId xmlns:a16="http://schemas.microsoft.com/office/drawing/2014/main" id="{7F6BBA49-E7A2-41DF-8F0A-001734ED1005}"/>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35" name="Freeform 5">
              <a:extLst>
                <a:ext uri="{FF2B5EF4-FFF2-40B4-BE49-F238E27FC236}">
                  <a16:creationId xmlns:a16="http://schemas.microsoft.com/office/drawing/2014/main" id="{753B790B-0CCF-4DF8-94B7-A580D0B86EE6}"/>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2816048900"/>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style.rotation</p:attrName>
                                        </p:attrNameLst>
                                      </p:cBhvr>
                                      <p:tavLst>
                                        <p:tav tm="0">
                                          <p:val>
                                            <p:fltVal val="360"/>
                                          </p:val>
                                        </p:tav>
                                        <p:tav tm="100000">
                                          <p:val>
                                            <p:fltVal val="0"/>
                                          </p:val>
                                        </p:tav>
                                      </p:tavLst>
                                    </p:anim>
                                    <p:animEffect filter="fade" transition="in">
                                      <p:cBhvr>
                                        <p:cTn dur="1000" id="37"/>
                                        <p:tgtEl>
                                          <p:spTgt spid="33"/>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000" id="4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30"/>
      <p:bldP grpId="0" spid="3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148BBFC8-A0EE-4E47-BFF4-9CEBB878041C}"/>
              </a:ext>
            </a:extLst>
          </p:cNvPr>
          <p:cNvGrpSpPr/>
          <p:nvPr/>
        </p:nvGrpSpPr>
        <p:grpSpPr>
          <a:xfrm>
            <a:off x="747190" y="4609805"/>
            <a:ext cx="11256997" cy="1685058"/>
            <a:chOff x="747190" y="4609805"/>
            <a:chExt cx="11256997" cy="1685058"/>
          </a:xfrm>
        </p:grpSpPr>
        <p:pic>
          <p:nvPicPr>
            <p:cNvPr id="14" name="图片 13">
              <a:extLst>
                <a:ext uri="{FF2B5EF4-FFF2-40B4-BE49-F238E27FC236}">
                  <a16:creationId xmlns:a16="http://schemas.microsoft.com/office/drawing/2014/main" id="{2A74A79D-1B12-47FF-962B-A86719F8E502}"/>
                </a:ext>
              </a:extLst>
            </p:cNvPr>
            <p:cNvPicPr>
              <a:picLocks noChangeAspect="1"/>
            </p:cNvPicPr>
            <p:nvPr/>
          </p:nvPicPr>
          <p:blipFill>
            <a:blip r:embed="rId2">
              <a:extLst>
                <a:ext uri="{28A0092B-C50C-407E-A947-70E740481C1C}">
                  <a14:useLocalDpi val="0"/>
                </a:ext>
              </a:extLst>
            </a:blip>
            <a:stretch>
              <a:fillRect/>
            </a:stretch>
          </p:blipFill>
          <p:spPr>
            <a:xfrm>
              <a:off x="8069221" y="4609805"/>
              <a:ext cx="3934966" cy="1685058"/>
            </a:xfrm>
            <a:prstGeom prst="rect">
              <a:avLst/>
            </a:prstGeom>
          </p:spPr>
        </p:pic>
        <p:pic>
          <p:nvPicPr>
            <p:cNvPr id="16" name="图片 15">
              <a:extLst>
                <a:ext uri="{FF2B5EF4-FFF2-40B4-BE49-F238E27FC236}">
                  <a16:creationId xmlns:a16="http://schemas.microsoft.com/office/drawing/2014/main" id="{CC4680FB-77B8-49DC-81A6-030AF9E0CE39}"/>
                </a:ext>
              </a:extLst>
            </p:cNvPr>
            <p:cNvPicPr>
              <a:picLocks noChangeAspect="1"/>
            </p:cNvPicPr>
            <p:nvPr/>
          </p:nvPicPr>
          <p:blipFill>
            <a:blip r:embed="rId3">
              <a:extLst>
                <a:ext uri="{28A0092B-C50C-407E-A947-70E740481C1C}">
                  <a14:useLocalDpi val="0"/>
                </a:ext>
              </a:extLst>
            </a:blip>
            <a:stretch>
              <a:fillRect/>
            </a:stretch>
          </p:blipFill>
          <p:spPr>
            <a:xfrm>
              <a:off x="747190" y="4786378"/>
              <a:ext cx="3259589" cy="1387936"/>
            </a:xfrm>
            <a:prstGeom prst="rect">
              <a:avLst/>
            </a:prstGeom>
          </p:spPr>
        </p:pic>
      </p:grpSp>
      <p:pic>
        <p:nvPicPr>
          <p:cNvPr id="10" name="图片 9">
            <a:extLst>
              <a:ext uri="{FF2B5EF4-FFF2-40B4-BE49-F238E27FC236}">
                <a16:creationId xmlns:a16="http://schemas.microsoft.com/office/drawing/2014/main" id="{B7A4D282-0321-449C-9419-665DA5F40D55}"/>
              </a:ext>
            </a:extLst>
          </p:cNvPr>
          <p:cNvPicPr>
            <a:picLocks noChangeAspect="1"/>
          </p:cNvPicPr>
          <p:nvPr/>
        </p:nvPicPr>
        <p:blipFill>
          <a:blip r:embed="rId4">
            <a:extLst>
              <a:ext uri="{28A0092B-C50C-407E-A947-70E740481C1C}">
                <a14:useLocalDpi val="0"/>
              </a:ext>
            </a:extLst>
          </a:blip>
          <a:stretch>
            <a:fillRect/>
          </a:stretch>
        </p:blipFill>
        <p:spPr>
          <a:xfrm>
            <a:off x="7143270" y="-12210"/>
            <a:ext cx="5048730" cy="1995826"/>
          </a:xfrm>
          <a:prstGeom prst="rect">
            <a:avLst/>
          </a:prstGeom>
        </p:spPr>
      </p:pic>
      <p:pic>
        <p:nvPicPr>
          <p:cNvPr id="19" name="Picture 11">
            <a:extLst>
              <a:ext uri="{FF2B5EF4-FFF2-40B4-BE49-F238E27FC236}">
                <a16:creationId xmlns:a16="http://schemas.microsoft.com/office/drawing/2014/main" id="{100F7DB8-7936-4BDE-B854-5AA395C899B0}"/>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1203558" y="1937383"/>
            <a:ext cx="1883286" cy="1535246"/>
          </a:xfrm>
          <a:prstGeom prst="rect">
            <a:avLst/>
          </a:prstGeom>
          <a:noFill/>
          <a:extLst>
            <a:ext uri="{909E8E84-426E-40DD-AFC4-6F175D3DCCD1}">
              <a14:hiddenFill>
                <a:solidFill>
                  <a:srgbClr val="FFFFFF"/>
                </a:solidFill>
              </a14:hiddenFill>
            </a:ext>
          </a:extLst>
        </p:spPr>
      </p:pic>
      <p:sp>
        <p:nvSpPr>
          <p:cNvPr id="22" name="矩形 18">
            <a:extLst>
              <a:ext uri="{FF2B5EF4-FFF2-40B4-BE49-F238E27FC236}">
                <a16:creationId xmlns:a16="http://schemas.microsoft.com/office/drawing/2014/main" id="{ED88C369-1251-449E-AA85-AE85D6F3C105}"/>
              </a:ext>
            </a:extLst>
          </p:cNvPr>
          <p:cNvSpPr/>
          <p:nvPr/>
        </p:nvSpPr>
        <p:spPr>
          <a:xfrm>
            <a:off x="5333665" y="2245648"/>
            <a:ext cx="4917775" cy="1188720"/>
          </a:xfrm>
          <a:prstGeom prst="rect">
            <a:avLst/>
          </a:prstGeom>
        </p:spPr>
        <p:txBody>
          <a:bodyPr wrap="square">
            <a:spAutoFit/>
          </a:bodyPr>
          <a:lstStyle/>
          <a:p>
            <a:pPr algn="ctr">
              <a:defRPr/>
            </a:pPr>
            <a:r>
              <a:rPr altLang="en-US" b="1" lang="zh-CN" sz="7200">
                <a:solidFill>
                  <a:schemeClr val="bg1"/>
                </a:solidFill>
                <a:cs typeface="+mn-ea"/>
                <a:sym typeface="+mn-lt"/>
              </a:rPr>
              <a:t>选举的实施</a:t>
            </a:r>
          </a:p>
        </p:txBody>
      </p:sp>
      <p:sp>
        <p:nvSpPr>
          <p:cNvPr id="23" name="矩形 22">
            <a:extLst>
              <a:ext uri="{FF2B5EF4-FFF2-40B4-BE49-F238E27FC236}">
                <a16:creationId xmlns:a16="http://schemas.microsoft.com/office/drawing/2014/main" id="{33FA4D33-DC2B-4159-BBF4-EDC808B487A3}"/>
              </a:ext>
            </a:extLst>
          </p:cNvPr>
          <p:cNvSpPr/>
          <p:nvPr/>
        </p:nvSpPr>
        <p:spPr>
          <a:xfrm>
            <a:off x="3344262" y="2245649"/>
            <a:ext cx="1310005" cy="1188720"/>
          </a:xfrm>
          <a:prstGeom prst="rect">
            <a:avLst/>
          </a:prstGeom>
          <a:solidFill>
            <a:schemeClr val="bg1"/>
          </a:solidFill>
          <a:ln>
            <a:noFill/>
          </a:ln>
        </p:spPr>
        <p:txBody>
          <a:bodyPr wrap="none">
            <a:spAutoFit/>
          </a:bodyPr>
          <a:lstStyle/>
          <a:p>
            <a:pPr algn="ctr"/>
            <a:r>
              <a:rPr altLang="zh-CN" b="1" lang="en-US" sz="7200">
                <a:solidFill>
                  <a:srgbClr val="C00000"/>
                </a:solidFill>
                <a:latin charset="-122" panose="020b0804020202020204" pitchFamily="34" typeface="汉仪雅酷黑 75W"/>
                <a:ea charset="-122" panose="020b0804020202020204" pitchFamily="34" typeface="汉仪雅酷黑 75W"/>
                <a:cs typeface="+mn-ea"/>
                <a:sym typeface="+mn-lt"/>
              </a:rPr>
              <a:t>04</a:t>
            </a:r>
          </a:p>
        </p:txBody>
      </p:sp>
      <p:grpSp>
        <p:nvGrpSpPr>
          <p:cNvPr id="28" name="组合 27">
            <a:extLst>
              <a:ext uri="{FF2B5EF4-FFF2-40B4-BE49-F238E27FC236}">
                <a16:creationId xmlns:a16="http://schemas.microsoft.com/office/drawing/2014/main" id="{BB89C2B6-9925-4832-94A7-ECBB82612C87}"/>
              </a:ext>
            </a:extLst>
          </p:cNvPr>
          <p:cNvGrpSpPr/>
          <p:nvPr/>
        </p:nvGrpSpPr>
        <p:grpSpPr>
          <a:xfrm>
            <a:off x="2078807" y="4388783"/>
            <a:ext cx="8360826" cy="2252250"/>
            <a:chOff x="2078807" y="4388783"/>
            <a:chExt cx="8360826" cy="2252250"/>
          </a:xfrm>
        </p:grpSpPr>
        <p:pic>
          <p:nvPicPr>
            <p:cNvPr id="29" name="图片 28">
              <a:extLst>
                <a:ext uri="{FF2B5EF4-FFF2-40B4-BE49-F238E27FC236}">
                  <a16:creationId xmlns:a16="http://schemas.microsoft.com/office/drawing/2014/main" id="{59A60186-6EDC-4E4E-8EB1-90F803953FF5}"/>
                </a:ext>
              </a:extLst>
            </p:cNvPr>
            <p:cNvPicPr>
              <a:picLocks noChangeAspect="1"/>
            </p:cNvPicPr>
            <p:nvPr/>
          </p:nvPicPr>
          <p:blipFill>
            <a:blip r:embed="rId6">
              <a:extLst>
                <a:ext uri="{28A0092B-C50C-407E-A947-70E740481C1C}">
                  <a14:useLocalDpi val="0"/>
                </a:ext>
              </a:extLst>
            </a:blip>
            <a:stretch>
              <a:fillRect/>
            </a:stretch>
          </p:blipFill>
          <p:spPr>
            <a:xfrm>
              <a:off x="3086844" y="4786378"/>
              <a:ext cx="6075702" cy="1854655"/>
            </a:xfrm>
            <a:prstGeom prst="rect">
              <a:avLst/>
            </a:prstGeom>
          </p:spPr>
        </p:pic>
        <p:pic>
          <p:nvPicPr>
            <p:cNvPr id="30" name="图片 29">
              <a:extLst>
                <a:ext uri="{FF2B5EF4-FFF2-40B4-BE49-F238E27FC236}">
                  <a16:creationId xmlns:a16="http://schemas.microsoft.com/office/drawing/2014/main" id="{DFCC927C-9383-4B15-ACA7-A4A72705928F}"/>
                </a:ext>
              </a:extLst>
            </p:cNvPr>
            <p:cNvPicPr>
              <a:picLocks noChangeAspect="1"/>
            </p:cNvPicPr>
            <p:nvPr/>
          </p:nvPicPr>
          <p:blipFill>
            <a:blip r:embed="rId7">
              <a:extLst>
                <a:ext uri="{28A0092B-C50C-407E-A947-70E740481C1C}">
                  <a14:useLocalDpi val="0"/>
                </a:ext>
              </a:extLst>
            </a:blip>
            <a:stretch>
              <a:fillRect/>
            </a:stretch>
          </p:blipFill>
          <p:spPr>
            <a:xfrm>
              <a:off x="7800171" y="4388783"/>
              <a:ext cx="2639462" cy="1685058"/>
            </a:xfrm>
            <a:prstGeom prst="rect">
              <a:avLst/>
            </a:prstGeom>
          </p:spPr>
        </p:pic>
        <p:pic>
          <p:nvPicPr>
            <p:cNvPr id="31" name="图片 30">
              <a:extLst>
                <a:ext uri="{FF2B5EF4-FFF2-40B4-BE49-F238E27FC236}">
                  <a16:creationId xmlns:a16="http://schemas.microsoft.com/office/drawing/2014/main" id="{967172D9-2159-421C-B0B7-DA693094F69F}"/>
                </a:ext>
              </a:extLst>
            </p:cNvPr>
            <p:cNvPicPr>
              <a:picLocks noChangeAspect="1"/>
            </p:cNvPicPr>
            <p:nvPr/>
          </p:nvPicPr>
          <p:blipFill>
            <a:blip r:embed="rId7">
              <a:extLst>
                <a:ext uri="{28A0092B-C50C-407E-A947-70E740481C1C}">
                  <a14:useLocalDpi val="0"/>
                </a:ext>
              </a:extLst>
            </a:blip>
            <a:stretch>
              <a:fillRect/>
            </a:stretch>
          </p:blipFill>
          <p:spPr>
            <a:xfrm flipH="1">
              <a:off x="2078807" y="4388783"/>
              <a:ext cx="2639462" cy="1685058"/>
            </a:xfrm>
            <a:prstGeom prst="rect">
              <a:avLst/>
            </a:prstGeom>
          </p:spPr>
        </p:pic>
      </p:grpSp>
      <p:pic>
        <p:nvPicPr>
          <p:cNvPr id="18" name="图片 17">
            <a:extLst>
              <a:ext uri="{FF2B5EF4-FFF2-40B4-BE49-F238E27FC236}">
                <a16:creationId xmlns:a16="http://schemas.microsoft.com/office/drawing/2014/main" id="{12AE2379-6114-47A3-B744-055DA16AA88C}"/>
              </a:ext>
            </a:extLst>
          </p:cNvPr>
          <p:cNvPicPr>
            <a:picLocks noChangeAspect="1"/>
          </p:cNvPicPr>
          <p:nvPr/>
        </p:nvPicPr>
        <p:blipFill>
          <a:blip r:embed="rId8">
            <a:extLst>
              <a:ext uri="{28A0092B-C50C-407E-A947-70E740481C1C}">
                <a14:useLocalDpi val="0"/>
              </a:ext>
            </a:extLst>
          </a:blip>
          <a:stretch>
            <a:fillRect/>
          </a:stretch>
        </p:blipFill>
        <p:spPr>
          <a:xfrm>
            <a:off x="0" y="4906867"/>
            <a:ext cx="12192000" cy="1951133"/>
          </a:xfrm>
          <a:prstGeom prst="rect">
            <a:avLst/>
          </a:prstGeom>
        </p:spPr>
      </p:pic>
      <p:pic>
        <p:nvPicPr>
          <p:cNvPr id="8" name="图片 7">
            <a:extLst>
              <a:ext uri="{FF2B5EF4-FFF2-40B4-BE49-F238E27FC236}">
                <a16:creationId xmlns:a16="http://schemas.microsoft.com/office/drawing/2014/main" id="{244822C7-D1B9-417E-A6E6-1A4601CC78E1}"/>
              </a:ext>
            </a:extLst>
          </p:cNvPr>
          <p:cNvPicPr>
            <a:picLocks noChangeAspect="1"/>
          </p:cNvPicPr>
          <p:nvPr/>
        </p:nvPicPr>
        <p:blipFill>
          <a:blip r:embed="rId9">
            <a:extLst>
              <a:ext uri="{28A0092B-C50C-407E-A947-70E740481C1C}">
                <a14:useLocalDpi val="0"/>
              </a:ext>
            </a:extLst>
          </a:blip>
          <a:stretch>
            <a:fillRect/>
          </a:stretch>
        </p:blipFill>
        <p:spPr>
          <a:xfrm>
            <a:off x="232437" y="5783094"/>
            <a:ext cx="2083347" cy="1074906"/>
          </a:xfrm>
          <a:prstGeom prst="rect">
            <a:avLst/>
          </a:prstGeom>
        </p:spPr>
      </p:pic>
    </p:spTree>
    <p:extLst>
      <p:ext uri="{BB962C8B-B14F-4D97-AF65-F5344CB8AC3E}">
        <p14:creationId val="239410030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1000" id="11"/>
                                        <p:tgtEl>
                                          <p:spTgt spid="18"/>
                                        </p:tgtEl>
                                      </p:cBhvr>
                                    </p:animEffect>
                                    <p:anim calcmode="lin" valueType="num">
                                      <p:cBhvr>
                                        <p:cTn dur="1000" fill="hold" id="12"/>
                                        <p:tgtEl>
                                          <p:spTgt spid="18"/>
                                        </p:tgtEl>
                                        <p:attrNameLst>
                                          <p:attrName>ppt_x</p:attrName>
                                        </p:attrNameLst>
                                      </p:cBhvr>
                                      <p:tavLst>
                                        <p:tav tm="0">
                                          <p:val>
                                            <p:strVal val="#ppt_x"/>
                                          </p:val>
                                        </p:tav>
                                        <p:tav tm="100000">
                                          <p:val>
                                            <p:strVal val="#ppt_x"/>
                                          </p:val>
                                        </p:tav>
                                      </p:tavLst>
                                    </p:anim>
                                    <p:anim calcmode="lin" valueType="num">
                                      <p:cBhvr>
                                        <p:cTn dur="1000" fill="hold" id="13"/>
                                        <p:tgtEl>
                                          <p:spTgt spid="1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28"/>
                                        </p:tgtEl>
                                        <p:attrNameLst>
                                          <p:attrName>style.visibility</p:attrName>
                                        </p:attrNameLst>
                                      </p:cBhvr>
                                      <p:to>
                                        <p:strVal val="visible"/>
                                      </p:to>
                                    </p:set>
                                    <p:animEffect filter="wipe(down)" transition="in">
                                      <p:cBhvr>
                                        <p:cTn dur="500" id="17"/>
                                        <p:tgtEl>
                                          <p:spTgt spid="28"/>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21"/>
                                        </p:tgtEl>
                                        <p:attrNameLst>
                                          <p:attrName>style.visibility</p:attrName>
                                        </p:attrNameLst>
                                      </p:cBhvr>
                                      <p:to>
                                        <p:strVal val="visible"/>
                                      </p:to>
                                    </p:set>
                                    <p:animEffect filter="fade" transition="in">
                                      <p:cBhvr>
                                        <p:cTn dur="1000" id="21"/>
                                        <p:tgtEl>
                                          <p:spTgt spid="21"/>
                                        </p:tgtEl>
                                      </p:cBhvr>
                                    </p:animEffect>
                                    <p:anim calcmode="lin" valueType="num">
                                      <p:cBhvr>
                                        <p:cTn dur="1000" fill="hold" id="22"/>
                                        <p:tgtEl>
                                          <p:spTgt spid="21"/>
                                        </p:tgtEl>
                                        <p:attrNameLst>
                                          <p:attrName>ppt_x</p:attrName>
                                        </p:attrNameLst>
                                      </p:cBhvr>
                                      <p:tavLst>
                                        <p:tav tm="0">
                                          <p:val>
                                            <p:strVal val="#ppt_x"/>
                                          </p:val>
                                        </p:tav>
                                        <p:tav tm="100000">
                                          <p:val>
                                            <p:strVal val="#ppt_x"/>
                                          </p:val>
                                        </p:tav>
                                      </p:tavLst>
                                    </p:anim>
                                    <p:anim calcmode="lin" valueType="num">
                                      <p:cBhvr>
                                        <p:cTn dur="1000" fill="hold" id="23"/>
                                        <p:tgtEl>
                                          <p:spTgt spid="21"/>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53" presetSubtype="0">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p:cTn dur="500" fill="hold" id="31"/>
                                        <p:tgtEl>
                                          <p:spTgt spid="19"/>
                                        </p:tgtEl>
                                        <p:attrNameLst>
                                          <p:attrName>ppt_w</p:attrName>
                                        </p:attrNameLst>
                                      </p:cBhvr>
                                      <p:tavLst>
                                        <p:tav tm="0">
                                          <p:val>
                                            <p:fltVal val="0"/>
                                          </p:val>
                                        </p:tav>
                                        <p:tav tm="100000">
                                          <p:val>
                                            <p:strVal val="#ppt_w"/>
                                          </p:val>
                                        </p:tav>
                                      </p:tavLst>
                                    </p:anim>
                                    <p:anim calcmode="lin" valueType="num">
                                      <p:cBhvr>
                                        <p:cTn dur="500" fill="hold" id="32"/>
                                        <p:tgtEl>
                                          <p:spTgt spid="19"/>
                                        </p:tgtEl>
                                        <p:attrNameLst>
                                          <p:attrName>ppt_h</p:attrName>
                                        </p:attrNameLst>
                                      </p:cBhvr>
                                      <p:tavLst>
                                        <p:tav tm="0">
                                          <p:val>
                                            <p:fltVal val="0"/>
                                          </p:val>
                                        </p:tav>
                                        <p:tav tm="100000">
                                          <p:val>
                                            <p:strVal val="#ppt_h"/>
                                          </p:val>
                                        </p:tav>
                                      </p:tavLst>
                                    </p:anim>
                                    <p:animEffect filter="fade" transition="in">
                                      <p:cBhvr>
                                        <p:cTn dur="500" id="33"/>
                                        <p:tgtEl>
                                          <p:spTgt spid="19"/>
                                        </p:tgtEl>
                                      </p:cBhvr>
                                    </p:animEffect>
                                  </p:childTnLst>
                                </p:cTn>
                              </p:par>
                            </p:childTnLst>
                          </p:cTn>
                        </p:par>
                        <p:par>
                          <p:cTn fill="hold" id="34" nodeType="afterGroup">
                            <p:stCondLst>
                              <p:cond delay="4000"/>
                            </p:stCondLst>
                            <p:childTnLst>
                              <p:par>
                                <p:cTn fill="hold" grpId="0" id="35" nodeType="afterEffect" presetClass="entr" presetID="42"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1000" id="37"/>
                                        <p:tgtEl>
                                          <p:spTgt spid="23"/>
                                        </p:tgtEl>
                                      </p:cBhvr>
                                    </p:animEffect>
                                    <p:anim calcmode="lin" valueType="num">
                                      <p:cBhvr>
                                        <p:cTn dur="1000" fill="hold" id="38"/>
                                        <p:tgtEl>
                                          <p:spTgt spid="23"/>
                                        </p:tgtEl>
                                        <p:attrNameLst>
                                          <p:attrName>ppt_x</p:attrName>
                                        </p:attrNameLst>
                                      </p:cBhvr>
                                      <p:tavLst>
                                        <p:tav tm="0">
                                          <p:val>
                                            <p:strVal val="#ppt_x"/>
                                          </p:val>
                                        </p:tav>
                                        <p:tav tm="100000">
                                          <p:val>
                                            <p:strVal val="#ppt_x"/>
                                          </p:val>
                                        </p:tav>
                                      </p:tavLst>
                                    </p:anim>
                                    <p:anim calcmode="lin" valueType="num">
                                      <p:cBhvr>
                                        <p:cTn dur="1000" fill="hold" id="39"/>
                                        <p:tgtEl>
                                          <p:spTgt spid="2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5000"/>
                            </p:stCondLst>
                            <p:childTnLst>
                              <p:par>
                                <p:cTn fill="hold" grpId="0" id="41" nodeType="afterEffect" presetClass="entr" presetID="52" presetSubtype="0">
                                  <p:stCondLst>
                                    <p:cond delay="0"/>
                                  </p:stCondLst>
                                  <p:childTnLst>
                                    <p:set>
                                      <p:cBhvr>
                                        <p:cTn dur="1" fill="hold" id="42">
                                          <p:stCondLst>
                                            <p:cond delay="0"/>
                                          </p:stCondLst>
                                        </p:cTn>
                                        <p:tgtEl>
                                          <p:spTgt spid="22"/>
                                        </p:tgtEl>
                                        <p:attrNameLst>
                                          <p:attrName>style.visibility</p:attrName>
                                        </p:attrNameLst>
                                      </p:cBhvr>
                                      <p:to>
                                        <p:strVal val="visible"/>
                                      </p:to>
                                    </p:set>
                                    <p:animScale>
                                      <p:cBhvr>
                                        <p:cTn decel="50000" dur="1000" fill="hold" id="43">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4">
                                          <p:stCondLst>
                                            <p:cond delay="0"/>
                                          </p:stCondLst>
                                        </p:cTn>
                                        <p:tgtEl>
                                          <p:spTgt spid="22"/>
                                        </p:tgtEl>
                                        <p:attrNameLst>
                                          <p:attrName>ppt_x</p:attrName>
                                          <p:attrName>ppt_y</p:attrName>
                                        </p:attrNameLst>
                                      </p:cBhvr>
                                    </p:animMotion>
                                    <p:animEffect filter="fade" transition="in">
                                      <p:cBhvr>
                                        <p:cTn dur="1000" id="4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6341458E-45CA-4C45-96D7-9104B6B9458E}"/>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3A174205-A48A-4C81-9EA1-FE2B9A6203F8}"/>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56BD2A02-943C-42D6-8574-BF1BAE1B8A6F}"/>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19</a:t>
              </a:r>
            </a:p>
          </p:txBody>
        </p:sp>
        <p:grpSp>
          <p:nvGrpSpPr>
            <p:cNvPr id="8" name="组合 7">
              <a:extLst>
                <a:ext uri="{FF2B5EF4-FFF2-40B4-BE49-F238E27FC236}">
                  <a16:creationId xmlns:a16="http://schemas.microsoft.com/office/drawing/2014/main" id="{B6B97A9B-7933-4770-BEA9-149582E8BC19}"/>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84A9636B-5D9A-41DA-9973-10265D29F3A3}"/>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1F30CEC4-3A46-4B25-8A25-D21374D46F85}"/>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C3211C96-F800-47BF-A4D4-A5D119D185DC}"/>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AB3F2E1-0B10-40F7-B0EC-6971524F843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6AE12580-BCA5-441E-89EA-6EF0202619D0}"/>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4FC312A1-2451-47FC-A826-29768282192C}"/>
              </a:ext>
            </a:extLst>
          </p:cNvPr>
          <p:cNvSpPr/>
          <p:nvPr/>
        </p:nvSpPr>
        <p:spPr>
          <a:xfrm>
            <a:off x="2362447" y="2703504"/>
            <a:ext cx="8909716" cy="365760"/>
          </a:xfrm>
          <a:prstGeom prst="rect">
            <a:avLst/>
          </a:prstGeom>
        </p:spPr>
        <p:txBody>
          <a:bodyPr wrap="square">
            <a:spAutoFit/>
          </a:bodyPr>
          <a:lstStyle/>
          <a:p>
            <a:pPr>
              <a:buClr>
                <a:srgbClr val="FF0000"/>
              </a:buClr>
            </a:pPr>
            <a:r>
              <a:rPr altLang="en-US" lang="zh-CN">
                <a:cs typeface="+mn-ea"/>
                <a:sym typeface="+mn-lt"/>
              </a:rPr>
              <a:t>进行选举时，有选举权的到会人数不少于应到会人数的五分之四，会议有效。</a:t>
            </a:r>
          </a:p>
        </p:txBody>
      </p:sp>
      <p:sp>
        <p:nvSpPr>
          <p:cNvPr id="15" name="箭头: V 形 30">
            <a:extLst>
              <a:ext uri="{FF2B5EF4-FFF2-40B4-BE49-F238E27FC236}">
                <a16:creationId xmlns:a16="http://schemas.microsoft.com/office/drawing/2014/main" id="{77BDA128-7410-426E-9E79-FE39504F61FB}"/>
              </a:ext>
            </a:extLst>
          </p:cNvPr>
          <p:cNvSpPr/>
          <p:nvPr/>
        </p:nvSpPr>
        <p:spPr>
          <a:xfrm flipV="1">
            <a:off x="2052949" y="2735057"/>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BB058E36-227A-4CD3-A332-464308220DC0}"/>
              </a:ext>
            </a:extLst>
          </p:cNvPr>
          <p:cNvCxnSpPr/>
          <p:nvPr/>
        </p:nvCxnSpPr>
        <p:spPr>
          <a:xfrm>
            <a:off x="2403207" y="3329289"/>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1FD10102-D7FD-406B-B44E-ADFDDB81CAC7}"/>
              </a:ext>
            </a:extLst>
          </p:cNvPr>
          <p:cNvGrpSpPr/>
          <p:nvPr/>
        </p:nvGrpSpPr>
        <p:grpSpPr>
          <a:xfrm>
            <a:off x="1333896" y="2567047"/>
            <a:ext cx="624489" cy="613459"/>
            <a:chOff x="2139794" y="3350279"/>
            <a:chExt cx="540000" cy="540000"/>
          </a:xfrm>
        </p:grpSpPr>
        <p:sp>
          <p:nvSpPr>
            <p:cNvPr id="18" name="椭圆 17">
              <a:extLst>
                <a:ext uri="{FF2B5EF4-FFF2-40B4-BE49-F238E27FC236}">
                  <a16:creationId xmlns:a16="http://schemas.microsoft.com/office/drawing/2014/main" id="{881F3EB0-C332-4220-BC44-A3BA56F771E0}"/>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B36EFF30-DBD8-4162-A21F-3998CAA08C83}"/>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226A0C67-05CC-40E9-AF13-17C8EF575641}"/>
              </a:ext>
            </a:extLst>
          </p:cNvPr>
          <p:cNvGrpSpPr/>
          <p:nvPr/>
        </p:nvGrpSpPr>
        <p:grpSpPr>
          <a:xfrm>
            <a:off x="865339" y="3889701"/>
            <a:ext cx="7108626" cy="767903"/>
            <a:chOff x="865339" y="1488556"/>
            <a:chExt cx="7108626" cy="767903"/>
          </a:xfrm>
        </p:grpSpPr>
        <p:sp>
          <p:nvSpPr>
            <p:cNvPr id="21" name="圆角矩形 2">
              <a:extLst>
                <a:ext uri="{FF2B5EF4-FFF2-40B4-BE49-F238E27FC236}">
                  <a16:creationId xmlns:a16="http://schemas.microsoft.com/office/drawing/2014/main" id="{4EE7B6A7-9D5D-43D4-9964-7AC6482ED110}"/>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22" name="矩形: 圆角 10">
              <a:extLst>
                <a:ext uri="{FF2B5EF4-FFF2-40B4-BE49-F238E27FC236}">
                  <a16:creationId xmlns:a16="http://schemas.microsoft.com/office/drawing/2014/main" id="{BFDD9D4B-56AF-4044-AF16-DE0A9889D22E}"/>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20</a:t>
              </a:r>
            </a:p>
          </p:txBody>
        </p:sp>
        <p:grpSp>
          <p:nvGrpSpPr>
            <p:cNvPr id="23" name="组合 22">
              <a:extLst>
                <a:ext uri="{FF2B5EF4-FFF2-40B4-BE49-F238E27FC236}">
                  <a16:creationId xmlns:a16="http://schemas.microsoft.com/office/drawing/2014/main" id="{6B24779F-7351-4EC3-9600-1BBA84870B88}"/>
                </a:ext>
              </a:extLst>
            </p:cNvPr>
            <p:cNvGrpSpPr/>
            <p:nvPr/>
          </p:nvGrpSpPr>
          <p:grpSpPr>
            <a:xfrm>
              <a:off x="1859791" y="1772306"/>
              <a:ext cx="212651" cy="212651"/>
              <a:chOff x="1859791" y="1772306"/>
              <a:chExt cx="212651" cy="212651"/>
            </a:xfrm>
          </p:grpSpPr>
          <p:sp>
            <p:nvSpPr>
              <p:cNvPr id="28" name="椭圆 27">
                <a:extLst>
                  <a:ext uri="{FF2B5EF4-FFF2-40B4-BE49-F238E27FC236}">
                    <a16:creationId xmlns:a16="http://schemas.microsoft.com/office/drawing/2014/main" id="{4793E81C-FF54-495F-A166-B3DB02F931F8}"/>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a:extLst>
                  <a:ext uri="{FF2B5EF4-FFF2-40B4-BE49-F238E27FC236}">
                    <a16:creationId xmlns:a16="http://schemas.microsoft.com/office/drawing/2014/main" id="{0BFDACD3-AA96-429E-B6D1-2726E68EC68C}"/>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24" name="直接连接符 23">
              <a:extLst>
                <a:ext uri="{FF2B5EF4-FFF2-40B4-BE49-F238E27FC236}">
                  <a16:creationId xmlns:a16="http://schemas.microsoft.com/office/drawing/2014/main" id="{DE613EFA-0BEB-4143-8F96-1412F0F34F97}"/>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C6FBFBDD-AE6D-4DA2-905E-989FFE30B259}"/>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5BB34CF6-16CD-4776-AF73-8D5733426859}"/>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30" name="矩形 29">
            <a:extLst>
              <a:ext uri="{FF2B5EF4-FFF2-40B4-BE49-F238E27FC236}">
                <a16:creationId xmlns:a16="http://schemas.microsoft.com/office/drawing/2014/main" id="{9604E0BA-EE3F-47C3-B11A-3E05437EB543}"/>
              </a:ext>
            </a:extLst>
          </p:cNvPr>
          <p:cNvSpPr/>
          <p:nvPr/>
        </p:nvSpPr>
        <p:spPr>
          <a:xfrm>
            <a:off x="2324255" y="4904160"/>
            <a:ext cx="9102378" cy="822960"/>
          </a:xfrm>
          <a:prstGeom prst="rect">
            <a:avLst/>
          </a:prstGeom>
        </p:spPr>
        <p:txBody>
          <a:bodyPr wrap="square">
            <a:spAutoFit/>
          </a:bodyPr>
          <a:lstStyle/>
          <a:p>
            <a:pPr>
              <a:buClr>
                <a:srgbClr val="FF0000"/>
              </a:buClr>
            </a:pPr>
            <a:r>
              <a:rPr altLang="en-US" lang="zh-CN" sz="1600">
                <a:cs typeface="+mn-ea"/>
                <a:sym typeface="+mn-lt"/>
              </a:rPr>
              <a:t>召开党员大会进行选举，由上届委员会主持。不设委员会的党支部进行选举，由上届党支部书记主持。召开党员代表大会进行选举，由大会主席团主持。大会主席团成员由上届党的委员会或者各代表团（组）从代表中提名，经全体代表酝酿讨论，提交党员代表大会预备会议表决通过。</a:t>
            </a:r>
          </a:p>
        </p:txBody>
      </p:sp>
      <p:sp>
        <p:nvSpPr>
          <p:cNvPr id="31" name="箭头: V 形 30">
            <a:extLst>
              <a:ext uri="{FF2B5EF4-FFF2-40B4-BE49-F238E27FC236}">
                <a16:creationId xmlns:a16="http://schemas.microsoft.com/office/drawing/2014/main" id="{D79BFE2E-4141-40DF-AEE3-B4DEE692093C}"/>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32" name="直接连接符 31">
            <a:extLst>
              <a:ext uri="{FF2B5EF4-FFF2-40B4-BE49-F238E27FC236}">
                <a16:creationId xmlns:a16="http://schemas.microsoft.com/office/drawing/2014/main" id="{CA05E094-C805-4C05-B636-34C94A8BD858}"/>
              </a:ext>
            </a:extLst>
          </p:cNvPr>
          <p:cNvCxnSpPr/>
          <p:nvPr/>
        </p:nvCxnSpPr>
        <p:spPr>
          <a:xfrm>
            <a:off x="2403208" y="5845529"/>
            <a:ext cx="8692899" cy="0"/>
          </a:xfrm>
          <a:prstGeom prst="line">
            <a:avLst/>
          </a:prstGeom>
          <a:noFill/>
          <a:ln algn="ctr" cap="flat" cmpd="sng" w="9525">
            <a:solidFill>
              <a:srgbClr val="FF0000"/>
            </a:solidFill>
            <a:prstDash val="dash"/>
          </a:ln>
          <a:effectLst/>
        </p:spPr>
      </p:cxnSp>
      <p:grpSp>
        <p:nvGrpSpPr>
          <p:cNvPr id="33" name="组合 32">
            <a:extLst>
              <a:ext uri="{FF2B5EF4-FFF2-40B4-BE49-F238E27FC236}">
                <a16:creationId xmlns:a16="http://schemas.microsoft.com/office/drawing/2014/main" id="{E6ECD910-016A-4119-839D-38B586C36480}"/>
              </a:ext>
            </a:extLst>
          </p:cNvPr>
          <p:cNvGrpSpPr/>
          <p:nvPr/>
        </p:nvGrpSpPr>
        <p:grpSpPr>
          <a:xfrm>
            <a:off x="1373581" y="5211794"/>
            <a:ext cx="624489" cy="613459"/>
            <a:chOff x="2139794" y="3350279"/>
            <a:chExt cx="540000" cy="540000"/>
          </a:xfrm>
        </p:grpSpPr>
        <p:sp>
          <p:nvSpPr>
            <p:cNvPr id="34" name="椭圆 33">
              <a:extLst>
                <a:ext uri="{FF2B5EF4-FFF2-40B4-BE49-F238E27FC236}">
                  <a16:creationId xmlns:a16="http://schemas.microsoft.com/office/drawing/2014/main" id="{00687D9B-170C-4953-8AF6-70F58FB8B75C}"/>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35" name="Freeform 5">
              <a:extLst>
                <a:ext uri="{FF2B5EF4-FFF2-40B4-BE49-F238E27FC236}">
                  <a16:creationId xmlns:a16="http://schemas.microsoft.com/office/drawing/2014/main" id="{2E765C81-CDCA-45C5-925A-EA9BDA6E9D97}"/>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88738230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style.rotation</p:attrName>
                                        </p:attrNameLst>
                                      </p:cBhvr>
                                      <p:tavLst>
                                        <p:tav tm="0">
                                          <p:val>
                                            <p:fltVal val="360"/>
                                          </p:val>
                                        </p:tav>
                                        <p:tav tm="100000">
                                          <p:val>
                                            <p:fltVal val="0"/>
                                          </p:val>
                                        </p:tav>
                                      </p:tavLst>
                                    </p:anim>
                                    <p:animEffect filter="fade" transition="in">
                                      <p:cBhvr>
                                        <p:cTn dur="1000" id="37"/>
                                        <p:tgtEl>
                                          <p:spTgt spid="33"/>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000" id="4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30"/>
      <p:bldP grpId="0" spid="3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6341458E-45CA-4C45-96D7-9104B6B9458E}"/>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3A174205-A48A-4C81-9EA1-FE2B9A6203F8}"/>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56BD2A02-943C-42D6-8574-BF1BAE1B8A6F}"/>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21</a:t>
              </a:r>
            </a:p>
          </p:txBody>
        </p:sp>
        <p:grpSp>
          <p:nvGrpSpPr>
            <p:cNvPr id="8" name="组合 7">
              <a:extLst>
                <a:ext uri="{FF2B5EF4-FFF2-40B4-BE49-F238E27FC236}">
                  <a16:creationId xmlns:a16="http://schemas.microsoft.com/office/drawing/2014/main" id="{B6B97A9B-7933-4770-BEA9-149582E8BC19}"/>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84A9636B-5D9A-41DA-9973-10265D29F3A3}"/>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1F30CEC4-3A46-4B25-8A25-D21374D46F85}"/>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C3211C96-F800-47BF-A4D4-A5D119D185DC}"/>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AB3F2E1-0B10-40F7-B0EC-6971524F843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6AE12580-BCA5-441E-89EA-6EF0202619D0}"/>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4FC312A1-2451-47FC-A826-29768282192C}"/>
              </a:ext>
            </a:extLst>
          </p:cNvPr>
          <p:cNvSpPr/>
          <p:nvPr/>
        </p:nvSpPr>
        <p:spPr>
          <a:xfrm>
            <a:off x="2324255" y="2472795"/>
            <a:ext cx="8909716" cy="822960"/>
          </a:xfrm>
          <a:prstGeom prst="rect">
            <a:avLst/>
          </a:prstGeom>
        </p:spPr>
        <p:txBody>
          <a:bodyPr wrap="square">
            <a:spAutoFit/>
          </a:bodyPr>
          <a:lstStyle/>
          <a:p>
            <a:pPr>
              <a:buClr>
                <a:srgbClr val="FF0000"/>
              </a:buClr>
            </a:pPr>
            <a:r>
              <a:rPr altLang="en-US" lang="zh-CN" sz="1600">
                <a:cs typeface="+mn-ea"/>
                <a:sym typeface="+mn-lt"/>
              </a:rPr>
              <a:t>选举前，选举单位的党组织或者大会主席团应当以适当方式将候选人的简历、工作实绩和主要优缺点向选举人作出实事求是的介绍，对选举人提出的询问作出负责的答复。根据选举人的要求，可以组织候选人与选举人见面，回答选举人提出的问题。</a:t>
            </a:r>
          </a:p>
        </p:txBody>
      </p:sp>
      <p:sp>
        <p:nvSpPr>
          <p:cNvPr id="15" name="箭头: V 形 30">
            <a:extLst>
              <a:ext uri="{FF2B5EF4-FFF2-40B4-BE49-F238E27FC236}">
                <a16:creationId xmlns:a16="http://schemas.microsoft.com/office/drawing/2014/main" id="{77BDA128-7410-426E-9E79-FE39504F61FB}"/>
              </a:ext>
            </a:extLst>
          </p:cNvPr>
          <p:cNvSpPr/>
          <p:nvPr/>
        </p:nvSpPr>
        <p:spPr>
          <a:xfrm flipV="1">
            <a:off x="2052949" y="2735057"/>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BB058E36-227A-4CD3-A332-464308220DC0}"/>
              </a:ext>
            </a:extLst>
          </p:cNvPr>
          <p:cNvCxnSpPr/>
          <p:nvPr/>
        </p:nvCxnSpPr>
        <p:spPr>
          <a:xfrm>
            <a:off x="2403207" y="3329289"/>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1FD10102-D7FD-406B-B44E-ADFDDB81CAC7}"/>
              </a:ext>
            </a:extLst>
          </p:cNvPr>
          <p:cNvGrpSpPr/>
          <p:nvPr/>
        </p:nvGrpSpPr>
        <p:grpSpPr>
          <a:xfrm>
            <a:off x="1333896" y="2567047"/>
            <a:ext cx="624489" cy="613459"/>
            <a:chOff x="2139794" y="3350279"/>
            <a:chExt cx="540000" cy="540000"/>
          </a:xfrm>
        </p:grpSpPr>
        <p:sp>
          <p:nvSpPr>
            <p:cNvPr id="18" name="椭圆 17">
              <a:extLst>
                <a:ext uri="{FF2B5EF4-FFF2-40B4-BE49-F238E27FC236}">
                  <a16:creationId xmlns:a16="http://schemas.microsoft.com/office/drawing/2014/main" id="{881F3EB0-C332-4220-BC44-A3BA56F771E0}"/>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B36EFF30-DBD8-4162-A21F-3998CAA08C83}"/>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226A0C67-05CC-40E9-AF13-17C8EF575641}"/>
              </a:ext>
            </a:extLst>
          </p:cNvPr>
          <p:cNvGrpSpPr/>
          <p:nvPr/>
        </p:nvGrpSpPr>
        <p:grpSpPr>
          <a:xfrm>
            <a:off x="865339" y="3889701"/>
            <a:ext cx="7108626" cy="767903"/>
            <a:chOff x="865339" y="1488556"/>
            <a:chExt cx="7108626" cy="767903"/>
          </a:xfrm>
        </p:grpSpPr>
        <p:sp>
          <p:nvSpPr>
            <p:cNvPr id="21" name="圆角矩形 2">
              <a:extLst>
                <a:ext uri="{FF2B5EF4-FFF2-40B4-BE49-F238E27FC236}">
                  <a16:creationId xmlns:a16="http://schemas.microsoft.com/office/drawing/2014/main" id="{4EE7B6A7-9D5D-43D4-9964-7AC6482ED110}"/>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22" name="矩形: 圆角 10">
              <a:extLst>
                <a:ext uri="{FF2B5EF4-FFF2-40B4-BE49-F238E27FC236}">
                  <a16:creationId xmlns:a16="http://schemas.microsoft.com/office/drawing/2014/main" id="{BFDD9D4B-56AF-4044-AF16-DE0A9889D22E}"/>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22</a:t>
              </a:r>
            </a:p>
          </p:txBody>
        </p:sp>
        <p:grpSp>
          <p:nvGrpSpPr>
            <p:cNvPr id="23" name="组合 22">
              <a:extLst>
                <a:ext uri="{FF2B5EF4-FFF2-40B4-BE49-F238E27FC236}">
                  <a16:creationId xmlns:a16="http://schemas.microsoft.com/office/drawing/2014/main" id="{6B24779F-7351-4EC3-9600-1BBA84870B88}"/>
                </a:ext>
              </a:extLst>
            </p:cNvPr>
            <p:cNvGrpSpPr/>
            <p:nvPr/>
          </p:nvGrpSpPr>
          <p:grpSpPr>
            <a:xfrm>
              <a:off x="1859791" y="1772306"/>
              <a:ext cx="212651" cy="212651"/>
              <a:chOff x="1859791" y="1772306"/>
              <a:chExt cx="212651" cy="212651"/>
            </a:xfrm>
          </p:grpSpPr>
          <p:sp>
            <p:nvSpPr>
              <p:cNvPr id="28" name="椭圆 27">
                <a:extLst>
                  <a:ext uri="{FF2B5EF4-FFF2-40B4-BE49-F238E27FC236}">
                    <a16:creationId xmlns:a16="http://schemas.microsoft.com/office/drawing/2014/main" id="{4793E81C-FF54-495F-A166-B3DB02F931F8}"/>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a:extLst>
                  <a:ext uri="{FF2B5EF4-FFF2-40B4-BE49-F238E27FC236}">
                    <a16:creationId xmlns:a16="http://schemas.microsoft.com/office/drawing/2014/main" id="{0BFDACD3-AA96-429E-B6D1-2726E68EC68C}"/>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24" name="直接连接符 23">
              <a:extLst>
                <a:ext uri="{FF2B5EF4-FFF2-40B4-BE49-F238E27FC236}">
                  <a16:creationId xmlns:a16="http://schemas.microsoft.com/office/drawing/2014/main" id="{DE613EFA-0BEB-4143-8F96-1412F0F34F97}"/>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C6FBFBDD-AE6D-4DA2-905E-989FFE30B259}"/>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5BB34CF6-16CD-4776-AF73-8D5733426859}"/>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30" name="矩形 29">
            <a:extLst>
              <a:ext uri="{FF2B5EF4-FFF2-40B4-BE49-F238E27FC236}">
                <a16:creationId xmlns:a16="http://schemas.microsoft.com/office/drawing/2014/main" id="{9604E0BA-EE3F-47C3-B11A-3E05437EB543}"/>
              </a:ext>
            </a:extLst>
          </p:cNvPr>
          <p:cNvSpPr/>
          <p:nvPr/>
        </p:nvSpPr>
        <p:spPr>
          <a:xfrm>
            <a:off x="2324255" y="4904160"/>
            <a:ext cx="9102378" cy="1066800"/>
          </a:xfrm>
          <a:prstGeom prst="rect">
            <a:avLst/>
          </a:prstGeom>
        </p:spPr>
        <p:txBody>
          <a:bodyPr wrap="square">
            <a:spAutoFit/>
          </a:bodyPr>
          <a:lstStyle/>
          <a:p>
            <a:pPr>
              <a:buClr>
                <a:srgbClr val="FF0000"/>
              </a:buClr>
            </a:pPr>
            <a:r>
              <a:rPr altLang="en-US" lang="zh-CN" sz="1600">
                <a:cs typeface="+mn-ea"/>
                <a:sym typeface="+mn-lt"/>
              </a:rPr>
              <a:t>选举设监票人，负责对选举全过程进行监督。党员大会或者党员代表大会选举的监票人，由全体党员或者各代表团（组）从不是候选人的党员或者代表中推选，经党员大会、党员代表大会或者大会主席团会议表决通过。委员会选举的监票人，从不是书记、副书记、常务委员会委员候选人的委员中推选，经全体委员表决通过。</a:t>
            </a:r>
          </a:p>
        </p:txBody>
      </p:sp>
      <p:sp>
        <p:nvSpPr>
          <p:cNvPr id="31" name="箭头: V 形 30">
            <a:extLst>
              <a:ext uri="{FF2B5EF4-FFF2-40B4-BE49-F238E27FC236}">
                <a16:creationId xmlns:a16="http://schemas.microsoft.com/office/drawing/2014/main" id="{D79BFE2E-4141-40DF-AEE3-B4DEE692093C}"/>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32" name="直接连接符 31">
            <a:extLst>
              <a:ext uri="{FF2B5EF4-FFF2-40B4-BE49-F238E27FC236}">
                <a16:creationId xmlns:a16="http://schemas.microsoft.com/office/drawing/2014/main" id="{CA05E094-C805-4C05-B636-34C94A8BD858}"/>
              </a:ext>
            </a:extLst>
          </p:cNvPr>
          <p:cNvCxnSpPr/>
          <p:nvPr/>
        </p:nvCxnSpPr>
        <p:spPr>
          <a:xfrm>
            <a:off x="2403207" y="6035706"/>
            <a:ext cx="8692899" cy="0"/>
          </a:xfrm>
          <a:prstGeom prst="line">
            <a:avLst/>
          </a:prstGeom>
          <a:noFill/>
          <a:ln algn="ctr" cap="flat" cmpd="sng" w="9525">
            <a:solidFill>
              <a:srgbClr val="FF0000"/>
            </a:solidFill>
            <a:prstDash val="dash"/>
          </a:ln>
          <a:effectLst/>
        </p:spPr>
      </p:cxnSp>
      <p:grpSp>
        <p:nvGrpSpPr>
          <p:cNvPr id="33" name="组合 32">
            <a:extLst>
              <a:ext uri="{FF2B5EF4-FFF2-40B4-BE49-F238E27FC236}">
                <a16:creationId xmlns:a16="http://schemas.microsoft.com/office/drawing/2014/main" id="{E6ECD910-016A-4119-839D-38B586C36480}"/>
              </a:ext>
            </a:extLst>
          </p:cNvPr>
          <p:cNvGrpSpPr/>
          <p:nvPr/>
        </p:nvGrpSpPr>
        <p:grpSpPr>
          <a:xfrm>
            <a:off x="1373581" y="5211794"/>
            <a:ext cx="624489" cy="613459"/>
            <a:chOff x="2139794" y="3350279"/>
            <a:chExt cx="540000" cy="540000"/>
          </a:xfrm>
        </p:grpSpPr>
        <p:sp>
          <p:nvSpPr>
            <p:cNvPr id="34" name="椭圆 33">
              <a:extLst>
                <a:ext uri="{FF2B5EF4-FFF2-40B4-BE49-F238E27FC236}">
                  <a16:creationId xmlns:a16="http://schemas.microsoft.com/office/drawing/2014/main" id="{00687D9B-170C-4953-8AF6-70F58FB8B75C}"/>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35" name="Freeform 5">
              <a:extLst>
                <a:ext uri="{FF2B5EF4-FFF2-40B4-BE49-F238E27FC236}">
                  <a16:creationId xmlns:a16="http://schemas.microsoft.com/office/drawing/2014/main" id="{2E765C81-CDCA-45C5-925A-EA9BDA6E9D97}"/>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143139119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style.rotation</p:attrName>
                                        </p:attrNameLst>
                                      </p:cBhvr>
                                      <p:tavLst>
                                        <p:tav tm="0">
                                          <p:val>
                                            <p:fltVal val="360"/>
                                          </p:val>
                                        </p:tav>
                                        <p:tav tm="100000">
                                          <p:val>
                                            <p:fltVal val="0"/>
                                          </p:val>
                                        </p:tav>
                                      </p:tavLst>
                                    </p:anim>
                                    <p:animEffect filter="fade" transition="in">
                                      <p:cBhvr>
                                        <p:cTn dur="1000" id="37"/>
                                        <p:tgtEl>
                                          <p:spTgt spid="33"/>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000" id="4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30"/>
      <p:bldP grpId="0" spid="3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6341458E-45CA-4C45-96D7-9104B6B9458E}"/>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3A174205-A48A-4C81-9EA1-FE2B9A6203F8}"/>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56BD2A02-943C-42D6-8574-BF1BAE1B8A6F}"/>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23</a:t>
              </a:r>
            </a:p>
          </p:txBody>
        </p:sp>
        <p:grpSp>
          <p:nvGrpSpPr>
            <p:cNvPr id="8" name="组合 7">
              <a:extLst>
                <a:ext uri="{FF2B5EF4-FFF2-40B4-BE49-F238E27FC236}">
                  <a16:creationId xmlns:a16="http://schemas.microsoft.com/office/drawing/2014/main" id="{B6B97A9B-7933-4770-BEA9-149582E8BC19}"/>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84A9636B-5D9A-41DA-9973-10265D29F3A3}"/>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1F30CEC4-3A46-4B25-8A25-D21374D46F85}"/>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C3211C96-F800-47BF-A4D4-A5D119D185DC}"/>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AB3F2E1-0B10-40F7-B0EC-6971524F843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6AE12580-BCA5-441E-89EA-6EF0202619D0}"/>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4FC312A1-2451-47FC-A826-29768282192C}"/>
              </a:ext>
            </a:extLst>
          </p:cNvPr>
          <p:cNvSpPr/>
          <p:nvPr/>
        </p:nvSpPr>
        <p:spPr>
          <a:xfrm>
            <a:off x="2324255" y="2613687"/>
            <a:ext cx="8909716" cy="548640"/>
          </a:xfrm>
          <a:prstGeom prst="rect">
            <a:avLst/>
          </a:prstGeom>
        </p:spPr>
        <p:txBody>
          <a:bodyPr wrap="square">
            <a:spAutoFit/>
          </a:bodyPr>
          <a:lstStyle/>
          <a:p>
            <a:pPr>
              <a:lnSpc>
                <a:spcPct val="150000"/>
              </a:lnSpc>
              <a:buClr>
                <a:srgbClr val="FF0000"/>
              </a:buClr>
            </a:pPr>
            <a:r>
              <a:rPr altLang="en-US" lang="zh-CN" sz="2000">
                <a:cs typeface="+mn-ea"/>
                <a:sym typeface="+mn-lt"/>
              </a:rPr>
              <a:t>选举设计票人。计票人在监票人监督下进行工作。</a:t>
            </a:r>
          </a:p>
        </p:txBody>
      </p:sp>
      <p:sp>
        <p:nvSpPr>
          <p:cNvPr id="15" name="箭头: V 形 30">
            <a:extLst>
              <a:ext uri="{FF2B5EF4-FFF2-40B4-BE49-F238E27FC236}">
                <a16:creationId xmlns:a16="http://schemas.microsoft.com/office/drawing/2014/main" id="{77BDA128-7410-426E-9E79-FE39504F61FB}"/>
              </a:ext>
            </a:extLst>
          </p:cNvPr>
          <p:cNvSpPr/>
          <p:nvPr/>
        </p:nvSpPr>
        <p:spPr>
          <a:xfrm flipV="1">
            <a:off x="2052949" y="2735057"/>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BB058E36-227A-4CD3-A332-464308220DC0}"/>
              </a:ext>
            </a:extLst>
          </p:cNvPr>
          <p:cNvCxnSpPr/>
          <p:nvPr/>
        </p:nvCxnSpPr>
        <p:spPr>
          <a:xfrm>
            <a:off x="2403207" y="3329289"/>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1FD10102-D7FD-406B-B44E-ADFDDB81CAC7}"/>
              </a:ext>
            </a:extLst>
          </p:cNvPr>
          <p:cNvGrpSpPr/>
          <p:nvPr/>
        </p:nvGrpSpPr>
        <p:grpSpPr>
          <a:xfrm>
            <a:off x="1333896" y="2567047"/>
            <a:ext cx="624489" cy="613459"/>
            <a:chOff x="2139794" y="3350279"/>
            <a:chExt cx="540000" cy="540000"/>
          </a:xfrm>
        </p:grpSpPr>
        <p:sp>
          <p:nvSpPr>
            <p:cNvPr id="18" name="椭圆 17">
              <a:extLst>
                <a:ext uri="{FF2B5EF4-FFF2-40B4-BE49-F238E27FC236}">
                  <a16:creationId xmlns:a16="http://schemas.microsoft.com/office/drawing/2014/main" id="{881F3EB0-C332-4220-BC44-A3BA56F771E0}"/>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B36EFF30-DBD8-4162-A21F-3998CAA08C83}"/>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226A0C67-05CC-40E9-AF13-17C8EF575641}"/>
              </a:ext>
            </a:extLst>
          </p:cNvPr>
          <p:cNvGrpSpPr/>
          <p:nvPr/>
        </p:nvGrpSpPr>
        <p:grpSpPr>
          <a:xfrm>
            <a:off x="865339" y="3889701"/>
            <a:ext cx="7108626" cy="767903"/>
            <a:chOff x="865339" y="1488556"/>
            <a:chExt cx="7108626" cy="767903"/>
          </a:xfrm>
        </p:grpSpPr>
        <p:sp>
          <p:nvSpPr>
            <p:cNvPr id="21" name="圆角矩形 2">
              <a:extLst>
                <a:ext uri="{FF2B5EF4-FFF2-40B4-BE49-F238E27FC236}">
                  <a16:creationId xmlns:a16="http://schemas.microsoft.com/office/drawing/2014/main" id="{4EE7B6A7-9D5D-43D4-9964-7AC6482ED110}"/>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22" name="矩形: 圆角 10">
              <a:extLst>
                <a:ext uri="{FF2B5EF4-FFF2-40B4-BE49-F238E27FC236}">
                  <a16:creationId xmlns:a16="http://schemas.microsoft.com/office/drawing/2014/main" id="{BFDD9D4B-56AF-4044-AF16-DE0A9889D22E}"/>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24</a:t>
              </a:r>
            </a:p>
          </p:txBody>
        </p:sp>
        <p:grpSp>
          <p:nvGrpSpPr>
            <p:cNvPr id="23" name="组合 22">
              <a:extLst>
                <a:ext uri="{FF2B5EF4-FFF2-40B4-BE49-F238E27FC236}">
                  <a16:creationId xmlns:a16="http://schemas.microsoft.com/office/drawing/2014/main" id="{6B24779F-7351-4EC3-9600-1BBA84870B88}"/>
                </a:ext>
              </a:extLst>
            </p:cNvPr>
            <p:cNvGrpSpPr/>
            <p:nvPr/>
          </p:nvGrpSpPr>
          <p:grpSpPr>
            <a:xfrm>
              <a:off x="1859791" y="1772306"/>
              <a:ext cx="212651" cy="212651"/>
              <a:chOff x="1859791" y="1772306"/>
              <a:chExt cx="212651" cy="212651"/>
            </a:xfrm>
          </p:grpSpPr>
          <p:sp>
            <p:nvSpPr>
              <p:cNvPr id="28" name="椭圆 27">
                <a:extLst>
                  <a:ext uri="{FF2B5EF4-FFF2-40B4-BE49-F238E27FC236}">
                    <a16:creationId xmlns:a16="http://schemas.microsoft.com/office/drawing/2014/main" id="{4793E81C-FF54-495F-A166-B3DB02F931F8}"/>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a:extLst>
                  <a:ext uri="{FF2B5EF4-FFF2-40B4-BE49-F238E27FC236}">
                    <a16:creationId xmlns:a16="http://schemas.microsoft.com/office/drawing/2014/main" id="{0BFDACD3-AA96-429E-B6D1-2726E68EC68C}"/>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24" name="直接连接符 23">
              <a:extLst>
                <a:ext uri="{FF2B5EF4-FFF2-40B4-BE49-F238E27FC236}">
                  <a16:creationId xmlns:a16="http://schemas.microsoft.com/office/drawing/2014/main" id="{DE613EFA-0BEB-4143-8F96-1412F0F34F97}"/>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C6FBFBDD-AE6D-4DA2-905E-989FFE30B259}"/>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5BB34CF6-16CD-4776-AF73-8D5733426859}"/>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30" name="矩形 29">
            <a:extLst>
              <a:ext uri="{FF2B5EF4-FFF2-40B4-BE49-F238E27FC236}">
                <a16:creationId xmlns:a16="http://schemas.microsoft.com/office/drawing/2014/main" id="{9604E0BA-EE3F-47C3-B11A-3E05437EB543}"/>
              </a:ext>
            </a:extLst>
          </p:cNvPr>
          <p:cNvSpPr/>
          <p:nvPr/>
        </p:nvSpPr>
        <p:spPr>
          <a:xfrm>
            <a:off x="2324255" y="4904160"/>
            <a:ext cx="9102378" cy="1066800"/>
          </a:xfrm>
          <a:prstGeom prst="rect">
            <a:avLst/>
          </a:prstGeom>
        </p:spPr>
        <p:txBody>
          <a:bodyPr wrap="square">
            <a:spAutoFit/>
          </a:bodyPr>
          <a:lstStyle/>
          <a:p>
            <a:pPr>
              <a:buClr>
                <a:srgbClr val="FF0000"/>
              </a:buClr>
            </a:pPr>
            <a:r>
              <a:rPr altLang="en-US" lang="zh-CN" sz="1600">
                <a:cs typeface="+mn-ea"/>
                <a:sym typeface="+mn-lt"/>
              </a:rPr>
              <a:t>选举采用无记名投票的方式。选票上的代表和委员、常务委员会委员候选人名单以姓氏笔画为序排列，书记、副书记候选人名单按照上级党组织批准的顺序排列。</a:t>
            </a:r>
          </a:p>
          <a:p>
            <a:pPr>
              <a:buClr>
                <a:srgbClr val="FF0000"/>
              </a:buClr>
            </a:pPr>
            <a:r>
              <a:rPr altLang="en-US" lang="zh-CN" sz="1600">
                <a:cs typeface="+mn-ea"/>
                <a:sym typeface="+mn-lt"/>
              </a:rPr>
              <a:t>选举人不能填写选票的，可以由本人委托非候选人按照选举人的意志代写。因故未出席会议的党员或者代表不能委托他人代为投票。</a:t>
            </a:r>
          </a:p>
        </p:txBody>
      </p:sp>
      <p:sp>
        <p:nvSpPr>
          <p:cNvPr id="31" name="箭头: V 形 30">
            <a:extLst>
              <a:ext uri="{FF2B5EF4-FFF2-40B4-BE49-F238E27FC236}">
                <a16:creationId xmlns:a16="http://schemas.microsoft.com/office/drawing/2014/main" id="{D79BFE2E-4141-40DF-AEE3-B4DEE692093C}"/>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32" name="直接连接符 31">
            <a:extLst>
              <a:ext uri="{FF2B5EF4-FFF2-40B4-BE49-F238E27FC236}">
                <a16:creationId xmlns:a16="http://schemas.microsoft.com/office/drawing/2014/main" id="{CA05E094-C805-4C05-B636-34C94A8BD858}"/>
              </a:ext>
            </a:extLst>
          </p:cNvPr>
          <p:cNvCxnSpPr/>
          <p:nvPr/>
        </p:nvCxnSpPr>
        <p:spPr>
          <a:xfrm>
            <a:off x="2403207" y="6035706"/>
            <a:ext cx="8692899" cy="0"/>
          </a:xfrm>
          <a:prstGeom prst="line">
            <a:avLst/>
          </a:prstGeom>
          <a:noFill/>
          <a:ln algn="ctr" cap="flat" cmpd="sng" w="9525">
            <a:solidFill>
              <a:srgbClr val="FF0000"/>
            </a:solidFill>
            <a:prstDash val="dash"/>
          </a:ln>
          <a:effectLst/>
        </p:spPr>
      </p:cxnSp>
      <p:grpSp>
        <p:nvGrpSpPr>
          <p:cNvPr id="33" name="组合 32">
            <a:extLst>
              <a:ext uri="{FF2B5EF4-FFF2-40B4-BE49-F238E27FC236}">
                <a16:creationId xmlns:a16="http://schemas.microsoft.com/office/drawing/2014/main" id="{E6ECD910-016A-4119-839D-38B586C36480}"/>
              </a:ext>
            </a:extLst>
          </p:cNvPr>
          <p:cNvGrpSpPr/>
          <p:nvPr/>
        </p:nvGrpSpPr>
        <p:grpSpPr>
          <a:xfrm>
            <a:off x="1373581" y="5211794"/>
            <a:ext cx="624489" cy="613459"/>
            <a:chOff x="2139794" y="3350279"/>
            <a:chExt cx="540000" cy="540000"/>
          </a:xfrm>
        </p:grpSpPr>
        <p:sp>
          <p:nvSpPr>
            <p:cNvPr id="34" name="椭圆 33">
              <a:extLst>
                <a:ext uri="{FF2B5EF4-FFF2-40B4-BE49-F238E27FC236}">
                  <a16:creationId xmlns:a16="http://schemas.microsoft.com/office/drawing/2014/main" id="{00687D9B-170C-4953-8AF6-70F58FB8B75C}"/>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35" name="Freeform 5">
              <a:extLst>
                <a:ext uri="{FF2B5EF4-FFF2-40B4-BE49-F238E27FC236}">
                  <a16:creationId xmlns:a16="http://schemas.microsoft.com/office/drawing/2014/main" id="{2E765C81-CDCA-45C5-925A-EA9BDA6E9D97}"/>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425478299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style.rotation</p:attrName>
                                        </p:attrNameLst>
                                      </p:cBhvr>
                                      <p:tavLst>
                                        <p:tav tm="0">
                                          <p:val>
                                            <p:fltVal val="360"/>
                                          </p:val>
                                        </p:tav>
                                        <p:tav tm="100000">
                                          <p:val>
                                            <p:fltVal val="0"/>
                                          </p:val>
                                        </p:tav>
                                      </p:tavLst>
                                    </p:anim>
                                    <p:animEffect filter="fade" transition="in">
                                      <p:cBhvr>
                                        <p:cTn dur="1000" id="37"/>
                                        <p:tgtEl>
                                          <p:spTgt spid="33"/>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000" id="4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30"/>
      <p:bldP grpId="0" spid="3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6341458E-45CA-4C45-96D7-9104B6B9458E}"/>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3A174205-A48A-4C81-9EA1-FE2B9A6203F8}"/>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56BD2A02-943C-42D6-8574-BF1BAE1B8A6F}"/>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25</a:t>
              </a:r>
            </a:p>
          </p:txBody>
        </p:sp>
        <p:grpSp>
          <p:nvGrpSpPr>
            <p:cNvPr id="8" name="组合 7">
              <a:extLst>
                <a:ext uri="{FF2B5EF4-FFF2-40B4-BE49-F238E27FC236}">
                  <a16:creationId xmlns:a16="http://schemas.microsoft.com/office/drawing/2014/main" id="{B6B97A9B-7933-4770-BEA9-149582E8BC19}"/>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84A9636B-5D9A-41DA-9973-10265D29F3A3}"/>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1F30CEC4-3A46-4B25-8A25-D21374D46F85}"/>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C3211C96-F800-47BF-A4D4-A5D119D185DC}"/>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AB3F2E1-0B10-40F7-B0EC-6971524F843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6AE12580-BCA5-441E-89EA-6EF0202619D0}"/>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4FC312A1-2451-47FC-A826-29768282192C}"/>
              </a:ext>
            </a:extLst>
          </p:cNvPr>
          <p:cNvSpPr/>
          <p:nvPr/>
        </p:nvSpPr>
        <p:spPr>
          <a:xfrm>
            <a:off x="2324255" y="2613687"/>
            <a:ext cx="8909716" cy="701040"/>
          </a:xfrm>
          <a:prstGeom prst="rect">
            <a:avLst/>
          </a:prstGeom>
        </p:spPr>
        <p:txBody>
          <a:bodyPr wrap="square">
            <a:spAutoFit/>
          </a:bodyPr>
          <a:lstStyle/>
          <a:p>
            <a:pPr>
              <a:buClr>
                <a:srgbClr val="FF0000"/>
              </a:buClr>
            </a:pPr>
            <a:r>
              <a:rPr altLang="en-US" lang="zh-CN" sz="2000">
                <a:cs typeface="+mn-ea"/>
                <a:sym typeface="+mn-lt"/>
              </a:rPr>
              <a:t>选举人对候选人可以投赞成票或者不赞成票，也可以弃权。投不赞成票者可以另选他人。</a:t>
            </a:r>
          </a:p>
        </p:txBody>
      </p:sp>
      <p:sp>
        <p:nvSpPr>
          <p:cNvPr id="15" name="箭头: V 形 30">
            <a:extLst>
              <a:ext uri="{FF2B5EF4-FFF2-40B4-BE49-F238E27FC236}">
                <a16:creationId xmlns:a16="http://schemas.microsoft.com/office/drawing/2014/main" id="{77BDA128-7410-426E-9E79-FE39504F61FB}"/>
              </a:ext>
            </a:extLst>
          </p:cNvPr>
          <p:cNvSpPr/>
          <p:nvPr/>
        </p:nvSpPr>
        <p:spPr>
          <a:xfrm flipV="1">
            <a:off x="2052949" y="2735057"/>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BB058E36-227A-4CD3-A332-464308220DC0}"/>
              </a:ext>
            </a:extLst>
          </p:cNvPr>
          <p:cNvCxnSpPr/>
          <p:nvPr/>
        </p:nvCxnSpPr>
        <p:spPr>
          <a:xfrm>
            <a:off x="2403207" y="3329289"/>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1FD10102-D7FD-406B-B44E-ADFDDB81CAC7}"/>
              </a:ext>
            </a:extLst>
          </p:cNvPr>
          <p:cNvGrpSpPr/>
          <p:nvPr/>
        </p:nvGrpSpPr>
        <p:grpSpPr>
          <a:xfrm>
            <a:off x="1333896" y="2567047"/>
            <a:ext cx="624489" cy="613459"/>
            <a:chOff x="2139794" y="3350279"/>
            <a:chExt cx="540000" cy="540000"/>
          </a:xfrm>
        </p:grpSpPr>
        <p:sp>
          <p:nvSpPr>
            <p:cNvPr id="18" name="椭圆 17">
              <a:extLst>
                <a:ext uri="{FF2B5EF4-FFF2-40B4-BE49-F238E27FC236}">
                  <a16:creationId xmlns:a16="http://schemas.microsoft.com/office/drawing/2014/main" id="{881F3EB0-C332-4220-BC44-A3BA56F771E0}"/>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B36EFF30-DBD8-4162-A21F-3998CAA08C83}"/>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226A0C67-05CC-40E9-AF13-17C8EF575641}"/>
              </a:ext>
            </a:extLst>
          </p:cNvPr>
          <p:cNvGrpSpPr/>
          <p:nvPr/>
        </p:nvGrpSpPr>
        <p:grpSpPr>
          <a:xfrm>
            <a:off x="865339" y="3889701"/>
            <a:ext cx="7108626" cy="767903"/>
            <a:chOff x="865339" y="1488556"/>
            <a:chExt cx="7108626" cy="767903"/>
          </a:xfrm>
        </p:grpSpPr>
        <p:sp>
          <p:nvSpPr>
            <p:cNvPr id="21" name="圆角矩形 2">
              <a:extLst>
                <a:ext uri="{FF2B5EF4-FFF2-40B4-BE49-F238E27FC236}">
                  <a16:creationId xmlns:a16="http://schemas.microsoft.com/office/drawing/2014/main" id="{4EE7B6A7-9D5D-43D4-9964-7AC6482ED110}"/>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22" name="矩形: 圆角 10">
              <a:extLst>
                <a:ext uri="{FF2B5EF4-FFF2-40B4-BE49-F238E27FC236}">
                  <a16:creationId xmlns:a16="http://schemas.microsoft.com/office/drawing/2014/main" id="{BFDD9D4B-56AF-4044-AF16-DE0A9889D22E}"/>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26</a:t>
              </a:r>
            </a:p>
          </p:txBody>
        </p:sp>
        <p:grpSp>
          <p:nvGrpSpPr>
            <p:cNvPr id="23" name="组合 22">
              <a:extLst>
                <a:ext uri="{FF2B5EF4-FFF2-40B4-BE49-F238E27FC236}">
                  <a16:creationId xmlns:a16="http://schemas.microsoft.com/office/drawing/2014/main" id="{6B24779F-7351-4EC3-9600-1BBA84870B88}"/>
                </a:ext>
              </a:extLst>
            </p:cNvPr>
            <p:cNvGrpSpPr/>
            <p:nvPr/>
          </p:nvGrpSpPr>
          <p:grpSpPr>
            <a:xfrm>
              <a:off x="1859791" y="1772306"/>
              <a:ext cx="212651" cy="212651"/>
              <a:chOff x="1859791" y="1772306"/>
              <a:chExt cx="212651" cy="212651"/>
            </a:xfrm>
          </p:grpSpPr>
          <p:sp>
            <p:nvSpPr>
              <p:cNvPr id="28" name="椭圆 27">
                <a:extLst>
                  <a:ext uri="{FF2B5EF4-FFF2-40B4-BE49-F238E27FC236}">
                    <a16:creationId xmlns:a16="http://schemas.microsoft.com/office/drawing/2014/main" id="{4793E81C-FF54-495F-A166-B3DB02F931F8}"/>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a:extLst>
                  <a:ext uri="{FF2B5EF4-FFF2-40B4-BE49-F238E27FC236}">
                    <a16:creationId xmlns:a16="http://schemas.microsoft.com/office/drawing/2014/main" id="{0BFDACD3-AA96-429E-B6D1-2726E68EC68C}"/>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24" name="直接连接符 23">
              <a:extLst>
                <a:ext uri="{FF2B5EF4-FFF2-40B4-BE49-F238E27FC236}">
                  <a16:creationId xmlns:a16="http://schemas.microsoft.com/office/drawing/2014/main" id="{DE613EFA-0BEB-4143-8F96-1412F0F34F97}"/>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C6FBFBDD-AE6D-4DA2-905E-989FFE30B259}"/>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5BB34CF6-16CD-4776-AF73-8D5733426859}"/>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30" name="矩形 29">
            <a:extLst>
              <a:ext uri="{FF2B5EF4-FFF2-40B4-BE49-F238E27FC236}">
                <a16:creationId xmlns:a16="http://schemas.microsoft.com/office/drawing/2014/main" id="{9604E0BA-EE3F-47C3-B11A-3E05437EB543}"/>
              </a:ext>
            </a:extLst>
          </p:cNvPr>
          <p:cNvSpPr/>
          <p:nvPr/>
        </p:nvSpPr>
        <p:spPr>
          <a:xfrm>
            <a:off x="2324255" y="4904160"/>
            <a:ext cx="9102378" cy="822960"/>
          </a:xfrm>
          <a:prstGeom prst="rect">
            <a:avLst/>
          </a:prstGeom>
        </p:spPr>
        <p:txBody>
          <a:bodyPr wrap="square">
            <a:spAutoFit/>
          </a:bodyPr>
          <a:lstStyle/>
          <a:p>
            <a:pPr>
              <a:lnSpc>
                <a:spcPct val="150000"/>
              </a:lnSpc>
              <a:buClr>
                <a:srgbClr val="FF0000"/>
              </a:buClr>
            </a:pPr>
            <a:r>
              <a:rPr altLang="en-US" lang="zh-CN" sz="1600">
                <a:cs typeface="+mn-ea"/>
                <a:sym typeface="+mn-lt"/>
              </a:rPr>
              <a:t>投票结束后，监票人、计票人应当将投票人数、发出选票数和收回选票数加以核对，作出记录，由监票人签字并报告被选举人的得票数。</a:t>
            </a:r>
          </a:p>
        </p:txBody>
      </p:sp>
      <p:sp>
        <p:nvSpPr>
          <p:cNvPr id="31" name="箭头: V 形 30">
            <a:extLst>
              <a:ext uri="{FF2B5EF4-FFF2-40B4-BE49-F238E27FC236}">
                <a16:creationId xmlns:a16="http://schemas.microsoft.com/office/drawing/2014/main" id="{D79BFE2E-4141-40DF-AEE3-B4DEE692093C}"/>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32" name="直接连接符 31">
            <a:extLst>
              <a:ext uri="{FF2B5EF4-FFF2-40B4-BE49-F238E27FC236}">
                <a16:creationId xmlns:a16="http://schemas.microsoft.com/office/drawing/2014/main" id="{CA05E094-C805-4C05-B636-34C94A8BD858}"/>
              </a:ext>
            </a:extLst>
          </p:cNvPr>
          <p:cNvCxnSpPr/>
          <p:nvPr/>
        </p:nvCxnSpPr>
        <p:spPr>
          <a:xfrm>
            <a:off x="2403207" y="6035706"/>
            <a:ext cx="8692899" cy="0"/>
          </a:xfrm>
          <a:prstGeom prst="line">
            <a:avLst/>
          </a:prstGeom>
          <a:noFill/>
          <a:ln algn="ctr" cap="flat" cmpd="sng" w="9525">
            <a:solidFill>
              <a:srgbClr val="FF0000"/>
            </a:solidFill>
            <a:prstDash val="dash"/>
          </a:ln>
          <a:effectLst/>
        </p:spPr>
      </p:cxnSp>
      <p:grpSp>
        <p:nvGrpSpPr>
          <p:cNvPr id="33" name="组合 32">
            <a:extLst>
              <a:ext uri="{FF2B5EF4-FFF2-40B4-BE49-F238E27FC236}">
                <a16:creationId xmlns:a16="http://schemas.microsoft.com/office/drawing/2014/main" id="{E6ECD910-016A-4119-839D-38B586C36480}"/>
              </a:ext>
            </a:extLst>
          </p:cNvPr>
          <p:cNvGrpSpPr/>
          <p:nvPr/>
        </p:nvGrpSpPr>
        <p:grpSpPr>
          <a:xfrm>
            <a:off x="1373581" y="5211794"/>
            <a:ext cx="624489" cy="613459"/>
            <a:chOff x="2139794" y="3350279"/>
            <a:chExt cx="540000" cy="540000"/>
          </a:xfrm>
        </p:grpSpPr>
        <p:sp>
          <p:nvSpPr>
            <p:cNvPr id="34" name="椭圆 33">
              <a:extLst>
                <a:ext uri="{FF2B5EF4-FFF2-40B4-BE49-F238E27FC236}">
                  <a16:creationId xmlns:a16="http://schemas.microsoft.com/office/drawing/2014/main" id="{00687D9B-170C-4953-8AF6-70F58FB8B75C}"/>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35" name="Freeform 5">
              <a:extLst>
                <a:ext uri="{FF2B5EF4-FFF2-40B4-BE49-F238E27FC236}">
                  <a16:creationId xmlns:a16="http://schemas.microsoft.com/office/drawing/2014/main" id="{2E765C81-CDCA-45C5-925A-EA9BDA6E9D97}"/>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394289215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style.rotation</p:attrName>
                                        </p:attrNameLst>
                                      </p:cBhvr>
                                      <p:tavLst>
                                        <p:tav tm="0">
                                          <p:val>
                                            <p:fltVal val="360"/>
                                          </p:val>
                                        </p:tav>
                                        <p:tav tm="100000">
                                          <p:val>
                                            <p:fltVal val="0"/>
                                          </p:val>
                                        </p:tav>
                                      </p:tavLst>
                                    </p:anim>
                                    <p:animEffect filter="fade" transition="in">
                                      <p:cBhvr>
                                        <p:cTn dur="1000" id="37"/>
                                        <p:tgtEl>
                                          <p:spTgt spid="33"/>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000" id="4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30"/>
      <p:bldP grpId="0" spid="31"/>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6341458E-45CA-4C45-96D7-9104B6B9458E}"/>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3A174205-A48A-4C81-9EA1-FE2B9A6203F8}"/>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56BD2A02-943C-42D6-8574-BF1BAE1B8A6F}"/>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27</a:t>
              </a:r>
            </a:p>
          </p:txBody>
        </p:sp>
        <p:grpSp>
          <p:nvGrpSpPr>
            <p:cNvPr id="8" name="组合 7">
              <a:extLst>
                <a:ext uri="{FF2B5EF4-FFF2-40B4-BE49-F238E27FC236}">
                  <a16:creationId xmlns:a16="http://schemas.microsoft.com/office/drawing/2014/main" id="{B6B97A9B-7933-4770-BEA9-149582E8BC19}"/>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84A9636B-5D9A-41DA-9973-10265D29F3A3}"/>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1F30CEC4-3A46-4B25-8A25-D21374D46F85}"/>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C3211C96-F800-47BF-A4D4-A5D119D185DC}"/>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AB3F2E1-0B10-40F7-B0EC-6971524F843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6AE12580-BCA5-441E-89EA-6EF0202619D0}"/>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4FC312A1-2451-47FC-A826-29768282192C}"/>
              </a:ext>
            </a:extLst>
          </p:cNvPr>
          <p:cNvSpPr/>
          <p:nvPr/>
        </p:nvSpPr>
        <p:spPr>
          <a:xfrm>
            <a:off x="2324255" y="2613687"/>
            <a:ext cx="8909716" cy="579120"/>
          </a:xfrm>
          <a:prstGeom prst="rect">
            <a:avLst/>
          </a:prstGeom>
        </p:spPr>
        <p:txBody>
          <a:bodyPr wrap="square">
            <a:spAutoFit/>
          </a:bodyPr>
          <a:lstStyle/>
          <a:p>
            <a:pPr>
              <a:buClr>
                <a:srgbClr val="FF0000"/>
              </a:buClr>
            </a:pPr>
            <a:r>
              <a:rPr altLang="en-US" lang="zh-CN" sz="1600">
                <a:cs typeface="+mn-ea"/>
                <a:sym typeface="+mn-lt"/>
              </a:rPr>
              <a:t>选举收回的选票数，等于或者少于投票人数，选举有效；多于投票人数，选举无效，应当重新选举。每一选票所选人数，等于或者少于规定应选人数的为有效票，多于规定应选人数的为无效票。</a:t>
            </a:r>
          </a:p>
        </p:txBody>
      </p:sp>
      <p:sp>
        <p:nvSpPr>
          <p:cNvPr id="15" name="箭头: V 形 30">
            <a:extLst>
              <a:ext uri="{FF2B5EF4-FFF2-40B4-BE49-F238E27FC236}">
                <a16:creationId xmlns:a16="http://schemas.microsoft.com/office/drawing/2014/main" id="{77BDA128-7410-426E-9E79-FE39504F61FB}"/>
              </a:ext>
            </a:extLst>
          </p:cNvPr>
          <p:cNvSpPr/>
          <p:nvPr/>
        </p:nvSpPr>
        <p:spPr>
          <a:xfrm flipV="1">
            <a:off x="2052949" y="2735057"/>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BB058E36-227A-4CD3-A332-464308220DC0}"/>
              </a:ext>
            </a:extLst>
          </p:cNvPr>
          <p:cNvCxnSpPr/>
          <p:nvPr/>
        </p:nvCxnSpPr>
        <p:spPr>
          <a:xfrm>
            <a:off x="2403207" y="3329289"/>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1FD10102-D7FD-406B-B44E-ADFDDB81CAC7}"/>
              </a:ext>
            </a:extLst>
          </p:cNvPr>
          <p:cNvGrpSpPr/>
          <p:nvPr/>
        </p:nvGrpSpPr>
        <p:grpSpPr>
          <a:xfrm>
            <a:off x="1333896" y="2567047"/>
            <a:ext cx="624489" cy="613459"/>
            <a:chOff x="2139794" y="3350279"/>
            <a:chExt cx="540000" cy="540000"/>
          </a:xfrm>
        </p:grpSpPr>
        <p:sp>
          <p:nvSpPr>
            <p:cNvPr id="18" name="椭圆 17">
              <a:extLst>
                <a:ext uri="{FF2B5EF4-FFF2-40B4-BE49-F238E27FC236}">
                  <a16:creationId xmlns:a16="http://schemas.microsoft.com/office/drawing/2014/main" id="{881F3EB0-C332-4220-BC44-A3BA56F771E0}"/>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B36EFF30-DBD8-4162-A21F-3998CAA08C83}"/>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226A0C67-05CC-40E9-AF13-17C8EF575641}"/>
              </a:ext>
            </a:extLst>
          </p:cNvPr>
          <p:cNvGrpSpPr/>
          <p:nvPr/>
        </p:nvGrpSpPr>
        <p:grpSpPr>
          <a:xfrm>
            <a:off x="865339" y="3889701"/>
            <a:ext cx="7108626" cy="767903"/>
            <a:chOff x="865339" y="1488556"/>
            <a:chExt cx="7108626" cy="767903"/>
          </a:xfrm>
        </p:grpSpPr>
        <p:sp>
          <p:nvSpPr>
            <p:cNvPr id="21" name="圆角矩形 2">
              <a:extLst>
                <a:ext uri="{FF2B5EF4-FFF2-40B4-BE49-F238E27FC236}">
                  <a16:creationId xmlns:a16="http://schemas.microsoft.com/office/drawing/2014/main" id="{4EE7B6A7-9D5D-43D4-9964-7AC6482ED110}"/>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22" name="矩形: 圆角 10">
              <a:extLst>
                <a:ext uri="{FF2B5EF4-FFF2-40B4-BE49-F238E27FC236}">
                  <a16:creationId xmlns:a16="http://schemas.microsoft.com/office/drawing/2014/main" id="{BFDD9D4B-56AF-4044-AF16-DE0A9889D22E}"/>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28</a:t>
              </a:r>
            </a:p>
          </p:txBody>
        </p:sp>
        <p:grpSp>
          <p:nvGrpSpPr>
            <p:cNvPr id="23" name="组合 22">
              <a:extLst>
                <a:ext uri="{FF2B5EF4-FFF2-40B4-BE49-F238E27FC236}">
                  <a16:creationId xmlns:a16="http://schemas.microsoft.com/office/drawing/2014/main" id="{6B24779F-7351-4EC3-9600-1BBA84870B88}"/>
                </a:ext>
              </a:extLst>
            </p:cNvPr>
            <p:cNvGrpSpPr/>
            <p:nvPr/>
          </p:nvGrpSpPr>
          <p:grpSpPr>
            <a:xfrm>
              <a:off x="1859791" y="1772306"/>
              <a:ext cx="212651" cy="212651"/>
              <a:chOff x="1859791" y="1772306"/>
              <a:chExt cx="212651" cy="212651"/>
            </a:xfrm>
          </p:grpSpPr>
          <p:sp>
            <p:nvSpPr>
              <p:cNvPr id="28" name="椭圆 27">
                <a:extLst>
                  <a:ext uri="{FF2B5EF4-FFF2-40B4-BE49-F238E27FC236}">
                    <a16:creationId xmlns:a16="http://schemas.microsoft.com/office/drawing/2014/main" id="{4793E81C-FF54-495F-A166-B3DB02F931F8}"/>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a:extLst>
                  <a:ext uri="{FF2B5EF4-FFF2-40B4-BE49-F238E27FC236}">
                    <a16:creationId xmlns:a16="http://schemas.microsoft.com/office/drawing/2014/main" id="{0BFDACD3-AA96-429E-B6D1-2726E68EC68C}"/>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24" name="直接连接符 23">
              <a:extLst>
                <a:ext uri="{FF2B5EF4-FFF2-40B4-BE49-F238E27FC236}">
                  <a16:creationId xmlns:a16="http://schemas.microsoft.com/office/drawing/2014/main" id="{DE613EFA-0BEB-4143-8F96-1412F0F34F97}"/>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C6FBFBDD-AE6D-4DA2-905E-989FFE30B259}"/>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5BB34CF6-16CD-4776-AF73-8D5733426859}"/>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30" name="矩形 29">
            <a:extLst>
              <a:ext uri="{FF2B5EF4-FFF2-40B4-BE49-F238E27FC236}">
                <a16:creationId xmlns:a16="http://schemas.microsoft.com/office/drawing/2014/main" id="{9604E0BA-EE3F-47C3-B11A-3E05437EB543}"/>
              </a:ext>
            </a:extLst>
          </p:cNvPr>
          <p:cNvSpPr/>
          <p:nvPr/>
        </p:nvSpPr>
        <p:spPr>
          <a:xfrm>
            <a:off x="2354409" y="5186456"/>
            <a:ext cx="9102378" cy="548640"/>
          </a:xfrm>
          <a:prstGeom prst="rect">
            <a:avLst/>
          </a:prstGeom>
        </p:spPr>
        <p:txBody>
          <a:bodyPr wrap="square">
            <a:spAutoFit/>
          </a:bodyPr>
          <a:lstStyle/>
          <a:p>
            <a:pPr>
              <a:lnSpc>
                <a:spcPct val="150000"/>
              </a:lnSpc>
              <a:buClr>
                <a:srgbClr val="FF0000"/>
              </a:buClr>
            </a:pPr>
            <a:r>
              <a:rPr altLang="en-US" lang="zh-CN" sz="2000">
                <a:cs typeface="+mn-ea"/>
                <a:sym typeface="+mn-lt"/>
              </a:rPr>
              <a:t>实行差额预选时，赞成票超过应到会有选举权人数半数的，方可列为正式候选人。</a:t>
            </a:r>
          </a:p>
        </p:txBody>
      </p:sp>
      <p:sp>
        <p:nvSpPr>
          <p:cNvPr id="31" name="箭头: V 形 30">
            <a:extLst>
              <a:ext uri="{FF2B5EF4-FFF2-40B4-BE49-F238E27FC236}">
                <a16:creationId xmlns:a16="http://schemas.microsoft.com/office/drawing/2014/main" id="{D79BFE2E-4141-40DF-AEE3-B4DEE692093C}"/>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32" name="直接连接符 31">
            <a:extLst>
              <a:ext uri="{FF2B5EF4-FFF2-40B4-BE49-F238E27FC236}">
                <a16:creationId xmlns:a16="http://schemas.microsoft.com/office/drawing/2014/main" id="{CA05E094-C805-4C05-B636-34C94A8BD858}"/>
              </a:ext>
            </a:extLst>
          </p:cNvPr>
          <p:cNvCxnSpPr/>
          <p:nvPr/>
        </p:nvCxnSpPr>
        <p:spPr>
          <a:xfrm>
            <a:off x="2403207" y="6035706"/>
            <a:ext cx="8692899" cy="0"/>
          </a:xfrm>
          <a:prstGeom prst="line">
            <a:avLst/>
          </a:prstGeom>
          <a:noFill/>
          <a:ln algn="ctr" cap="flat" cmpd="sng" w="9525">
            <a:solidFill>
              <a:srgbClr val="FF0000"/>
            </a:solidFill>
            <a:prstDash val="dash"/>
          </a:ln>
          <a:effectLst/>
        </p:spPr>
      </p:cxnSp>
      <p:grpSp>
        <p:nvGrpSpPr>
          <p:cNvPr id="33" name="组合 32">
            <a:extLst>
              <a:ext uri="{FF2B5EF4-FFF2-40B4-BE49-F238E27FC236}">
                <a16:creationId xmlns:a16="http://schemas.microsoft.com/office/drawing/2014/main" id="{E6ECD910-016A-4119-839D-38B586C36480}"/>
              </a:ext>
            </a:extLst>
          </p:cNvPr>
          <p:cNvGrpSpPr/>
          <p:nvPr/>
        </p:nvGrpSpPr>
        <p:grpSpPr>
          <a:xfrm>
            <a:off x="1373581" y="5211794"/>
            <a:ext cx="624489" cy="613459"/>
            <a:chOff x="2139794" y="3350279"/>
            <a:chExt cx="540000" cy="540000"/>
          </a:xfrm>
        </p:grpSpPr>
        <p:sp>
          <p:nvSpPr>
            <p:cNvPr id="34" name="椭圆 33">
              <a:extLst>
                <a:ext uri="{FF2B5EF4-FFF2-40B4-BE49-F238E27FC236}">
                  <a16:creationId xmlns:a16="http://schemas.microsoft.com/office/drawing/2014/main" id="{00687D9B-170C-4953-8AF6-70F58FB8B75C}"/>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35" name="Freeform 5">
              <a:extLst>
                <a:ext uri="{FF2B5EF4-FFF2-40B4-BE49-F238E27FC236}">
                  <a16:creationId xmlns:a16="http://schemas.microsoft.com/office/drawing/2014/main" id="{2E765C81-CDCA-45C5-925A-EA9BDA6E9D97}"/>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4171500943"/>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style.rotation</p:attrName>
                                        </p:attrNameLst>
                                      </p:cBhvr>
                                      <p:tavLst>
                                        <p:tav tm="0">
                                          <p:val>
                                            <p:fltVal val="360"/>
                                          </p:val>
                                        </p:tav>
                                        <p:tav tm="100000">
                                          <p:val>
                                            <p:fltVal val="0"/>
                                          </p:val>
                                        </p:tav>
                                      </p:tavLst>
                                    </p:anim>
                                    <p:animEffect filter="fade" transition="in">
                                      <p:cBhvr>
                                        <p:cTn dur="1000" id="37"/>
                                        <p:tgtEl>
                                          <p:spTgt spid="33"/>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000" id="4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30"/>
      <p:bldP grpId="0" spid="31"/>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6341458E-45CA-4C45-96D7-9104B6B9458E}"/>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3A174205-A48A-4C81-9EA1-FE2B9A6203F8}"/>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56BD2A02-943C-42D6-8574-BF1BAE1B8A6F}"/>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29</a:t>
              </a:r>
            </a:p>
          </p:txBody>
        </p:sp>
        <p:grpSp>
          <p:nvGrpSpPr>
            <p:cNvPr id="8" name="组合 7">
              <a:extLst>
                <a:ext uri="{FF2B5EF4-FFF2-40B4-BE49-F238E27FC236}">
                  <a16:creationId xmlns:a16="http://schemas.microsoft.com/office/drawing/2014/main" id="{B6B97A9B-7933-4770-BEA9-149582E8BC19}"/>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84A9636B-5D9A-41DA-9973-10265D29F3A3}"/>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1F30CEC4-3A46-4B25-8A25-D21374D46F85}"/>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C3211C96-F800-47BF-A4D4-A5D119D185DC}"/>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AB3F2E1-0B10-40F7-B0EC-6971524F843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6AE12580-BCA5-441E-89EA-6EF0202619D0}"/>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4FC312A1-2451-47FC-A826-29768282192C}"/>
              </a:ext>
            </a:extLst>
          </p:cNvPr>
          <p:cNvSpPr/>
          <p:nvPr/>
        </p:nvSpPr>
        <p:spPr>
          <a:xfrm>
            <a:off x="2314724" y="2472795"/>
            <a:ext cx="8909716" cy="822960"/>
          </a:xfrm>
          <a:prstGeom prst="rect">
            <a:avLst/>
          </a:prstGeom>
        </p:spPr>
        <p:txBody>
          <a:bodyPr wrap="square">
            <a:spAutoFit/>
          </a:bodyPr>
          <a:lstStyle/>
          <a:p>
            <a:pPr>
              <a:buClr>
                <a:srgbClr val="FF0000"/>
              </a:buClr>
            </a:pPr>
            <a:r>
              <a:rPr altLang="en-US" lang="zh-CN" sz="1600">
                <a:cs typeface="+mn-ea"/>
                <a:sym typeface="+mn-lt"/>
              </a:rPr>
              <a:t>进行正式选举时，被选举人获得的赞成票超过应到会有选举权人数半数的，始得当选。</a:t>
            </a:r>
          </a:p>
          <a:p>
            <a:pPr>
              <a:buClr>
                <a:srgbClr val="FF0000"/>
              </a:buClr>
            </a:pPr>
            <a:r>
              <a:rPr altLang="en-US" lang="zh-CN" sz="1600">
                <a:cs typeface="+mn-ea"/>
                <a:sym typeface="+mn-lt"/>
              </a:rPr>
              <a:t>获得赞成票超过半数的被选举人数多于应选名额时，以得票多少为序，至取足应选名额为止。如遇票数相等不能确定当选人时，应当就票数相等的被选举人再次投票，得赞成票多的当选。</a:t>
            </a:r>
          </a:p>
        </p:txBody>
      </p:sp>
      <p:sp>
        <p:nvSpPr>
          <p:cNvPr id="15" name="箭头: V 形 30">
            <a:extLst>
              <a:ext uri="{FF2B5EF4-FFF2-40B4-BE49-F238E27FC236}">
                <a16:creationId xmlns:a16="http://schemas.microsoft.com/office/drawing/2014/main" id="{77BDA128-7410-426E-9E79-FE39504F61FB}"/>
              </a:ext>
            </a:extLst>
          </p:cNvPr>
          <p:cNvSpPr/>
          <p:nvPr/>
        </p:nvSpPr>
        <p:spPr>
          <a:xfrm flipV="1">
            <a:off x="2052949" y="2735057"/>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BB058E36-227A-4CD3-A332-464308220DC0}"/>
              </a:ext>
            </a:extLst>
          </p:cNvPr>
          <p:cNvCxnSpPr/>
          <p:nvPr/>
        </p:nvCxnSpPr>
        <p:spPr>
          <a:xfrm>
            <a:off x="2403207" y="3329289"/>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1FD10102-D7FD-406B-B44E-ADFDDB81CAC7}"/>
              </a:ext>
            </a:extLst>
          </p:cNvPr>
          <p:cNvGrpSpPr/>
          <p:nvPr/>
        </p:nvGrpSpPr>
        <p:grpSpPr>
          <a:xfrm>
            <a:off x="1333896" y="2567047"/>
            <a:ext cx="624489" cy="613459"/>
            <a:chOff x="2139794" y="3350279"/>
            <a:chExt cx="540000" cy="540000"/>
          </a:xfrm>
        </p:grpSpPr>
        <p:sp>
          <p:nvSpPr>
            <p:cNvPr id="18" name="椭圆 17">
              <a:extLst>
                <a:ext uri="{FF2B5EF4-FFF2-40B4-BE49-F238E27FC236}">
                  <a16:creationId xmlns:a16="http://schemas.microsoft.com/office/drawing/2014/main" id="{881F3EB0-C332-4220-BC44-A3BA56F771E0}"/>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B36EFF30-DBD8-4162-A21F-3998CAA08C83}"/>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226A0C67-05CC-40E9-AF13-17C8EF575641}"/>
              </a:ext>
            </a:extLst>
          </p:cNvPr>
          <p:cNvGrpSpPr/>
          <p:nvPr/>
        </p:nvGrpSpPr>
        <p:grpSpPr>
          <a:xfrm>
            <a:off x="865339" y="3889701"/>
            <a:ext cx="7108626" cy="767903"/>
            <a:chOff x="865339" y="1488556"/>
            <a:chExt cx="7108626" cy="767903"/>
          </a:xfrm>
        </p:grpSpPr>
        <p:sp>
          <p:nvSpPr>
            <p:cNvPr id="21" name="圆角矩形 2">
              <a:extLst>
                <a:ext uri="{FF2B5EF4-FFF2-40B4-BE49-F238E27FC236}">
                  <a16:creationId xmlns:a16="http://schemas.microsoft.com/office/drawing/2014/main" id="{4EE7B6A7-9D5D-43D4-9964-7AC6482ED110}"/>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22" name="矩形: 圆角 10">
              <a:extLst>
                <a:ext uri="{FF2B5EF4-FFF2-40B4-BE49-F238E27FC236}">
                  <a16:creationId xmlns:a16="http://schemas.microsoft.com/office/drawing/2014/main" id="{BFDD9D4B-56AF-4044-AF16-DE0A9889D22E}"/>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30</a:t>
              </a:r>
            </a:p>
          </p:txBody>
        </p:sp>
        <p:grpSp>
          <p:nvGrpSpPr>
            <p:cNvPr id="23" name="组合 22">
              <a:extLst>
                <a:ext uri="{FF2B5EF4-FFF2-40B4-BE49-F238E27FC236}">
                  <a16:creationId xmlns:a16="http://schemas.microsoft.com/office/drawing/2014/main" id="{6B24779F-7351-4EC3-9600-1BBA84870B88}"/>
                </a:ext>
              </a:extLst>
            </p:cNvPr>
            <p:cNvGrpSpPr/>
            <p:nvPr/>
          </p:nvGrpSpPr>
          <p:grpSpPr>
            <a:xfrm>
              <a:off x="1859791" y="1772306"/>
              <a:ext cx="212651" cy="212651"/>
              <a:chOff x="1859791" y="1772306"/>
              <a:chExt cx="212651" cy="212651"/>
            </a:xfrm>
          </p:grpSpPr>
          <p:sp>
            <p:nvSpPr>
              <p:cNvPr id="28" name="椭圆 27">
                <a:extLst>
                  <a:ext uri="{FF2B5EF4-FFF2-40B4-BE49-F238E27FC236}">
                    <a16:creationId xmlns:a16="http://schemas.microsoft.com/office/drawing/2014/main" id="{4793E81C-FF54-495F-A166-B3DB02F931F8}"/>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a:extLst>
                  <a:ext uri="{FF2B5EF4-FFF2-40B4-BE49-F238E27FC236}">
                    <a16:creationId xmlns:a16="http://schemas.microsoft.com/office/drawing/2014/main" id="{0BFDACD3-AA96-429E-B6D1-2726E68EC68C}"/>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24" name="直接连接符 23">
              <a:extLst>
                <a:ext uri="{FF2B5EF4-FFF2-40B4-BE49-F238E27FC236}">
                  <a16:creationId xmlns:a16="http://schemas.microsoft.com/office/drawing/2014/main" id="{DE613EFA-0BEB-4143-8F96-1412F0F34F97}"/>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C6FBFBDD-AE6D-4DA2-905E-989FFE30B259}"/>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5BB34CF6-16CD-4776-AF73-8D5733426859}"/>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30" name="矩形 29">
            <a:extLst>
              <a:ext uri="{FF2B5EF4-FFF2-40B4-BE49-F238E27FC236}">
                <a16:creationId xmlns:a16="http://schemas.microsoft.com/office/drawing/2014/main" id="{9604E0BA-EE3F-47C3-B11A-3E05437EB543}"/>
              </a:ext>
            </a:extLst>
          </p:cNvPr>
          <p:cNvSpPr/>
          <p:nvPr/>
        </p:nvSpPr>
        <p:spPr>
          <a:xfrm>
            <a:off x="2354409" y="5186456"/>
            <a:ext cx="9102378" cy="822960"/>
          </a:xfrm>
          <a:prstGeom prst="rect">
            <a:avLst/>
          </a:prstGeom>
        </p:spPr>
        <p:txBody>
          <a:bodyPr wrap="square">
            <a:spAutoFit/>
          </a:bodyPr>
          <a:lstStyle/>
          <a:p>
            <a:pPr>
              <a:lnSpc>
                <a:spcPct val="150000"/>
              </a:lnSpc>
              <a:buClr>
                <a:srgbClr val="FF0000"/>
              </a:buClr>
            </a:pPr>
            <a:r>
              <a:rPr altLang="en-US" lang="zh-CN" sz="1600">
                <a:cs typeface="+mn-ea"/>
                <a:sym typeface="+mn-lt"/>
              </a:rPr>
              <a:t>被选举人得票情况，包括得赞成票、不赞成票、弃权票和另选他人等，预选时由监票人向上届委员会或者大会主席团报告，正式选举时由监票人向选举人报告。</a:t>
            </a:r>
          </a:p>
        </p:txBody>
      </p:sp>
      <p:sp>
        <p:nvSpPr>
          <p:cNvPr id="31" name="箭头: V 形 30">
            <a:extLst>
              <a:ext uri="{FF2B5EF4-FFF2-40B4-BE49-F238E27FC236}">
                <a16:creationId xmlns:a16="http://schemas.microsoft.com/office/drawing/2014/main" id="{D79BFE2E-4141-40DF-AEE3-B4DEE692093C}"/>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32" name="直接连接符 31">
            <a:extLst>
              <a:ext uri="{FF2B5EF4-FFF2-40B4-BE49-F238E27FC236}">
                <a16:creationId xmlns:a16="http://schemas.microsoft.com/office/drawing/2014/main" id="{CA05E094-C805-4C05-B636-34C94A8BD858}"/>
              </a:ext>
            </a:extLst>
          </p:cNvPr>
          <p:cNvCxnSpPr/>
          <p:nvPr/>
        </p:nvCxnSpPr>
        <p:spPr>
          <a:xfrm>
            <a:off x="2403207" y="6035706"/>
            <a:ext cx="8692899" cy="0"/>
          </a:xfrm>
          <a:prstGeom prst="line">
            <a:avLst/>
          </a:prstGeom>
          <a:noFill/>
          <a:ln algn="ctr" cap="flat" cmpd="sng" w="9525">
            <a:solidFill>
              <a:srgbClr val="FF0000"/>
            </a:solidFill>
            <a:prstDash val="dash"/>
          </a:ln>
          <a:effectLst/>
        </p:spPr>
      </p:cxnSp>
      <p:grpSp>
        <p:nvGrpSpPr>
          <p:cNvPr id="33" name="组合 32">
            <a:extLst>
              <a:ext uri="{FF2B5EF4-FFF2-40B4-BE49-F238E27FC236}">
                <a16:creationId xmlns:a16="http://schemas.microsoft.com/office/drawing/2014/main" id="{E6ECD910-016A-4119-839D-38B586C36480}"/>
              </a:ext>
            </a:extLst>
          </p:cNvPr>
          <p:cNvGrpSpPr/>
          <p:nvPr/>
        </p:nvGrpSpPr>
        <p:grpSpPr>
          <a:xfrm>
            <a:off x="1373581" y="5211794"/>
            <a:ext cx="624489" cy="613459"/>
            <a:chOff x="2139794" y="3350279"/>
            <a:chExt cx="540000" cy="540000"/>
          </a:xfrm>
        </p:grpSpPr>
        <p:sp>
          <p:nvSpPr>
            <p:cNvPr id="34" name="椭圆 33">
              <a:extLst>
                <a:ext uri="{FF2B5EF4-FFF2-40B4-BE49-F238E27FC236}">
                  <a16:creationId xmlns:a16="http://schemas.microsoft.com/office/drawing/2014/main" id="{00687D9B-170C-4953-8AF6-70F58FB8B75C}"/>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35" name="Freeform 5">
              <a:extLst>
                <a:ext uri="{FF2B5EF4-FFF2-40B4-BE49-F238E27FC236}">
                  <a16:creationId xmlns:a16="http://schemas.microsoft.com/office/drawing/2014/main" id="{2E765C81-CDCA-45C5-925A-EA9BDA6E9D97}"/>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148271889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style.rotation</p:attrName>
                                        </p:attrNameLst>
                                      </p:cBhvr>
                                      <p:tavLst>
                                        <p:tav tm="0">
                                          <p:val>
                                            <p:fltVal val="360"/>
                                          </p:val>
                                        </p:tav>
                                        <p:tav tm="100000">
                                          <p:val>
                                            <p:fltVal val="0"/>
                                          </p:val>
                                        </p:tav>
                                      </p:tavLst>
                                    </p:anim>
                                    <p:animEffect filter="fade" transition="in">
                                      <p:cBhvr>
                                        <p:cTn dur="1000" id="37"/>
                                        <p:tgtEl>
                                          <p:spTgt spid="33"/>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000" id="4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30"/>
      <p:bldP grpId="0" spid="3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148BBFC8-A0EE-4E47-BFF4-9CEBB878041C}"/>
              </a:ext>
            </a:extLst>
          </p:cNvPr>
          <p:cNvGrpSpPr/>
          <p:nvPr/>
        </p:nvGrpSpPr>
        <p:grpSpPr>
          <a:xfrm>
            <a:off x="747190" y="4609805"/>
            <a:ext cx="11256997" cy="1685058"/>
            <a:chOff x="747190" y="4609805"/>
            <a:chExt cx="11256997" cy="1685058"/>
          </a:xfrm>
        </p:grpSpPr>
        <p:pic>
          <p:nvPicPr>
            <p:cNvPr id="14" name="图片 13">
              <a:extLst>
                <a:ext uri="{FF2B5EF4-FFF2-40B4-BE49-F238E27FC236}">
                  <a16:creationId xmlns:a16="http://schemas.microsoft.com/office/drawing/2014/main" id="{2A74A79D-1B12-47FF-962B-A86719F8E502}"/>
                </a:ext>
              </a:extLst>
            </p:cNvPr>
            <p:cNvPicPr>
              <a:picLocks noChangeAspect="1"/>
            </p:cNvPicPr>
            <p:nvPr/>
          </p:nvPicPr>
          <p:blipFill>
            <a:blip r:embed="rId2">
              <a:extLst>
                <a:ext uri="{28A0092B-C50C-407E-A947-70E740481C1C}">
                  <a14:useLocalDpi val="0"/>
                </a:ext>
              </a:extLst>
            </a:blip>
            <a:stretch>
              <a:fillRect/>
            </a:stretch>
          </p:blipFill>
          <p:spPr>
            <a:xfrm>
              <a:off x="8069221" y="4609805"/>
              <a:ext cx="3934966" cy="1685058"/>
            </a:xfrm>
            <a:prstGeom prst="rect">
              <a:avLst/>
            </a:prstGeom>
          </p:spPr>
        </p:pic>
        <p:pic>
          <p:nvPicPr>
            <p:cNvPr id="16" name="图片 15">
              <a:extLst>
                <a:ext uri="{FF2B5EF4-FFF2-40B4-BE49-F238E27FC236}">
                  <a16:creationId xmlns:a16="http://schemas.microsoft.com/office/drawing/2014/main" id="{CC4680FB-77B8-49DC-81A6-030AF9E0CE39}"/>
                </a:ext>
              </a:extLst>
            </p:cNvPr>
            <p:cNvPicPr>
              <a:picLocks noChangeAspect="1"/>
            </p:cNvPicPr>
            <p:nvPr/>
          </p:nvPicPr>
          <p:blipFill>
            <a:blip r:embed="rId3">
              <a:extLst>
                <a:ext uri="{28A0092B-C50C-407E-A947-70E740481C1C}">
                  <a14:useLocalDpi val="0"/>
                </a:ext>
              </a:extLst>
            </a:blip>
            <a:stretch>
              <a:fillRect/>
            </a:stretch>
          </p:blipFill>
          <p:spPr>
            <a:xfrm>
              <a:off x="747190" y="4786378"/>
              <a:ext cx="3259589" cy="1387936"/>
            </a:xfrm>
            <a:prstGeom prst="rect">
              <a:avLst/>
            </a:prstGeom>
          </p:spPr>
        </p:pic>
      </p:grpSp>
      <p:pic>
        <p:nvPicPr>
          <p:cNvPr id="10" name="图片 9">
            <a:extLst>
              <a:ext uri="{FF2B5EF4-FFF2-40B4-BE49-F238E27FC236}">
                <a16:creationId xmlns:a16="http://schemas.microsoft.com/office/drawing/2014/main" id="{B7A4D282-0321-449C-9419-665DA5F40D55}"/>
              </a:ext>
            </a:extLst>
          </p:cNvPr>
          <p:cNvPicPr>
            <a:picLocks noChangeAspect="1"/>
          </p:cNvPicPr>
          <p:nvPr/>
        </p:nvPicPr>
        <p:blipFill>
          <a:blip r:embed="rId4">
            <a:extLst>
              <a:ext uri="{28A0092B-C50C-407E-A947-70E740481C1C}">
                <a14:useLocalDpi val="0"/>
              </a:ext>
            </a:extLst>
          </a:blip>
          <a:stretch>
            <a:fillRect/>
          </a:stretch>
        </p:blipFill>
        <p:spPr>
          <a:xfrm>
            <a:off x="7143270" y="-12210"/>
            <a:ext cx="5048730" cy="1995826"/>
          </a:xfrm>
          <a:prstGeom prst="rect">
            <a:avLst/>
          </a:prstGeom>
        </p:spPr>
      </p:pic>
      <p:pic>
        <p:nvPicPr>
          <p:cNvPr id="18" name="图片 17">
            <a:extLst>
              <a:ext uri="{FF2B5EF4-FFF2-40B4-BE49-F238E27FC236}">
                <a16:creationId xmlns:a16="http://schemas.microsoft.com/office/drawing/2014/main" id="{12AE2379-6114-47A3-B744-055DA16AA88C}"/>
              </a:ext>
            </a:extLst>
          </p:cNvPr>
          <p:cNvPicPr>
            <a:picLocks noChangeAspect="1"/>
          </p:cNvPicPr>
          <p:nvPr/>
        </p:nvPicPr>
        <p:blipFill>
          <a:blip r:embed="rId5">
            <a:extLst>
              <a:ext uri="{28A0092B-C50C-407E-A947-70E740481C1C}">
                <a14:useLocalDpi val="0"/>
              </a:ext>
            </a:extLst>
          </a:blip>
          <a:stretch>
            <a:fillRect/>
          </a:stretch>
        </p:blipFill>
        <p:spPr>
          <a:xfrm>
            <a:off x="0" y="4906867"/>
            <a:ext cx="12192000" cy="1951133"/>
          </a:xfrm>
          <a:prstGeom prst="rect">
            <a:avLst/>
          </a:prstGeom>
        </p:spPr>
      </p:pic>
      <p:pic>
        <p:nvPicPr>
          <p:cNvPr id="8" name="图片 7">
            <a:extLst>
              <a:ext uri="{FF2B5EF4-FFF2-40B4-BE49-F238E27FC236}">
                <a16:creationId xmlns:a16="http://schemas.microsoft.com/office/drawing/2014/main" id="{244822C7-D1B9-417E-A6E6-1A4601CC78E1}"/>
              </a:ext>
            </a:extLst>
          </p:cNvPr>
          <p:cNvPicPr>
            <a:picLocks noChangeAspect="1"/>
          </p:cNvPicPr>
          <p:nvPr/>
        </p:nvPicPr>
        <p:blipFill>
          <a:blip r:embed="rId6">
            <a:extLst>
              <a:ext uri="{28A0092B-C50C-407E-A947-70E740481C1C}">
                <a14:useLocalDpi val="0"/>
              </a:ext>
            </a:extLst>
          </a:blip>
          <a:stretch>
            <a:fillRect/>
          </a:stretch>
        </p:blipFill>
        <p:spPr>
          <a:xfrm>
            <a:off x="232437" y="5783094"/>
            <a:ext cx="2083347" cy="1074906"/>
          </a:xfrm>
          <a:prstGeom prst="rect">
            <a:avLst/>
          </a:prstGeom>
        </p:spPr>
      </p:pic>
      <p:pic>
        <p:nvPicPr>
          <p:cNvPr id="13" name="Picture 11">
            <a:extLst>
              <a:ext uri="{FF2B5EF4-FFF2-40B4-BE49-F238E27FC236}">
                <a16:creationId xmlns:a16="http://schemas.microsoft.com/office/drawing/2014/main" id="{BE52A25C-192C-46D2-8706-FF162C1A3A7F}"/>
              </a:ext>
            </a:extLst>
          </p:cNvPr>
          <p:cNvPicPr>
            <a:picLocks noChangeArrowheads="1" noChangeAspect="1"/>
          </p:cNvPicPr>
          <p:nvPr/>
        </p:nvPicPr>
        <p:blipFill>
          <a:blip r:embed="rId7">
            <a:extLst>
              <a:ext uri="{28A0092B-C50C-407E-A947-70E740481C1C}">
                <a14:useLocalDpi val="0"/>
              </a:ext>
            </a:extLst>
          </a:blip>
          <a:stretch>
            <a:fillRect/>
          </a:stretch>
        </p:blipFill>
        <p:spPr bwMode="auto">
          <a:xfrm>
            <a:off x="1101532" y="1273565"/>
            <a:ext cx="1883286" cy="1535246"/>
          </a:xfrm>
          <a:prstGeom prst="rect">
            <a:avLst/>
          </a:prstGeom>
          <a:noFill/>
          <a:extLst>
            <a:ext uri="{909E8E84-426E-40DD-AFC4-6F175D3DCCD1}">
              <a14:hiddenFill>
                <a:solidFill>
                  <a:srgbClr val="FFFFFF"/>
                </a:solidFill>
              </a14:hiddenFill>
            </a:ext>
          </a:extLst>
        </p:spPr>
      </p:pic>
      <p:sp>
        <p:nvSpPr>
          <p:cNvPr id="15" name="椭圆 14">
            <a:extLst>
              <a:ext uri="{FF2B5EF4-FFF2-40B4-BE49-F238E27FC236}">
                <a16:creationId xmlns:a16="http://schemas.microsoft.com/office/drawing/2014/main" id="{EA4DA75F-A901-40EC-995C-BC79F9EAE0ED}"/>
              </a:ext>
            </a:extLst>
          </p:cNvPr>
          <p:cNvSpPr/>
          <p:nvPr/>
        </p:nvSpPr>
        <p:spPr>
          <a:xfrm>
            <a:off x="3033460" y="1894005"/>
            <a:ext cx="643064" cy="643064"/>
          </a:xfrm>
          <a:prstGeom prst="ellipse">
            <a:avLst/>
          </a:prstGeom>
          <a:solidFill>
            <a:schemeClr val="bg1"/>
          </a:solidFill>
          <a:ln w="1016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rgbClr val="C00000"/>
                </a:solidFill>
                <a:latin charset="-122" panose="020b0804020202020204" pitchFamily="34" typeface="汉仪雅酷黑 75W"/>
                <a:ea charset="-122" panose="020b0804020202020204" pitchFamily="34" typeface="汉仪雅酷黑 75W"/>
                <a:cs typeface="+mn-ea"/>
                <a:sym typeface="+mn-lt"/>
              </a:rPr>
              <a:t>1</a:t>
            </a:r>
          </a:p>
        </p:txBody>
      </p:sp>
      <p:sp>
        <p:nvSpPr>
          <p:cNvPr id="17" name="矩形: 圆角 16">
            <a:extLst>
              <a:ext uri="{FF2B5EF4-FFF2-40B4-BE49-F238E27FC236}">
                <a16:creationId xmlns:a16="http://schemas.microsoft.com/office/drawing/2014/main" id="{F261EE7C-312C-42DC-993E-006AF0A707A1}"/>
              </a:ext>
            </a:extLst>
          </p:cNvPr>
          <p:cNvSpPr/>
          <p:nvPr/>
        </p:nvSpPr>
        <p:spPr>
          <a:xfrm>
            <a:off x="3931364" y="1894005"/>
            <a:ext cx="6843950" cy="629197"/>
          </a:xfrm>
          <a:prstGeom prst="roundRect">
            <a:avLst>
              <a:gd fmla="val 50000" name="adj"/>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r>
              <a:rPr altLang="zh-CN" lang="en-US" sz="2400">
                <a:solidFill>
                  <a:schemeClr val="bg1"/>
                </a:solidFill>
                <a:latin charset="-122" panose="020b0804020202020204" pitchFamily="34" typeface="汉仪雅酷黑 75W"/>
                <a:ea charset="-122" panose="020b0804020202020204" pitchFamily="34" typeface="汉仪雅酷黑 75W"/>
                <a:cs typeface="+mn-ea"/>
                <a:sym typeface="+mn-lt"/>
              </a:rPr>
              <a:t>《条例》的制定和实施</a:t>
            </a:r>
          </a:p>
        </p:txBody>
      </p:sp>
      <p:sp>
        <p:nvSpPr>
          <p:cNvPr id="20" name="文本框 19">
            <a:extLst>
              <a:ext uri="{FF2B5EF4-FFF2-40B4-BE49-F238E27FC236}">
                <a16:creationId xmlns:a16="http://schemas.microsoft.com/office/drawing/2014/main" id="{B94CDF26-C1A4-44A6-8134-9E20AE2DFAC4}"/>
              </a:ext>
            </a:extLst>
          </p:cNvPr>
          <p:cNvSpPr txBox="1"/>
          <p:nvPr/>
        </p:nvSpPr>
        <p:spPr>
          <a:xfrm>
            <a:off x="1379524" y="2640255"/>
            <a:ext cx="1331626" cy="1737360"/>
          </a:xfrm>
          <a:prstGeom prst="rect">
            <a:avLst/>
          </a:prstGeom>
          <a:noFill/>
          <a:ln>
            <a:noFill/>
          </a:ln>
          <a:effectLst/>
        </p:spPr>
        <p:txBody>
          <a:bodyPr rtlCol="0" wrap="square">
            <a:spAutoFit/>
          </a:bodyPr>
          <a:lstStyle>
            <a:defPPr>
              <a:defRPr lang="zh-CN"/>
            </a:defPPr>
            <a:lvl1pPr algn="ctr">
              <a:defRPr sz="7200">
                <a:ln w="3175">
                  <a:noFill/>
                </a:ln>
                <a:gradFill>
                  <a:gsLst>
                    <a:gs pos="5000">
                      <a:srgbClr val="FFFF00"/>
                    </a:gs>
                    <a:gs pos="50000">
                      <a:schemeClr val="bg1"/>
                    </a:gs>
                    <a:gs pos="95000">
                      <a:srgbClr val="FFFF00"/>
                    </a:gs>
                  </a:gsLst>
                  <a:lin ang="5400000" scaled="1"/>
                </a:gradFill>
                <a:effectLst>
                  <a:glow rad="190500">
                    <a:srgbClr val="FFFF00">
                      <a:alpha val="15000"/>
                    </a:srgbClr>
                  </a:glow>
                  <a:outerShdw algn="tl" blurRad="254000" dir="2700000" dist="63500">
                    <a:schemeClr val="tx1">
                      <a:lumMod val="75000"/>
                      <a:lumOff val="25000"/>
                      <a:alpha val="40000"/>
                    </a:schemeClr>
                  </a:outerShdw>
                </a:effectLst>
                <a:latin charset="-122" panose="03000509000000000000" pitchFamily="65" typeface="方正大黑简体"/>
                <a:ea charset="-122" panose="03000509000000000000" pitchFamily="65" typeface="方正大黑简体"/>
                <a:cs charset="-122" panose="02000600000000000000" pitchFamily="2" typeface="八大山人 V2007"/>
              </a:defRPr>
            </a:lvl1pPr>
          </a:lstStyle>
          <a:p>
            <a:r>
              <a:rPr altLang="en-US" b="1" lang="zh-CN" sz="5400">
                <a:solidFill>
                  <a:schemeClr val="bg1"/>
                </a:solidFill>
                <a:effectLst/>
                <a:latin charset="-122" panose="020b0804020202020204" pitchFamily="34" typeface="汉仪雅酷黑 75W"/>
                <a:ea charset="-122" panose="020b0804020202020204" pitchFamily="34" typeface="汉仪雅酷黑 75W"/>
                <a:cs typeface="+mn-ea"/>
                <a:sym typeface="+mn-lt"/>
              </a:rPr>
              <a:t>目</a:t>
            </a:r>
          </a:p>
          <a:p>
            <a:r>
              <a:rPr altLang="en-US" b="1" lang="zh-CN" sz="5400">
                <a:solidFill>
                  <a:schemeClr val="bg1"/>
                </a:solidFill>
                <a:effectLst/>
                <a:latin charset="-122" panose="020b0804020202020204" pitchFamily="34" typeface="汉仪雅酷黑 75W"/>
                <a:ea charset="-122" panose="020b0804020202020204" pitchFamily="34" typeface="汉仪雅酷黑 75W"/>
                <a:cs typeface="+mn-ea"/>
                <a:sym typeface="+mn-lt"/>
              </a:rPr>
              <a:t>录</a:t>
            </a:r>
          </a:p>
        </p:txBody>
      </p:sp>
      <p:sp>
        <p:nvSpPr>
          <p:cNvPr id="24" name="椭圆 23">
            <a:extLst>
              <a:ext uri="{FF2B5EF4-FFF2-40B4-BE49-F238E27FC236}">
                <a16:creationId xmlns:a16="http://schemas.microsoft.com/office/drawing/2014/main" id="{DCD31B32-4F8B-4419-A5A4-1A990D9F05DD}"/>
              </a:ext>
            </a:extLst>
          </p:cNvPr>
          <p:cNvSpPr/>
          <p:nvPr/>
        </p:nvSpPr>
        <p:spPr>
          <a:xfrm>
            <a:off x="3033460" y="2937291"/>
            <a:ext cx="643064" cy="643064"/>
          </a:xfrm>
          <a:prstGeom prst="ellipse">
            <a:avLst/>
          </a:prstGeom>
          <a:solidFill>
            <a:schemeClr val="bg1"/>
          </a:solidFill>
          <a:ln w="1016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rgbClr val="C00000"/>
                </a:solidFill>
                <a:latin charset="-122" panose="020b0804020202020204" pitchFamily="34" typeface="汉仪雅酷黑 75W"/>
                <a:ea charset="-122" panose="020b0804020202020204" pitchFamily="34" typeface="汉仪雅酷黑 75W"/>
                <a:cs typeface="+mn-ea"/>
                <a:sym typeface="+mn-lt"/>
              </a:rPr>
              <a:t>2</a:t>
            </a:r>
          </a:p>
        </p:txBody>
      </p:sp>
      <p:sp>
        <p:nvSpPr>
          <p:cNvPr id="25" name="矩形: 圆角 45">
            <a:extLst>
              <a:ext uri="{FF2B5EF4-FFF2-40B4-BE49-F238E27FC236}">
                <a16:creationId xmlns:a16="http://schemas.microsoft.com/office/drawing/2014/main" id="{2668890B-18D7-4064-94C6-DF2336CA56E7}"/>
              </a:ext>
            </a:extLst>
          </p:cNvPr>
          <p:cNvSpPr/>
          <p:nvPr/>
        </p:nvSpPr>
        <p:spPr>
          <a:xfrm>
            <a:off x="3931364" y="2937291"/>
            <a:ext cx="6843950" cy="629197"/>
          </a:xfrm>
          <a:prstGeom prst="roundRect">
            <a:avLst>
              <a:gd fmla="val 50000" name="adj"/>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r>
              <a:rPr altLang="en-US" lang="zh-CN" sz="2400">
                <a:solidFill>
                  <a:schemeClr val="bg1"/>
                </a:solidFill>
                <a:latin charset="-122" panose="020b0804020202020204" pitchFamily="34" typeface="汉仪雅酷黑 75W"/>
                <a:ea charset="-122" panose="020b0804020202020204" pitchFamily="34" typeface="汉仪雅酷黑 75W"/>
                <a:cs typeface="+mn-ea"/>
                <a:sym typeface="+mn-lt"/>
              </a:rPr>
              <a:t>确保《条例》落到实处</a:t>
            </a:r>
          </a:p>
        </p:txBody>
      </p:sp>
      <p:sp>
        <p:nvSpPr>
          <p:cNvPr id="26" name="椭圆 25">
            <a:extLst>
              <a:ext uri="{FF2B5EF4-FFF2-40B4-BE49-F238E27FC236}">
                <a16:creationId xmlns:a16="http://schemas.microsoft.com/office/drawing/2014/main" id="{2DA3D03F-66AB-4FD5-8582-4B85E393CCDB}"/>
              </a:ext>
            </a:extLst>
          </p:cNvPr>
          <p:cNvSpPr/>
          <p:nvPr/>
        </p:nvSpPr>
        <p:spPr>
          <a:xfrm>
            <a:off x="3033460" y="4013267"/>
            <a:ext cx="643064" cy="643064"/>
          </a:xfrm>
          <a:prstGeom prst="ellipse">
            <a:avLst/>
          </a:prstGeom>
          <a:solidFill>
            <a:schemeClr val="bg1"/>
          </a:solidFill>
          <a:ln w="1016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rgbClr val="C00000"/>
                </a:solidFill>
                <a:latin charset="-122" panose="020b0804020202020204" pitchFamily="34" typeface="汉仪雅酷黑 75W"/>
                <a:ea charset="-122" panose="020b0804020202020204" pitchFamily="34" typeface="汉仪雅酷黑 75W"/>
                <a:cs typeface="+mn-ea"/>
                <a:sym typeface="+mn-lt"/>
              </a:rPr>
              <a:t>3</a:t>
            </a:r>
          </a:p>
        </p:txBody>
      </p:sp>
      <p:sp>
        <p:nvSpPr>
          <p:cNvPr id="27" name="矩形: 圆角 45">
            <a:extLst>
              <a:ext uri="{FF2B5EF4-FFF2-40B4-BE49-F238E27FC236}">
                <a16:creationId xmlns:a16="http://schemas.microsoft.com/office/drawing/2014/main" id="{D22695E8-419C-4A3E-ADFB-AA5581F33CC5}"/>
              </a:ext>
            </a:extLst>
          </p:cNvPr>
          <p:cNvSpPr/>
          <p:nvPr/>
        </p:nvSpPr>
        <p:spPr>
          <a:xfrm>
            <a:off x="3931364" y="4013267"/>
            <a:ext cx="6843950" cy="629197"/>
          </a:xfrm>
          <a:prstGeom prst="roundRect">
            <a:avLst>
              <a:gd fmla="val 50000" name="adj"/>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r>
              <a:rPr altLang="en-US" lang="zh-CN" sz="24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spTree>
    <p:extLst>
      <p:ext uri="{BB962C8B-B14F-4D97-AF65-F5344CB8AC3E}">
        <p14:creationId val="298362441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1000" id="11"/>
                                        <p:tgtEl>
                                          <p:spTgt spid="18"/>
                                        </p:tgtEl>
                                      </p:cBhvr>
                                    </p:animEffect>
                                    <p:anim calcmode="lin" valueType="num">
                                      <p:cBhvr>
                                        <p:cTn dur="1000" fill="hold" id="12"/>
                                        <p:tgtEl>
                                          <p:spTgt spid="18"/>
                                        </p:tgtEl>
                                        <p:attrNameLst>
                                          <p:attrName>ppt_x</p:attrName>
                                        </p:attrNameLst>
                                      </p:cBhvr>
                                      <p:tavLst>
                                        <p:tav tm="0">
                                          <p:val>
                                            <p:strVal val="#ppt_x"/>
                                          </p:val>
                                        </p:tav>
                                        <p:tav tm="100000">
                                          <p:val>
                                            <p:strVal val="#ppt_x"/>
                                          </p:val>
                                        </p:tav>
                                      </p:tavLst>
                                    </p:anim>
                                    <p:anim calcmode="lin" valueType="num">
                                      <p:cBhvr>
                                        <p:cTn dur="1000" fill="hold" id="13"/>
                                        <p:tgtEl>
                                          <p:spTgt spid="1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21"/>
                                        </p:tgtEl>
                                        <p:attrNameLst>
                                          <p:attrName>style.visibility</p:attrName>
                                        </p:attrNameLst>
                                      </p:cBhvr>
                                      <p:to>
                                        <p:strVal val="visible"/>
                                      </p:to>
                                    </p:set>
                                    <p:animEffect filter="fade" transition="in">
                                      <p:cBhvr>
                                        <p:cTn dur="1000" id="17"/>
                                        <p:tgtEl>
                                          <p:spTgt spid="21"/>
                                        </p:tgtEl>
                                      </p:cBhvr>
                                    </p:animEffect>
                                    <p:anim calcmode="lin" valueType="num">
                                      <p:cBhvr>
                                        <p:cTn dur="1000" fill="hold" id="18"/>
                                        <p:tgtEl>
                                          <p:spTgt spid="21"/>
                                        </p:tgtEl>
                                        <p:attrNameLst>
                                          <p:attrName>ppt_x</p:attrName>
                                        </p:attrNameLst>
                                      </p:cBhvr>
                                      <p:tavLst>
                                        <p:tav tm="0">
                                          <p:val>
                                            <p:strVal val="#ppt_x"/>
                                          </p:val>
                                        </p:tav>
                                        <p:tav tm="100000">
                                          <p:val>
                                            <p:strVal val="#ppt_x"/>
                                          </p:val>
                                        </p:tav>
                                      </p:tavLst>
                                    </p:anim>
                                    <p:anim calcmode="lin" valueType="num">
                                      <p:cBhvr>
                                        <p:cTn dur="1000" fill="hold" id="19"/>
                                        <p:tgtEl>
                                          <p:spTgt spid="2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10"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500" id="23"/>
                                        <p:tgtEl>
                                          <p:spTgt spid="8"/>
                                        </p:tgtEl>
                                      </p:cBhvr>
                                    </p:animEffect>
                                  </p:childTnLst>
                                </p:cTn>
                              </p:par>
                            </p:childTnLst>
                          </p:cTn>
                        </p:par>
                        <p:par>
                          <p:cTn fill="hold" id="24" nodeType="afterGroup">
                            <p:stCondLst>
                              <p:cond delay="3000"/>
                            </p:stCondLst>
                            <p:childTnLst>
                              <p:par>
                                <p:cTn fill="hold" id="25" nodeType="afterEffect" presetClass="entr" presetID="53" presetSubtype="0">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p:cTn dur="500" fill="hold" id="27"/>
                                        <p:tgtEl>
                                          <p:spTgt spid="13"/>
                                        </p:tgtEl>
                                        <p:attrNameLst>
                                          <p:attrName>ppt_w</p:attrName>
                                        </p:attrNameLst>
                                      </p:cBhvr>
                                      <p:tavLst>
                                        <p:tav tm="0">
                                          <p:val>
                                            <p:fltVal val="0"/>
                                          </p:val>
                                        </p:tav>
                                        <p:tav tm="100000">
                                          <p:val>
                                            <p:strVal val="#ppt_w"/>
                                          </p:val>
                                        </p:tav>
                                      </p:tavLst>
                                    </p:anim>
                                    <p:anim calcmode="lin" valueType="num">
                                      <p:cBhvr>
                                        <p:cTn dur="500" fill="hold" id="28"/>
                                        <p:tgtEl>
                                          <p:spTgt spid="13"/>
                                        </p:tgtEl>
                                        <p:attrNameLst>
                                          <p:attrName>ppt_h</p:attrName>
                                        </p:attrNameLst>
                                      </p:cBhvr>
                                      <p:tavLst>
                                        <p:tav tm="0">
                                          <p:val>
                                            <p:fltVal val="0"/>
                                          </p:val>
                                        </p:tav>
                                        <p:tav tm="100000">
                                          <p:val>
                                            <p:strVal val="#ppt_h"/>
                                          </p:val>
                                        </p:tav>
                                      </p:tavLst>
                                    </p:anim>
                                    <p:animEffect filter="fade" transition="in">
                                      <p:cBhvr>
                                        <p:cTn dur="500" id="29"/>
                                        <p:tgtEl>
                                          <p:spTgt spid="13"/>
                                        </p:tgtEl>
                                      </p:cBhvr>
                                    </p:animEffect>
                                  </p:childTnLst>
                                </p:cTn>
                              </p:par>
                              <p:par>
                                <p:cTn decel="40000" fill="hold" grpId="0" id="30" nodeType="withEffect" presetClass="entr" presetID="2" presetSubtype="1">
                                  <p:stCondLst>
                                    <p:cond delay="0"/>
                                  </p:stCondLst>
                                  <p:iterate type="lt">
                                    <p:tmPct val="10000"/>
                                  </p:iterate>
                                  <p:childTnLst>
                                    <p:set>
                                      <p:cBhvr>
                                        <p:cTn dur="1" fill="hold" id="31">
                                          <p:stCondLst>
                                            <p:cond delay="0"/>
                                          </p:stCondLst>
                                        </p:cTn>
                                        <p:tgtEl>
                                          <p:spTgt spid="20"/>
                                        </p:tgtEl>
                                        <p:attrNameLst>
                                          <p:attrName>style.visibility</p:attrName>
                                        </p:attrNameLst>
                                      </p:cBhvr>
                                      <p:to>
                                        <p:strVal val="visible"/>
                                      </p:to>
                                    </p:set>
                                    <p:anim calcmode="lin" valueType="num">
                                      <p:cBhvr additive="base">
                                        <p:cTn dur="1000" fill="hold" id="32"/>
                                        <p:tgtEl>
                                          <p:spTgt spid="20"/>
                                        </p:tgtEl>
                                        <p:attrNameLst>
                                          <p:attrName>ppt_x</p:attrName>
                                        </p:attrNameLst>
                                      </p:cBhvr>
                                      <p:tavLst>
                                        <p:tav tm="0">
                                          <p:val>
                                            <p:strVal val="#ppt_x"/>
                                          </p:val>
                                        </p:tav>
                                        <p:tav tm="100000">
                                          <p:val>
                                            <p:strVal val="#ppt_x"/>
                                          </p:val>
                                        </p:tav>
                                      </p:tavLst>
                                    </p:anim>
                                    <p:anim calcmode="lin" valueType="num">
                                      <p:cBhvr additive="base">
                                        <p:cTn dur="1000" fill="hold" id="33"/>
                                        <p:tgtEl>
                                          <p:spTgt spid="20"/>
                                        </p:tgtEl>
                                        <p:attrNameLst>
                                          <p:attrName>ppt_y</p:attrName>
                                        </p:attrNameLst>
                                      </p:cBhvr>
                                      <p:tavLst>
                                        <p:tav tm="0">
                                          <p:val>
                                            <p:strVal val="0-#ppt_h/2"/>
                                          </p:val>
                                        </p:tav>
                                        <p:tav tm="100000">
                                          <p:val>
                                            <p:strVal val="#ppt_y"/>
                                          </p:val>
                                        </p:tav>
                                      </p:tavLst>
                                    </p:anim>
                                  </p:childTnLst>
                                </p:cTn>
                              </p:par>
                            </p:childTnLst>
                          </p:cTn>
                        </p:par>
                        <p:par>
                          <p:cTn fill="hold" id="34" nodeType="afterGroup">
                            <p:stCondLst>
                              <p:cond delay="4000"/>
                            </p:stCondLst>
                            <p:childTnLst>
                              <p:par>
                                <p:cTn decel="100000" fill="hold" grpId="0" id="35" nodeType="afterEffect" presetClass="entr" presetID="49" presetSubtype="0">
                                  <p:stCondLst>
                                    <p:cond delay="0"/>
                                  </p:stCondLst>
                                  <p:childTnLst>
                                    <p:set>
                                      <p:cBhvr>
                                        <p:cTn dur="1" fill="hold" id="36">
                                          <p:stCondLst>
                                            <p:cond delay="0"/>
                                          </p:stCondLst>
                                        </p:cTn>
                                        <p:tgtEl>
                                          <p:spTgt spid="15"/>
                                        </p:tgtEl>
                                        <p:attrNameLst>
                                          <p:attrName>style.visibility</p:attrName>
                                        </p:attrNameLst>
                                      </p:cBhvr>
                                      <p:to>
                                        <p:strVal val="visible"/>
                                      </p:to>
                                    </p:set>
                                    <p:anim calcmode="lin" valueType="num">
                                      <p:cBhvr>
                                        <p:cTn dur="1000" fill="hold" id="37"/>
                                        <p:tgtEl>
                                          <p:spTgt spid="15"/>
                                        </p:tgtEl>
                                        <p:attrNameLst>
                                          <p:attrName>ppt_w</p:attrName>
                                        </p:attrNameLst>
                                      </p:cBhvr>
                                      <p:tavLst>
                                        <p:tav tm="0">
                                          <p:val>
                                            <p:fltVal val="0"/>
                                          </p:val>
                                        </p:tav>
                                        <p:tav tm="100000">
                                          <p:val>
                                            <p:strVal val="#ppt_w"/>
                                          </p:val>
                                        </p:tav>
                                      </p:tavLst>
                                    </p:anim>
                                    <p:anim calcmode="lin" valueType="num">
                                      <p:cBhvr>
                                        <p:cTn dur="1000" fill="hold" id="38"/>
                                        <p:tgtEl>
                                          <p:spTgt spid="15"/>
                                        </p:tgtEl>
                                        <p:attrNameLst>
                                          <p:attrName>ppt_h</p:attrName>
                                        </p:attrNameLst>
                                      </p:cBhvr>
                                      <p:tavLst>
                                        <p:tav tm="0">
                                          <p:val>
                                            <p:fltVal val="0"/>
                                          </p:val>
                                        </p:tav>
                                        <p:tav tm="100000">
                                          <p:val>
                                            <p:strVal val="#ppt_h"/>
                                          </p:val>
                                        </p:tav>
                                      </p:tavLst>
                                    </p:anim>
                                    <p:anim calcmode="lin" valueType="num">
                                      <p:cBhvr>
                                        <p:cTn dur="1000" fill="hold" id="39"/>
                                        <p:tgtEl>
                                          <p:spTgt spid="15"/>
                                        </p:tgtEl>
                                        <p:attrNameLst>
                                          <p:attrName>style.rotation</p:attrName>
                                        </p:attrNameLst>
                                      </p:cBhvr>
                                      <p:tavLst>
                                        <p:tav tm="0">
                                          <p:val>
                                            <p:fltVal val="360"/>
                                          </p:val>
                                        </p:tav>
                                        <p:tav tm="100000">
                                          <p:val>
                                            <p:fltVal val="0"/>
                                          </p:val>
                                        </p:tav>
                                      </p:tavLst>
                                    </p:anim>
                                    <p:animEffect filter="fade" transition="in">
                                      <p:cBhvr>
                                        <p:cTn dur="1000" id="40"/>
                                        <p:tgtEl>
                                          <p:spTgt spid="15"/>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17"/>
                                        </p:tgtEl>
                                        <p:attrNameLst>
                                          <p:attrName>style.visibility</p:attrName>
                                        </p:attrNameLst>
                                      </p:cBhvr>
                                      <p:to>
                                        <p:strVal val="visible"/>
                                      </p:to>
                                    </p:set>
                                    <p:animEffect filter="wipe(left)" transition="in">
                                      <p:cBhvr>
                                        <p:cTn dur="1000" id="43"/>
                                        <p:tgtEl>
                                          <p:spTgt spid="17"/>
                                        </p:tgtEl>
                                      </p:cBhvr>
                                    </p:animEffect>
                                  </p:childTnLst>
                                </p:cTn>
                              </p:par>
                            </p:childTnLst>
                          </p:cTn>
                        </p:par>
                        <p:par>
                          <p:cTn fill="hold" id="44" nodeType="afterGroup">
                            <p:stCondLst>
                              <p:cond delay="5000"/>
                            </p:stCondLst>
                            <p:childTnLst>
                              <p:par>
                                <p:cTn decel="100000" fill="hold" grpId="0" id="45" nodeType="afterEffect" presetClass="entr" presetID="49" presetSubtype="0">
                                  <p:stCondLst>
                                    <p:cond delay="0"/>
                                  </p:stCondLst>
                                  <p:childTnLst>
                                    <p:set>
                                      <p:cBhvr>
                                        <p:cTn dur="1" fill="hold" id="46">
                                          <p:stCondLst>
                                            <p:cond delay="0"/>
                                          </p:stCondLst>
                                        </p:cTn>
                                        <p:tgtEl>
                                          <p:spTgt spid="24"/>
                                        </p:tgtEl>
                                        <p:attrNameLst>
                                          <p:attrName>style.visibility</p:attrName>
                                        </p:attrNameLst>
                                      </p:cBhvr>
                                      <p:to>
                                        <p:strVal val="visible"/>
                                      </p:to>
                                    </p:set>
                                    <p:anim calcmode="lin" valueType="num">
                                      <p:cBhvr>
                                        <p:cTn dur="1000" fill="hold" id="47"/>
                                        <p:tgtEl>
                                          <p:spTgt spid="24"/>
                                        </p:tgtEl>
                                        <p:attrNameLst>
                                          <p:attrName>ppt_w</p:attrName>
                                        </p:attrNameLst>
                                      </p:cBhvr>
                                      <p:tavLst>
                                        <p:tav tm="0">
                                          <p:val>
                                            <p:fltVal val="0"/>
                                          </p:val>
                                        </p:tav>
                                        <p:tav tm="100000">
                                          <p:val>
                                            <p:strVal val="#ppt_w"/>
                                          </p:val>
                                        </p:tav>
                                      </p:tavLst>
                                    </p:anim>
                                    <p:anim calcmode="lin" valueType="num">
                                      <p:cBhvr>
                                        <p:cTn dur="1000" fill="hold" id="48"/>
                                        <p:tgtEl>
                                          <p:spTgt spid="24"/>
                                        </p:tgtEl>
                                        <p:attrNameLst>
                                          <p:attrName>ppt_h</p:attrName>
                                        </p:attrNameLst>
                                      </p:cBhvr>
                                      <p:tavLst>
                                        <p:tav tm="0">
                                          <p:val>
                                            <p:fltVal val="0"/>
                                          </p:val>
                                        </p:tav>
                                        <p:tav tm="100000">
                                          <p:val>
                                            <p:strVal val="#ppt_h"/>
                                          </p:val>
                                        </p:tav>
                                      </p:tavLst>
                                    </p:anim>
                                    <p:anim calcmode="lin" valueType="num">
                                      <p:cBhvr>
                                        <p:cTn dur="1000" fill="hold" id="49"/>
                                        <p:tgtEl>
                                          <p:spTgt spid="24"/>
                                        </p:tgtEl>
                                        <p:attrNameLst>
                                          <p:attrName>style.rotation</p:attrName>
                                        </p:attrNameLst>
                                      </p:cBhvr>
                                      <p:tavLst>
                                        <p:tav tm="0">
                                          <p:val>
                                            <p:fltVal val="360"/>
                                          </p:val>
                                        </p:tav>
                                        <p:tav tm="100000">
                                          <p:val>
                                            <p:fltVal val="0"/>
                                          </p:val>
                                        </p:tav>
                                      </p:tavLst>
                                    </p:anim>
                                    <p:animEffect filter="fade" transition="in">
                                      <p:cBhvr>
                                        <p:cTn dur="1000" id="50"/>
                                        <p:tgtEl>
                                          <p:spTgt spid="24"/>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25"/>
                                        </p:tgtEl>
                                        <p:attrNameLst>
                                          <p:attrName>style.visibility</p:attrName>
                                        </p:attrNameLst>
                                      </p:cBhvr>
                                      <p:to>
                                        <p:strVal val="visible"/>
                                      </p:to>
                                    </p:set>
                                    <p:animEffect filter="wipe(left)" transition="in">
                                      <p:cBhvr>
                                        <p:cTn dur="1000" id="53"/>
                                        <p:tgtEl>
                                          <p:spTgt spid="25"/>
                                        </p:tgtEl>
                                      </p:cBhvr>
                                    </p:animEffect>
                                  </p:childTnLst>
                                </p:cTn>
                              </p:par>
                            </p:childTnLst>
                          </p:cTn>
                        </p:par>
                        <p:par>
                          <p:cTn fill="hold" id="54" nodeType="afterGroup">
                            <p:stCondLst>
                              <p:cond delay="6000"/>
                            </p:stCondLst>
                            <p:childTnLst>
                              <p:par>
                                <p:cTn decel="100000" fill="hold" grpId="0" id="55" nodeType="afterEffect" presetClass="entr" presetID="49" presetSubtype="0">
                                  <p:stCondLst>
                                    <p:cond delay="0"/>
                                  </p:stCondLst>
                                  <p:childTnLst>
                                    <p:set>
                                      <p:cBhvr>
                                        <p:cTn dur="1" fill="hold" id="56">
                                          <p:stCondLst>
                                            <p:cond delay="0"/>
                                          </p:stCondLst>
                                        </p:cTn>
                                        <p:tgtEl>
                                          <p:spTgt spid="26"/>
                                        </p:tgtEl>
                                        <p:attrNameLst>
                                          <p:attrName>style.visibility</p:attrName>
                                        </p:attrNameLst>
                                      </p:cBhvr>
                                      <p:to>
                                        <p:strVal val="visible"/>
                                      </p:to>
                                    </p:set>
                                    <p:anim calcmode="lin" valueType="num">
                                      <p:cBhvr>
                                        <p:cTn dur="1000" fill="hold" id="57"/>
                                        <p:tgtEl>
                                          <p:spTgt spid="26"/>
                                        </p:tgtEl>
                                        <p:attrNameLst>
                                          <p:attrName>ppt_w</p:attrName>
                                        </p:attrNameLst>
                                      </p:cBhvr>
                                      <p:tavLst>
                                        <p:tav tm="0">
                                          <p:val>
                                            <p:fltVal val="0"/>
                                          </p:val>
                                        </p:tav>
                                        <p:tav tm="100000">
                                          <p:val>
                                            <p:strVal val="#ppt_w"/>
                                          </p:val>
                                        </p:tav>
                                      </p:tavLst>
                                    </p:anim>
                                    <p:anim calcmode="lin" valueType="num">
                                      <p:cBhvr>
                                        <p:cTn dur="1000" fill="hold" id="58"/>
                                        <p:tgtEl>
                                          <p:spTgt spid="26"/>
                                        </p:tgtEl>
                                        <p:attrNameLst>
                                          <p:attrName>ppt_h</p:attrName>
                                        </p:attrNameLst>
                                      </p:cBhvr>
                                      <p:tavLst>
                                        <p:tav tm="0">
                                          <p:val>
                                            <p:fltVal val="0"/>
                                          </p:val>
                                        </p:tav>
                                        <p:tav tm="100000">
                                          <p:val>
                                            <p:strVal val="#ppt_h"/>
                                          </p:val>
                                        </p:tav>
                                      </p:tavLst>
                                    </p:anim>
                                    <p:anim calcmode="lin" valueType="num">
                                      <p:cBhvr>
                                        <p:cTn dur="1000" fill="hold" id="59"/>
                                        <p:tgtEl>
                                          <p:spTgt spid="26"/>
                                        </p:tgtEl>
                                        <p:attrNameLst>
                                          <p:attrName>style.rotation</p:attrName>
                                        </p:attrNameLst>
                                      </p:cBhvr>
                                      <p:tavLst>
                                        <p:tav tm="0">
                                          <p:val>
                                            <p:fltVal val="360"/>
                                          </p:val>
                                        </p:tav>
                                        <p:tav tm="100000">
                                          <p:val>
                                            <p:fltVal val="0"/>
                                          </p:val>
                                        </p:tav>
                                      </p:tavLst>
                                    </p:anim>
                                    <p:animEffect filter="fade" transition="in">
                                      <p:cBhvr>
                                        <p:cTn dur="1000" id="60"/>
                                        <p:tgtEl>
                                          <p:spTgt spid="26"/>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27"/>
                                        </p:tgtEl>
                                        <p:attrNameLst>
                                          <p:attrName>style.visibility</p:attrName>
                                        </p:attrNameLst>
                                      </p:cBhvr>
                                      <p:to>
                                        <p:strVal val="visible"/>
                                      </p:to>
                                    </p:set>
                                    <p:animEffect filter="wipe(left)" transition="in">
                                      <p:cBhvr>
                                        <p:cTn dur="1000" id="63"/>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P grpId="0" spid="20"/>
      <p:bldP grpId="0" spid="24"/>
      <p:bldP grpId="0" spid="25"/>
      <p:bldP grpId="0" spid="26"/>
      <p:bldP grpId="0" spid="27"/>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6341458E-45CA-4C45-96D7-9104B6B9458E}"/>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3A174205-A48A-4C81-9EA1-FE2B9A6203F8}"/>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56BD2A02-943C-42D6-8574-BF1BAE1B8A6F}"/>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31</a:t>
              </a:r>
            </a:p>
          </p:txBody>
        </p:sp>
        <p:grpSp>
          <p:nvGrpSpPr>
            <p:cNvPr id="8" name="组合 7">
              <a:extLst>
                <a:ext uri="{FF2B5EF4-FFF2-40B4-BE49-F238E27FC236}">
                  <a16:creationId xmlns:a16="http://schemas.microsoft.com/office/drawing/2014/main" id="{B6B97A9B-7933-4770-BEA9-149582E8BC19}"/>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84A9636B-5D9A-41DA-9973-10265D29F3A3}"/>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1F30CEC4-3A46-4B25-8A25-D21374D46F85}"/>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C3211C96-F800-47BF-A4D4-A5D119D185DC}"/>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AB3F2E1-0B10-40F7-B0EC-6971524F843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6AE12580-BCA5-441E-89EA-6EF0202619D0}"/>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4FC312A1-2451-47FC-A826-29768282192C}"/>
              </a:ext>
            </a:extLst>
          </p:cNvPr>
          <p:cNvSpPr/>
          <p:nvPr/>
        </p:nvSpPr>
        <p:spPr>
          <a:xfrm>
            <a:off x="2314724" y="2472795"/>
            <a:ext cx="8909716" cy="822960"/>
          </a:xfrm>
          <a:prstGeom prst="rect">
            <a:avLst/>
          </a:prstGeom>
        </p:spPr>
        <p:txBody>
          <a:bodyPr wrap="square">
            <a:spAutoFit/>
          </a:bodyPr>
          <a:lstStyle/>
          <a:p>
            <a:pPr>
              <a:lnSpc>
                <a:spcPct val="150000"/>
              </a:lnSpc>
              <a:buClr>
                <a:srgbClr val="FF0000"/>
              </a:buClr>
            </a:pPr>
            <a:r>
              <a:rPr altLang="en-US" lang="zh-CN" sz="1600">
                <a:cs typeface="+mn-ea"/>
                <a:sym typeface="+mn-lt"/>
              </a:rPr>
              <a:t>当选人名单由会议主持人向选举人宣布。当选的党员代表大会代表、委员会委员，其名单以姓氏笔画为序排列。当选的常务委员会委员和书记、副书记，其名单按照上级党组织批准的顺序排列。</a:t>
            </a:r>
          </a:p>
        </p:txBody>
      </p:sp>
      <p:sp>
        <p:nvSpPr>
          <p:cNvPr id="15" name="箭头: V 形 30">
            <a:extLst>
              <a:ext uri="{FF2B5EF4-FFF2-40B4-BE49-F238E27FC236}">
                <a16:creationId xmlns:a16="http://schemas.microsoft.com/office/drawing/2014/main" id="{77BDA128-7410-426E-9E79-FE39504F61FB}"/>
              </a:ext>
            </a:extLst>
          </p:cNvPr>
          <p:cNvSpPr/>
          <p:nvPr/>
        </p:nvSpPr>
        <p:spPr>
          <a:xfrm flipV="1">
            <a:off x="2052949" y="2735057"/>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BB058E36-227A-4CD3-A332-464308220DC0}"/>
              </a:ext>
            </a:extLst>
          </p:cNvPr>
          <p:cNvCxnSpPr/>
          <p:nvPr/>
        </p:nvCxnSpPr>
        <p:spPr>
          <a:xfrm>
            <a:off x="2403207" y="3329289"/>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1FD10102-D7FD-406B-B44E-ADFDDB81CAC7}"/>
              </a:ext>
            </a:extLst>
          </p:cNvPr>
          <p:cNvGrpSpPr/>
          <p:nvPr/>
        </p:nvGrpSpPr>
        <p:grpSpPr>
          <a:xfrm>
            <a:off x="1333896" y="2567047"/>
            <a:ext cx="624489" cy="613459"/>
            <a:chOff x="2139794" y="3350279"/>
            <a:chExt cx="540000" cy="540000"/>
          </a:xfrm>
        </p:grpSpPr>
        <p:sp>
          <p:nvSpPr>
            <p:cNvPr id="18" name="椭圆 17">
              <a:extLst>
                <a:ext uri="{FF2B5EF4-FFF2-40B4-BE49-F238E27FC236}">
                  <a16:creationId xmlns:a16="http://schemas.microsoft.com/office/drawing/2014/main" id="{881F3EB0-C332-4220-BC44-A3BA56F771E0}"/>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B36EFF30-DBD8-4162-A21F-3998CAA08C83}"/>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226A0C67-05CC-40E9-AF13-17C8EF575641}"/>
              </a:ext>
            </a:extLst>
          </p:cNvPr>
          <p:cNvGrpSpPr/>
          <p:nvPr/>
        </p:nvGrpSpPr>
        <p:grpSpPr>
          <a:xfrm>
            <a:off x="865339" y="3889701"/>
            <a:ext cx="7108626" cy="767903"/>
            <a:chOff x="865339" y="1488556"/>
            <a:chExt cx="7108626" cy="767903"/>
          </a:xfrm>
        </p:grpSpPr>
        <p:sp>
          <p:nvSpPr>
            <p:cNvPr id="21" name="圆角矩形 2">
              <a:extLst>
                <a:ext uri="{FF2B5EF4-FFF2-40B4-BE49-F238E27FC236}">
                  <a16:creationId xmlns:a16="http://schemas.microsoft.com/office/drawing/2014/main" id="{4EE7B6A7-9D5D-43D4-9964-7AC6482ED110}"/>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22" name="矩形: 圆角 10">
              <a:extLst>
                <a:ext uri="{FF2B5EF4-FFF2-40B4-BE49-F238E27FC236}">
                  <a16:creationId xmlns:a16="http://schemas.microsoft.com/office/drawing/2014/main" id="{BFDD9D4B-56AF-4044-AF16-DE0A9889D22E}"/>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32</a:t>
              </a:r>
            </a:p>
          </p:txBody>
        </p:sp>
        <p:grpSp>
          <p:nvGrpSpPr>
            <p:cNvPr id="23" name="组合 22">
              <a:extLst>
                <a:ext uri="{FF2B5EF4-FFF2-40B4-BE49-F238E27FC236}">
                  <a16:creationId xmlns:a16="http://schemas.microsoft.com/office/drawing/2014/main" id="{6B24779F-7351-4EC3-9600-1BBA84870B88}"/>
                </a:ext>
              </a:extLst>
            </p:cNvPr>
            <p:cNvGrpSpPr/>
            <p:nvPr/>
          </p:nvGrpSpPr>
          <p:grpSpPr>
            <a:xfrm>
              <a:off x="1859791" y="1772306"/>
              <a:ext cx="212651" cy="212651"/>
              <a:chOff x="1859791" y="1772306"/>
              <a:chExt cx="212651" cy="212651"/>
            </a:xfrm>
          </p:grpSpPr>
          <p:sp>
            <p:nvSpPr>
              <p:cNvPr id="28" name="椭圆 27">
                <a:extLst>
                  <a:ext uri="{FF2B5EF4-FFF2-40B4-BE49-F238E27FC236}">
                    <a16:creationId xmlns:a16="http://schemas.microsoft.com/office/drawing/2014/main" id="{4793E81C-FF54-495F-A166-B3DB02F931F8}"/>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a:extLst>
                  <a:ext uri="{FF2B5EF4-FFF2-40B4-BE49-F238E27FC236}">
                    <a16:creationId xmlns:a16="http://schemas.microsoft.com/office/drawing/2014/main" id="{0BFDACD3-AA96-429E-B6D1-2726E68EC68C}"/>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24" name="直接连接符 23">
              <a:extLst>
                <a:ext uri="{FF2B5EF4-FFF2-40B4-BE49-F238E27FC236}">
                  <a16:creationId xmlns:a16="http://schemas.microsoft.com/office/drawing/2014/main" id="{DE613EFA-0BEB-4143-8F96-1412F0F34F97}"/>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C6FBFBDD-AE6D-4DA2-905E-989FFE30B259}"/>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5BB34CF6-16CD-4776-AF73-8D5733426859}"/>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30" name="矩形 29">
            <a:extLst>
              <a:ext uri="{FF2B5EF4-FFF2-40B4-BE49-F238E27FC236}">
                <a16:creationId xmlns:a16="http://schemas.microsoft.com/office/drawing/2014/main" id="{9604E0BA-EE3F-47C3-B11A-3E05437EB543}"/>
              </a:ext>
            </a:extLst>
          </p:cNvPr>
          <p:cNvSpPr/>
          <p:nvPr/>
        </p:nvSpPr>
        <p:spPr>
          <a:xfrm>
            <a:off x="2354409" y="5186456"/>
            <a:ext cx="9102378" cy="822960"/>
          </a:xfrm>
          <a:prstGeom prst="rect">
            <a:avLst/>
          </a:prstGeom>
        </p:spPr>
        <p:txBody>
          <a:bodyPr wrap="square">
            <a:spAutoFit/>
          </a:bodyPr>
          <a:lstStyle/>
          <a:p>
            <a:pPr>
              <a:lnSpc>
                <a:spcPct val="150000"/>
              </a:lnSpc>
              <a:buClr>
                <a:srgbClr val="FF0000"/>
              </a:buClr>
            </a:pPr>
            <a:r>
              <a:rPr altLang="en-US" lang="zh-CN" sz="1600">
                <a:cs typeface="+mn-ea"/>
                <a:sym typeface="+mn-lt"/>
              </a:rPr>
              <a:t>召开党员大会或者党员代表大会的请示，按照党组织隶属关系，报有审批权限的上级党组织审批。召开党员大会的，一般提前1个月报批；召开党员代表大会的，一般提前4个月报批。</a:t>
            </a:r>
          </a:p>
        </p:txBody>
      </p:sp>
      <p:sp>
        <p:nvSpPr>
          <p:cNvPr id="31" name="箭头: V 形 30">
            <a:extLst>
              <a:ext uri="{FF2B5EF4-FFF2-40B4-BE49-F238E27FC236}">
                <a16:creationId xmlns:a16="http://schemas.microsoft.com/office/drawing/2014/main" id="{D79BFE2E-4141-40DF-AEE3-B4DEE692093C}"/>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32" name="直接连接符 31">
            <a:extLst>
              <a:ext uri="{FF2B5EF4-FFF2-40B4-BE49-F238E27FC236}">
                <a16:creationId xmlns:a16="http://schemas.microsoft.com/office/drawing/2014/main" id="{CA05E094-C805-4C05-B636-34C94A8BD858}"/>
              </a:ext>
            </a:extLst>
          </p:cNvPr>
          <p:cNvCxnSpPr/>
          <p:nvPr/>
        </p:nvCxnSpPr>
        <p:spPr>
          <a:xfrm>
            <a:off x="2403207" y="6035706"/>
            <a:ext cx="8692899" cy="0"/>
          </a:xfrm>
          <a:prstGeom prst="line">
            <a:avLst/>
          </a:prstGeom>
          <a:noFill/>
          <a:ln algn="ctr" cap="flat" cmpd="sng" w="9525">
            <a:solidFill>
              <a:srgbClr val="FF0000"/>
            </a:solidFill>
            <a:prstDash val="dash"/>
          </a:ln>
          <a:effectLst/>
        </p:spPr>
      </p:cxnSp>
      <p:grpSp>
        <p:nvGrpSpPr>
          <p:cNvPr id="33" name="组合 32">
            <a:extLst>
              <a:ext uri="{FF2B5EF4-FFF2-40B4-BE49-F238E27FC236}">
                <a16:creationId xmlns:a16="http://schemas.microsoft.com/office/drawing/2014/main" id="{E6ECD910-016A-4119-839D-38B586C36480}"/>
              </a:ext>
            </a:extLst>
          </p:cNvPr>
          <p:cNvGrpSpPr/>
          <p:nvPr/>
        </p:nvGrpSpPr>
        <p:grpSpPr>
          <a:xfrm>
            <a:off x="1373581" y="5211794"/>
            <a:ext cx="624489" cy="613459"/>
            <a:chOff x="2139794" y="3350279"/>
            <a:chExt cx="540000" cy="540000"/>
          </a:xfrm>
        </p:grpSpPr>
        <p:sp>
          <p:nvSpPr>
            <p:cNvPr id="34" name="椭圆 33">
              <a:extLst>
                <a:ext uri="{FF2B5EF4-FFF2-40B4-BE49-F238E27FC236}">
                  <a16:creationId xmlns:a16="http://schemas.microsoft.com/office/drawing/2014/main" id="{00687D9B-170C-4953-8AF6-70F58FB8B75C}"/>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35" name="Freeform 5">
              <a:extLst>
                <a:ext uri="{FF2B5EF4-FFF2-40B4-BE49-F238E27FC236}">
                  <a16:creationId xmlns:a16="http://schemas.microsoft.com/office/drawing/2014/main" id="{2E765C81-CDCA-45C5-925A-EA9BDA6E9D97}"/>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300721365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style.rotation</p:attrName>
                                        </p:attrNameLst>
                                      </p:cBhvr>
                                      <p:tavLst>
                                        <p:tav tm="0">
                                          <p:val>
                                            <p:fltVal val="360"/>
                                          </p:val>
                                        </p:tav>
                                        <p:tav tm="100000">
                                          <p:val>
                                            <p:fltVal val="0"/>
                                          </p:val>
                                        </p:tav>
                                      </p:tavLst>
                                    </p:anim>
                                    <p:animEffect filter="fade" transition="in">
                                      <p:cBhvr>
                                        <p:cTn dur="1000" id="37"/>
                                        <p:tgtEl>
                                          <p:spTgt spid="33"/>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000" id="4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30"/>
      <p:bldP grpId="0" spid="31"/>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148BBFC8-A0EE-4E47-BFF4-9CEBB878041C}"/>
              </a:ext>
            </a:extLst>
          </p:cNvPr>
          <p:cNvGrpSpPr/>
          <p:nvPr/>
        </p:nvGrpSpPr>
        <p:grpSpPr>
          <a:xfrm>
            <a:off x="747190" y="4609805"/>
            <a:ext cx="11256997" cy="1685058"/>
            <a:chOff x="747190" y="4609805"/>
            <a:chExt cx="11256997" cy="1685058"/>
          </a:xfrm>
        </p:grpSpPr>
        <p:pic>
          <p:nvPicPr>
            <p:cNvPr id="14" name="图片 13">
              <a:extLst>
                <a:ext uri="{FF2B5EF4-FFF2-40B4-BE49-F238E27FC236}">
                  <a16:creationId xmlns:a16="http://schemas.microsoft.com/office/drawing/2014/main" id="{2A74A79D-1B12-47FF-962B-A86719F8E502}"/>
                </a:ext>
              </a:extLst>
            </p:cNvPr>
            <p:cNvPicPr>
              <a:picLocks noChangeAspect="1"/>
            </p:cNvPicPr>
            <p:nvPr/>
          </p:nvPicPr>
          <p:blipFill>
            <a:blip r:embed="rId2">
              <a:extLst>
                <a:ext uri="{28A0092B-C50C-407E-A947-70E740481C1C}">
                  <a14:useLocalDpi val="0"/>
                </a:ext>
              </a:extLst>
            </a:blip>
            <a:stretch>
              <a:fillRect/>
            </a:stretch>
          </p:blipFill>
          <p:spPr>
            <a:xfrm>
              <a:off x="8069221" y="4609805"/>
              <a:ext cx="3934966" cy="1685058"/>
            </a:xfrm>
            <a:prstGeom prst="rect">
              <a:avLst/>
            </a:prstGeom>
          </p:spPr>
        </p:pic>
        <p:pic>
          <p:nvPicPr>
            <p:cNvPr id="16" name="图片 15">
              <a:extLst>
                <a:ext uri="{FF2B5EF4-FFF2-40B4-BE49-F238E27FC236}">
                  <a16:creationId xmlns:a16="http://schemas.microsoft.com/office/drawing/2014/main" id="{CC4680FB-77B8-49DC-81A6-030AF9E0CE39}"/>
                </a:ext>
              </a:extLst>
            </p:cNvPr>
            <p:cNvPicPr>
              <a:picLocks noChangeAspect="1"/>
            </p:cNvPicPr>
            <p:nvPr/>
          </p:nvPicPr>
          <p:blipFill>
            <a:blip r:embed="rId3">
              <a:extLst>
                <a:ext uri="{28A0092B-C50C-407E-A947-70E740481C1C}">
                  <a14:useLocalDpi val="0"/>
                </a:ext>
              </a:extLst>
            </a:blip>
            <a:stretch>
              <a:fillRect/>
            </a:stretch>
          </p:blipFill>
          <p:spPr>
            <a:xfrm>
              <a:off x="747190" y="4786378"/>
              <a:ext cx="3259589" cy="1387936"/>
            </a:xfrm>
            <a:prstGeom prst="rect">
              <a:avLst/>
            </a:prstGeom>
          </p:spPr>
        </p:pic>
      </p:grpSp>
      <p:pic>
        <p:nvPicPr>
          <p:cNvPr id="10" name="图片 9">
            <a:extLst>
              <a:ext uri="{FF2B5EF4-FFF2-40B4-BE49-F238E27FC236}">
                <a16:creationId xmlns:a16="http://schemas.microsoft.com/office/drawing/2014/main" id="{B7A4D282-0321-449C-9419-665DA5F40D55}"/>
              </a:ext>
            </a:extLst>
          </p:cNvPr>
          <p:cNvPicPr>
            <a:picLocks noChangeAspect="1"/>
          </p:cNvPicPr>
          <p:nvPr/>
        </p:nvPicPr>
        <p:blipFill>
          <a:blip r:embed="rId4">
            <a:extLst>
              <a:ext uri="{28A0092B-C50C-407E-A947-70E740481C1C}">
                <a14:useLocalDpi val="0"/>
              </a:ext>
            </a:extLst>
          </a:blip>
          <a:stretch>
            <a:fillRect/>
          </a:stretch>
        </p:blipFill>
        <p:spPr>
          <a:xfrm>
            <a:off x="7143270" y="-12210"/>
            <a:ext cx="5048730" cy="1995826"/>
          </a:xfrm>
          <a:prstGeom prst="rect">
            <a:avLst/>
          </a:prstGeom>
        </p:spPr>
      </p:pic>
      <p:pic>
        <p:nvPicPr>
          <p:cNvPr id="19" name="Picture 11">
            <a:extLst>
              <a:ext uri="{FF2B5EF4-FFF2-40B4-BE49-F238E27FC236}">
                <a16:creationId xmlns:a16="http://schemas.microsoft.com/office/drawing/2014/main" id="{100F7DB8-7936-4BDE-B854-5AA395C899B0}"/>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1203558" y="1937383"/>
            <a:ext cx="1883286" cy="1535246"/>
          </a:xfrm>
          <a:prstGeom prst="rect">
            <a:avLst/>
          </a:prstGeom>
          <a:noFill/>
          <a:extLst>
            <a:ext uri="{909E8E84-426E-40DD-AFC4-6F175D3DCCD1}">
              <a14:hiddenFill>
                <a:solidFill>
                  <a:srgbClr val="FFFFFF"/>
                </a:solidFill>
              </a14:hiddenFill>
            </a:ext>
          </a:extLst>
        </p:spPr>
      </p:pic>
      <p:sp>
        <p:nvSpPr>
          <p:cNvPr id="22" name="矩形 18">
            <a:extLst>
              <a:ext uri="{FF2B5EF4-FFF2-40B4-BE49-F238E27FC236}">
                <a16:creationId xmlns:a16="http://schemas.microsoft.com/office/drawing/2014/main" id="{ED88C369-1251-449E-AA85-AE85D6F3C105}"/>
              </a:ext>
            </a:extLst>
          </p:cNvPr>
          <p:cNvSpPr/>
          <p:nvPr/>
        </p:nvSpPr>
        <p:spPr>
          <a:xfrm>
            <a:off x="5333665" y="2245648"/>
            <a:ext cx="4917775" cy="1188720"/>
          </a:xfrm>
          <a:prstGeom prst="rect">
            <a:avLst/>
          </a:prstGeom>
        </p:spPr>
        <p:txBody>
          <a:bodyPr wrap="square">
            <a:spAutoFit/>
          </a:bodyPr>
          <a:lstStyle/>
          <a:p>
            <a:pPr algn="ctr">
              <a:defRPr/>
            </a:pPr>
            <a:r>
              <a:rPr altLang="en-US" b="1" lang="zh-CN" sz="7200">
                <a:solidFill>
                  <a:schemeClr val="bg1"/>
                </a:solidFill>
                <a:cs typeface="+mn-ea"/>
                <a:sym typeface="+mn-lt"/>
              </a:rPr>
              <a:t>呈报审批</a:t>
            </a:r>
          </a:p>
        </p:txBody>
      </p:sp>
      <p:sp>
        <p:nvSpPr>
          <p:cNvPr id="23" name="矩形 22">
            <a:extLst>
              <a:ext uri="{FF2B5EF4-FFF2-40B4-BE49-F238E27FC236}">
                <a16:creationId xmlns:a16="http://schemas.microsoft.com/office/drawing/2014/main" id="{33FA4D33-DC2B-4159-BBF4-EDC808B487A3}"/>
              </a:ext>
            </a:extLst>
          </p:cNvPr>
          <p:cNvSpPr/>
          <p:nvPr/>
        </p:nvSpPr>
        <p:spPr>
          <a:xfrm>
            <a:off x="3344262" y="2245649"/>
            <a:ext cx="1310005" cy="1188720"/>
          </a:xfrm>
          <a:prstGeom prst="rect">
            <a:avLst/>
          </a:prstGeom>
          <a:solidFill>
            <a:schemeClr val="bg1"/>
          </a:solidFill>
          <a:ln>
            <a:noFill/>
          </a:ln>
        </p:spPr>
        <p:txBody>
          <a:bodyPr wrap="none">
            <a:spAutoFit/>
          </a:bodyPr>
          <a:lstStyle/>
          <a:p>
            <a:pPr algn="ctr"/>
            <a:r>
              <a:rPr altLang="zh-CN" b="1" lang="en-US" sz="7200">
                <a:solidFill>
                  <a:srgbClr val="C00000"/>
                </a:solidFill>
                <a:latin charset="-122" panose="020b0804020202020204" pitchFamily="34" typeface="汉仪雅酷黑 75W"/>
                <a:ea charset="-122" panose="020b0804020202020204" pitchFamily="34" typeface="汉仪雅酷黑 75W"/>
                <a:cs typeface="+mn-ea"/>
                <a:sym typeface="+mn-lt"/>
              </a:rPr>
              <a:t>05</a:t>
            </a:r>
          </a:p>
        </p:txBody>
      </p:sp>
      <p:grpSp>
        <p:nvGrpSpPr>
          <p:cNvPr id="28" name="组合 27">
            <a:extLst>
              <a:ext uri="{FF2B5EF4-FFF2-40B4-BE49-F238E27FC236}">
                <a16:creationId xmlns:a16="http://schemas.microsoft.com/office/drawing/2014/main" id="{BB89C2B6-9925-4832-94A7-ECBB82612C87}"/>
              </a:ext>
            </a:extLst>
          </p:cNvPr>
          <p:cNvGrpSpPr/>
          <p:nvPr/>
        </p:nvGrpSpPr>
        <p:grpSpPr>
          <a:xfrm>
            <a:off x="2078807" y="4388783"/>
            <a:ext cx="8360826" cy="2252250"/>
            <a:chOff x="2078807" y="4388783"/>
            <a:chExt cx="8360826" cy="2252250"/>
          </a:xfrm>
        </p:grpSpPr>
        <p:pic>
          <p:nvPicPr>
            <p:cNvPr id="29" name="图片 28">
              <a:extLst>
                <a:ext uri="{FF2B5EF4-FFF2-40B4-BE49-F238E27FC236}">
                  <a16:creationId xmlns:a16="http://schemas.microsoft.com/office/drawing/2014/main" id="{59A60186-6EDC-4E4E-8EB1-90F803953FF5}"/>
                </a:ext>
              </a:extLst>
            </p:cNvPr>
            <p:cNvPicPr>
              <a:picLocks noChangeAspect="1"/>
            </p:cNvPicPr>
            <p:nvPr/>
          </p:nvPicPr>
          <p:blipFill>
            <a:blip r:embed="rId6">
              <a:extLst>
                <a:ext uri="{28A0092B-C50C-407E-A947-70E740481C1C}">
                  <a14:useLocalDpi val="0"/>
                </a:ext>
              </a:extLst>
            </a:blip>
            <a:stretch>
              <a:fillRect/>
            </a:stretch>
          </p:blipFill>
          <p:spPr>
            <a:xfrm>
              <a:off x="3086844" y="4786378"/>
              <a:ext cx="6075702" cy="1854655"/>
            </a:xfrm>
            <a:prstGeom prst="rect">
              <a:avLst/>
            </a:prstGeom>
          </p:spPr>
        </p:pic>
        <p:pic>
          <p:nvPicPr>
            <p:cNvPr id="30" name="图片 29">
              <a:extLst>
                <a:ext uri="{FF2B5EF4-FFF2-40B4-BE49-F238E27FC236}">
                  <a16:creationId xmlns:a16="http://schemas.microsoft.com/office/drawing/2014/main" id="{DFCC927C-9383-4B15-ACA7-A4A72705928F}"/>
                </a:ext>
              </a:extLst>
            </p:cNvPr>
            <p:cNvPicPr>
              <a:picLocks noChangeAspect="1"/>
            </p:cNvPicPr>
            <p:nvPr/>
          </p:nvPicPr>
          <p:blipFill>
            <a:blip r:embed="rId7">
              <a:extLst>
                <a:ext uri="{28A0092B-C50C-407E-A947-70E740481C1C}">
                  <a14:useLocalDpi val="0"/>
                </a:ext>
              </a:extLst>
            </a:blip>
            <a:stretch>
              <a:fillRect/>
            </a:stretch>
          </p:blipFill>
          <p:spPr>
            <a:xfrm>
              <a:off x="7800171" y="4388783"/>
              <a:ext cx="2639462" cy="1685058"/>
            </a:xfrm>
            <a:prstGeom prst="rect">
              <a:avLst/>
            </a:prstGeom>
          </p:spPr>
        </p:pic>
        <p:pic>
          <p:nvPicPr>
            <p:cNvPr id="31" name="图片 30">
              <a:extLst>
                <a:ext uri="{FF2B5EF4-FFF2-40B4-BE49-F238E27FC236}">
                  <a16:creationId xmlns:a16="http://schemas.microsoft.com/office/drawing/2014/main" id="{967172D9-2159-421C-B0B7-DA693094F69F}"/>
                </a:ext>
              </a:extLst>
            </p:cNvPr>
            <p:cNvPicPr>
              <a:picLocks noChangeAspect="1"/>
            </p:cNvPicPr>
            <p:nvPr/>
          </p:nvPicPr>
          <p:blipFill>
            <a:blip r:embed="rId7">
              <a:extLst>
                <a:ext uri="{28A0092B-C50C-407E-A947-70E740481C1C}">
                  <a14:useLocalDpi val="0"/>
                </a:ext>
              </a:extLst>
            </a:blip>
            <a:stretch>
              <a:fillRect/>
            </a:stretch>
          </p:blipFill>
          <p:spPr>
            <a:xfrm flipH="1">
              <a:off x="2078807" y="4388783"/>
              <a:ext cx="2639462" cy="1685058"/>
            </a:xfrm>
            <a:prstGeom prst="rect">
              <a:avLst/>
            </a:prstGeom>
          </p:spPr>
        </p:pic>
      </p:grpSp>
      <p:pic>
        <p:nvPicPr>
          <p:cNvPr id="18" name="图片 17">
            <a:extLst>
              <a:ext uri="{FF2B5EF4-FFF2-40B4-BE49-F238E27FC236}">
                <a16:creationId xmlns:a16="http://schemas.microsoft.com/office/drawing/2014/main" id="{12AE2379-6114-47A3-B744-055DA16AA88C}"/>
              </a:ext>
            </a:extLst>
          </p:cNvPr>
          <p:cNvPicPr>
            <a:picLocks noChangeAspect="1"/>
          </p:cNvPicPr>
          <p:nvPr/>
        </p:nvPicPr>
        <p:blipFill>
          <a:blip r:embed="rId8">
            <a:extLst>
              <a:ext uri="{28A0092B-C50C-407E-A947-70E740481C1C}">
                <a14:useLocalDpi val="0"/>
              </a:ext>
            </a:extLst>
          </a:blip>
          <a:stretch>
            <a:fillRect/>
          </a:stretch>
        </p:blipFill>
        <p:spPr>
          <a:xfrm>
            <a:off x="0" y="4906867"/>
            <a:ext cx="12192000" cy="1951133"/>
          </a:xfrm>
          <a:prstGeom prst="rect">
            <a:avLst/>
          </a:prstGeom>
        </p:spPr>
      </p:pic>
      <p:pic>
        <p:nvPicPr>
          <p:cNvPr id="8" name="图片 7">
            <a:extLst>
              <a:ext uri="{FF2B5EF4-FFF2-40B4-BE49-F238E27FC236}">
                <a16:creationId xmlns:a16="http://schemas.microsoft.com/office/drawing/2014/main" id="{244822C7-D1B9-417E-A6E6-1A4601CC78E1}"/>
              </a:ext>
            </a:extLst>
          </p:cNvPr>
          <p:cNvPicPr>
            <a:picLocks noChangeAspect="1"/>
          </p:cNvPicPr>
          <p:nvPr/>
        </p:nvPicPr>
        <p:blipFill>
          <a:blip r:embed="rId9">
            <a:extLst>
              <a:ext uri="{28A0092B-C50C-407E-A947-70E740481C1C}">
                <a14:useLocalDpi val="0"/>
              </a:ext>
            </a:extLst>
          </a:blip>
          <a:stretch>
            <a:fillRect/>
          </a:stretch>
        </p:blipFill>
        <p:spPr>
          <a:xfrm>
            <a:off x="232437" y="5783094"/>
            <a:ext cx="2083347" cy="1074906"/>
          </a:xfrm>
          <a:prstGeom prst="rect">
            <a:avLst/>
          </a:prstGeom>
        </p:spPr>
      </p:pic>
    </p:spTree>
    <p:extLst>
      <p:ext uri="{BB962C8B-B14F-4D97-AF65-F5344CB8AC3E}">
        <p14:creationId val="366928678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1000" id="11"/>
                                        <p:tgtEl>
                                          <p:spTgt spid="18"/>
                                        </p:tgtEl>
                                      </p:cBhvr>
                                    </p:animEffect>
                                    <p:anim calcmode="lin" valueType="num">
                                      <p:cBhvr>
                                        <p:cTn dur="1000" fill="hold" id="12"/>
                                        <p:tgtEl>
                                          <p:spTgt spid="18"/>
                                        </p:tgtEl>
                                        <p:attrNameLst>
                                          <p:attrName>ppt_x</p:attrName>
                                        </p:attrNameLst>
                                      </p:cBhvr>
                                      <p:tavLst>
                                        <p:tav tm="0">
                                          <p:val>
                                            <p:strVal val="#ppt_x"/>
                                          </p:val>
                                        </p:tav>
                                        <p:tav tm="100000">
                                          <p:val>
                                            <p:strVal val="#ppt_x"/>
                                          </p:val>
                                        </p:tav>
                                      </p:tavLst>
                                    </p:anim>
                                    <p:anim calcmode="lin" valueType="num">
                                      <p:cBhvr>
                                        <p:cTn dur="1000" fill="hold" id="13"/>
                                        <p:tgtEl>
                                          <p:spTgt spid="1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28"/>
                                        </p:tgtEl>
                                        <p:attrNameLst>
                                          <p:attrName>style.visibility</p:attrName>
                                        </p:attrNameLst>
                                      </p:cBhvr>
                                      <p:to>
                                        <p:strVal val="visible"/>
                                      </p:to>
                                    </p:set>
                                    <p:animEffect filter="wipe(down)" transition="in">
                                      <p:cBhvr>
                                        <p:cTn dur="500" id="17"/>
                                        <p:tgtEl>
                                          <p:spTgt spid="28"/>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21"/>
                                        </p:tgtEl>
                                        <p:attrNameLst>
                                          <p:attrName>style.visibility</p:attrName>
                                        </p:attrNameLst>
                                      </p:cBhvr>
                                      <p:to>
                                        <p:strVal val="visible"/>
                                      </p:to>
                                    </p:set>
                                    <p:animEffect filter="fade" transition="in">
                                      <p:cBhvr>
                                        <p:cTn dur="1000" id="21"/>
                                        <p:tgtEl>
                                          <p:spTgt spid="21"/>
                                        </p:tgtEl>
                                      </p:cBhvr>
                                    </p:animEffect>
                                    <p:anim calcmode="lin" valueType="num">
                                      <p:cBhvr>
                                        <p:cTn dur="1000" fill="hold" id="22"/>
                                        <p:tgtEl>
                                          <p:spTgt spid="21"/>
                                        </p:tgtEl>
                                        <p:attrNameLst>
                                          <p:attrName>ppt_x</p:attrName>
                                        </p:attrNameLst>
                                      </p:cBhvr>
                                      <p:tavLst>
                                        <p:tav tm="0">
                                          <p:val>
                                            <p:strVal val="#ppt_x"/>
                                          </p:val>
                                        </p:tav>
                                        <p:tav tm="100000">
                                          <p:val>
                                            <p:strVal val="#ppt_x"/>
                                          </p:val>
                                        </p:tav>
                                      </p:tavLst>
                                    </p:anim>
                                    <p:anim calcmode="lin" valueType="num">
                                      <p:cBhvr>
                                        <p:cTn dur="1000" fill="hold" id="23"/>
                                        <p:tgtEl>
                                          <p:spTgt spid="21"/>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53" presetSubtype="0">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p:cTn dur="500" fill="hold" id="31"/>
                                        <p:tgtEl>
                                          <p:spTgt spid="19"/>
                                        </p:tgtEl>
                                        <p:attrNameLst>
                                          <p:attrName>ppt_w</p:attrName>
                                        </p:attrNameLst>
                                      </p:cBhvr>
                                      <p:tavLst>
                                        <p:tav tm="0">
                                          <p:val>
                                            <p:fltVal val="0"/>
                                          </p:val>
                                        </p:tav>
                                        <p:tav tm="100000">
                                          <p:val>
                                            <p:strVal val="#ppt_w"/>
                                          </p:val>
                                        </p:tav>
                                      </p:tavLst>
                                    </p:anim>
                                    <p:anim calcmode="lin" valueType="num">
                                      <p:cBhvr>
                                        <p:cTn dur="500" fill="hold" id="32"/>
                                        <p:tgtEl>
                                          <p:spTgt spid="19"/>
                                        </p:tgtEl>
                                        <p:attrNameLst>
                                          <p:attrName>ppt_h</p:attrName>
                                        </p:attrNameLst>
                                      </p:cBhvr>
                                      <p:tavLst>
                                        <p:tav tm="0">
                                          <p:val>
                                            <p:fltVal val="0"/>
                                          </p:val>
                                        </p:tav>
                                        <p:tav tm="100000">
                                          <p:val>
                                            <p:strVal val="#ppt_h"/>
                                          </p:val>
                                        </p:tav>
                                      </p:tavLst>
                                    </p:anim>
                                    <p:animEffect filter="fade" transition="in">
                                      <p:cBhvr>
                                        <p:cTn dur="500" id="33"/>
                                        <p:tgtEl>
                                          <p:spTgt spid="19"/>
                                        </p:tgtEl>
                                      </p:cBhvr>
                                    </p:animEffect>
                                  </p:childTnLst>
                                </p:cTn>
                              </p:par>
                            </p:childTnLst>
                          </p:cTn>
                        </p:par>
                        <p:par>
                          <p:cTn fill="hold" id="34" nodeType="afterGroup">
                            <p:stCondLst>
                              <p:cond delay="4000"/>
                            </p:stCondLst>
                            <p:childTnLst>
                              <p:par>
                                <p:cTn fill="hold" grpId="0" id="35" nodeType="afterEffect" presetClass="entr" presetID="42"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1000" id="37"/>
                                        <p:tgtEl>
                                          <p:spTgt spid="23"/>
                                        </p:tgtEl>
                                      </p:cBhvr>
                                    </p:animEffect>
                                    <p:anim calcmode="lin" valueType="num">
                                      <p:cBhvr>
                                        <p:cTn dur="1000" fill="hold" id="38"/>
                                        <p:tgtEl>
                                          <p:spTgt spid="23"/>
                                        </p:tgtEl>
                                        <p:attrNameLst>
                                          <p:attrName>ppt_x</p:attrName>
                                        </p:attrNameLst>
                                      </p:cBhvr>
                                      <p:tavLst>
                                        <p:tav tm="0">
                                          <p:val>
                                            <p:strVal val="#ppt_x"/>
                                          </p:val>
                                        </p:tav>
                                        <p:tav tm="100000">
                                          <p:val>
                                            <p:strVal val="#ppt_x"/>
                                          </p:val>
                                        </p:tav>
                                      </p:tavLst>
                                    </p:anim>
                                    <p:anim calcmode="lin" valueType="num">
                                      <p:cBhvr>
                                        <p:cTn dur="1000" fill="hold" id="39"/>
                                        <p:tgtEl>
                                          <p:spTgt spid="2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5000"/>
                            </p:stCondLst>
                            <p:childTnLst>
                              <p:par>
                                <p:cTn fill="hold" grpId="0" id="41" nodeType="afterEffect" presetClass="entr" presetID="52" presetSubtype="0">
                                  <p:stCondLst>
                                    <p:cond delay="0"/>
                                  </p:stCondLst>
                                  <p:childTnLst>
                                    <p:set>
                                      <p:cBhvr>
                                        <p:cTn dur="1" fill="hold" id="42">
                                          <p:stCondLst>
                                            <p:cond delay="0"/>
                                          </p:stCondLst>
                                        </p:cTn>
                                        <p:tgtEl>
                                          <p:spTgt spid="22"/>
                                        </p:tgtEl>
                                        <p:attrNameLst>
                                          <p:attrName>style.visibility</p:attrName>
                                        </p:attrNameLst>
                                      </p:cBhvr>
                                      <p:to>
                                        <p:strVal val="visible"/>
                                      </p:to>
                                    </p:set>
                                    <p:animScale>
                                      <p:cBhvr>
                                        <p:cTn decel="50000" dur="1000" fill="hold" id="43">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4">
                                          <p:stCondLst>
                                            <p:cond delay="0"/>
                                          </p:stCondLst>
                                        </p:cTn>
                                        <p:tgtEl>
                                          <p:spTgt spid="22"/>
                                        </p:tgtEl>
                                        <p:attrNameLst>
                                          <p:attrName>ppt_x</p:attrName>
                                          <p:attrName>ppt_y</p:attrName>
                                        </p:attrNameLst>
                                      </p:cBhvr>
                                    </p:animMotion>
                                    <p:animEffect filter="fade" transition="in">
                                      <p:cBhvr>
                                        <p:cTn dur="1000" id="4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6341458E-45CA-4C45-96D7-9104B6B9458E}"/>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3A174205-A48A-4C81-9EA1-FE2B9A6203F8}"/>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56BD2A02-943C-42D6-8574-BF1BAE1B8A6F}"/>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33</a:t>
              </a:r>
            </a:p>
          </p:txBody>
        </p:sp>
        <p:grpSp>
          <p:nvGrpSpPr>
            <p:cNvPr id="8" name="组合 7">
              <a:extLst>
                <a:ext uri="{FF2B5EF4-FFF2-40B4-BE49-F238E27FC236}">
                  <a16:creationId xmlns:a16="http://schemas.microsoft.com/office/drawing/2014/main" id="{B6B97A9B-7933-4770-BEA9-149582E8BC19}"/>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84A9636B-5D9A-41DA-9973-10265D29F3A3}"/>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1F30CEC4-3A46-4B25-8A25-D21374D46F85}"/>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C3211C96-F800-47BF-A4D4-A5D119D185DC}"/>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AB3F2E1-0B10-40F7-B0EC-6971524F843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6AE12580-BCA5-441E-89EA-6EF0202619D0}"/>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4FC312A1-2451-47FC-A826-29768282192C}"/>
              </a:ext>
            </a:extLst>
          </p:cNvPr>
          <p:cNvSpPr/>
          <p:nvPr/>
        </p:nvSpPr>
        <p:spPr>
          <a:xfrm>
            <a:off x="2314724" y="2472795"/>
            <a:ext cx="8909716" cy="822960"/>
          </a:xfrm>
          <a:prstGeom prst="rect">
            <a:avLst/>
          </a:prstGeom>
        </p:spPr>
        <p:txBody>
          <a:bodyPr wrap="square">
            <a:spAutoFit/>
          </a:bodyPr>
          <a:lstStyle/>
          <a:p>
            <a:pPr>
              <a:lnSpc>
                <a:spcPct val="150000"/>
              </a:lnSpc>
              <a:buClr>
                <a:srgbClr val="FF0000"/>
              </a:buClr>
            </a:pPr>
            <a:r>
              <a:rPr altLang="en-US" lang="zh-CN" sz="1600">
                <a:cs typeface="+mn-ea"/>
                <a:sym typeface="+mn-lt"/>
              </a:rPr>
              <a:t>新一届党的委员会和纪律检查委员会委员、常务委员会委员和书记、副书记候选人预备人选，一般于召开党员大会或者党员代表大会1个月前，报有审批权限的上级党组织审批。</a:t>
            </a:r>
          </a:p>
        </p:txBody>
      </p:sp>
      <p:sp>
        <p:nvSpPr>
          <p:cNvPr id="15" name="箭头: V 形 30">
            <a:extLst>
              <a:ext uri="{FF2B5EF4-FFF2-40B4-BE49-F238E27FC236}">
                <a16:creationId xmlns:a16="http://schemas.microsoft.com/office/drawing/2014/main" id="{77BDA128-7410-426E-9E79-FE39504F61FB}"/>
              </a:ext>
            </a:extLst>
          </p:cNvPr>
          <p:cNvSpPr/>
          <p:nvPr/>
        </p:nvSpPr>
        <p:spPr>
          <a:xfrm flipV="1">
            <a:off x="2052949" y="2735057"/>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BB058E36-227A-4CD3-A332-464308220DC0}"/>
              </a:ext>
            </a:extLst>
          </p:cNvPr>
          <p:cNvCxnSpPr/>
          <p:nvPr/>
        </p:nvCxnSpPr>
        <p:spPr>
          <a:xfrm>
            <a:off x="2403207" y="3329289"/>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1FD10102-D7FD-406B-B44E-ADFDDB81CAC7}"/>
              </a:ext>
            </a:extLst>
          </p:cNvPr>
          <p:cNvGrpSpPr/>
          <p:nvPr/>
        </p:nvGrpSpPr>
        <p:grpSpPr>
          <a:xfrm>
            <a:off x="1333896" y="2567047"/>
            <a:ext cx="624489" cy="613459"/>
            <a:chOff x="2139794" y="3350279"/>
            <a:chExt cx="540000" cy="540000"/>
          </a:xfrm>
        </p:grpSpPr>
        <p:sp>
          <p:nvSpPr>
            <p:cNvPr id="18" name="椭圆 17">
              <a:extLst>
                <a:ext uri="{FF2B5EF4-FFF2-40B4-BE49-F238E27FC236}">
                  <a16:creationId xmlns:a16="http://schemas.microsoft.com/office/drawing/2014/main" id="{881F3EB0-C332-4220-BC44-A3BA56F771E0}"/>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B36EFF30-DBD8-4162-A21F-3998CAA08C83}"/>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226A0C67-05CC-40E9-AF13-17C8EF575641}"/>
              </a:ext>
            </a:extLst>
          </p:cNvPr>
          <p:cNvGrpSpPr/>
          <p:nvPr/>
        </p:nvGrpSpPr>
        <p:grpSpPr>
          <a:xfrm>
            <a:off x="865339" y="3889701"/>
            <a:ext cx="7108626" cy="767903"/>
            <a:chOff x="865339" y="1488556"/>
            <a:chExt cx="7108626" cy="767903"/>
          </a:xfrm>
        </p:grpSpPr>
        <p:sp>
          <p:nvSpPr>
            <p:cNvPr id="21" name="圆角矩形 2">
              <a:extLst>
                <a:ext uri="{FF2B5EF4-FFF2-40B4-BE49-F238E27FC236}">
                  <a16:creationId xmlns:a16="http://schemas.microsoft.com/office/drawing/2014/main" id="{4EE7B6A7-9D5D-43D4-9964-7AC6482ED110}"/>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22" name="矩形: 圆角 10">
              <a:extLst>
                <a:ext uri="{FF2B5EF4-FFF2-40B4-BE49-F238E27FC236}">
                  <a16:creationId xmlns:a16="http://schemas.microsoft.com/office/drawing/2014/main" id="{BFDD9D4B-56AF-4044-AF16-DE0A9889D22E}"/>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34</a:t>
              </a:r>
            </a:p>
          </p:txBody>
        </p:sp>
        <p:grpSp>
          <p:nvGrpSpPr>
            <p:cNvPr id="23" name="组合 22">
              <a:extLst>
                <a:ext uri="{FF2B5EF4-FFF2-40B4-BE49-F238E27FC236}">
                  <a16:creationId xmlns:a16="http://schemas.microsoft.com/office/drawing/2014/main" id="{6B24779F-7351-4EC3-9600-1BBA84870B88}"/>
                </a:ext>
              </a:extLst>
            </p:cNvPr>
            <p:cNvGrpSpPr/>
            <p:nvPr/>
          </p:nvGrpSpPr>
          <p:grpSpPr>
            <a:xfrm>
              <a:off x="1859791" y="1772306"/>
              <a:ext cx="212651" cy="212651"/>
              <a:chOff x="1859791" y="1772306"/>
              <a:chExt cx="212651" cy="212651"/>
            </a:xfrm>
          </p:grpSpPr>
          <p:sp>
            <p:nvSpPr>
              <p:cNvPr id="28" name="椭圆 27">
                <a:extLst>
                  <a:ext uri="{FF2B5EF4-FFF2-40B4-BE49-F238E27FC236}">
                    <a16:creationId xmlns:a16="http://schemas.microsoft.com/office/drawing/2014/main" id="{4793E81C-FF54-495F-A166-B3DB02F931F8}"/>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a:extLst>
                  <a:ext uri="{FF2B5EF4-FFF2-40B4-BE49-F238E27FC236}">
                    <a16:creationId xmlns:a16="http://schemas.microsoft.com/office/drawing/2014/main" id="{0BFDACD3-AA96-429E-B6D1-2726E68EC68C}"/>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24" name="直接连接符 23">
              <a:extLst>
                <a:ext uri="{FF2B5EF4-FFF2-40B4-BE49-F238E27FC236}">
                  <a16:creationId xmlns:a16="http://schemas.microsoft.com/office/drawing/2014/main" id="{DE613EFA-0BEB-4143-8F96-1412F0F34F97}"/>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C6FBFBDD-AE6D-4DA2-905E-989FFE30B259}"/>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5BB34CF6-16CD-4776-AF73-8D5733426859}"/>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30" name="矩形 29">
            <a:extLst>
              <a:ext uri="{FF2B5EF4-FFF2-40B4-BE49-F238E27FC236}">
                <a16:creationId xmlns:a16="http://schemas.microsoft.com/office/drawing/2014/main" id="{9604E0BA-EE3F-47C3-B11A-3E05437EB543}"/>
              </a:ext>
            </a:extLst>
          </p:cNvPr>
          <p:cNvSpPr/>
          <p:nvPr/>
        </p:nvSpPr>
        <p:spPr>
          <a:xfrm>
            <a:off x="2327622" y="4779870"/>
            <a:ext cx="9102378" cy="1188720"/>
          </a:xfrm>
          <a:prstGeom prst="rect">
            <a:avLst/>
          </a:prstGeom>
        </p:spPr>
        <p:txBody>
          <a:bodyPr wrap="square">
            <a:spAutoFit/>
          </a:bodyPr>
          <a:lstStyle/>
          <a:p>
            <a:pPr>
              <a:lnSpc>
                <a:spcPct val="150000"/>
              </a:lnSpc>
              <a:buClr>
                <a:srgbClr val="FF0000"/>
              </a:buClr>
            </a:pPr>
            <a:r>
              <a:rPr altLang="en-US" lang="zh-CN" sz="1600">
                <a:cs typeface="+mn-ea"/>
                <a:sym typeface="+mn-lt"/>
              </a:rPr>
              <a:t>选出的委员，报上级党组织备案；常务委员会委员和书记、副书记，报上级党组织批准。</a:t>
            </a:r>
          </a:p>
          <a:p>
            <a:pPr>
              <a:lnSpc>
                <a:spcPct val="150000"/>
              </a:lnSpc>
              <a:buClr>
                <a:srgbClr val="FF0000"/>
              </a:buClr>
            </a:pPr>
            <a:r>
              <a:rPr altLang="en-US" lang="zh-CN" sz="1600">
                <a:cs typeface="+mn-ea"/>
                <a:sym typeface="+mn-lt"/>
              </a:rPr>
              <a:t>纪律检查委员会选出的常务委员会委员和书记、副书记，经同级党的委员会通过后，报上级党组织批准。</a:t>
            </a:r>
          </a:p>
        </p:txBody>
      </p:sp>
      <p:sp>
        <p:nvSpPr>
          <p:cNvPr id="31" name="箭头: V 形 30">
            <a:extLst>
              <a:ext uri="{FF2B5EF4-FFF2-40B4-BE49-F238E27FC236}">
                <a16:creationId xmlns:a16="http://schemas.microsoft.com/office/drawing/2014/main" id="{D79BFE2E-4141-40DF-AEE3-B4DEE692093C}"/>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32" name="直接连接符 31">
            <a:extLst>
              <a:ext uri="{FF2B5EF4-FFF2-40B4-BE49-F238E27FC236}">
                <a16:creationId xmlns:a16="http://schemas.microsoft.com/office/drawing/2014/main" id="{CA05E094-C805-4C05-B636-34C94A8BD858}"/>
              </a:ext>
            </a:extLst>
          </p:cNvPr>
          <p:cNvCxnSpPr/>
          <p:nvPr/>
        </p:nvCxnSpPr>
        <p:spPr>
          <a:xfrm>
            <a:off x="2403207" y="6035706"/>
            <a:ext cx="8692899" cy="0"/>
          </a:xfrm>
          <a:prstGeom prst="line">
            <a:avLst/>
          </a:prstGeom>
          <a:noFill/>
          <a:ln algn="ctr" cap="flat" cmpd="sng" w="9525">
            <a:solidFill>
              <a:srgbClr val="FF0000"/>
            </a:solidFill>
            <a:prstDash val="dash"/>
          </a:ln>
          <a:effectLst/>
        </p:spPr>
      </p:cxnSp>
      <p:grpSp>
        <p:nvGrpSpPr>
          <p:cNvPr id="33" name="组合 32">
            <a:extLst>
              <a:ext uri="{FF2B5EF4-FFF2-40B4-BE49-F238E27FC236}">
                <a16:creationId xmlns:a16="http://schemas.microsoft.com/office/drawing/2014/main" id="{E6ECD910-016A-4119-839D-38B586C36480}"/>
              </a:ext>
            </a:extLst>
          </p:cNvPr>
          <p:cNvGrpSpPr/>
          <p:nvPr/>
        </p:nvGrpSpPr>
        <p:grpSpPr>
          <a:xfrm>
            <a:off x="1373581" y="5211794"/>
            <a:ext cx="624489" cy="613459"/>
            <a:chOff x="2139794" y="3350279"/>
            <a:chExt cx="540000" cy="540000"/>
          </a:xfrm>
        </p:grpSpPr>
        <p:sp>
          <p:nvSpPr>
            <p:cNvPr id="34" name="椭圆 33">
              <a:extLst>
                <a:ext uri="{FF2B5EF4-FFF2-40B4-BE49-F238E27FC236}">
                  <a16:creationId xmlns:a16="http://schemas.microsoft.com/office/drawing/2014/main" id="{00687D9B-170C-4953-8AF6-70F58FB8B75C}"/>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35" name="Freeform 5">
              <a:extLst>
                <a:ext uri="{FF2B5EF4-FFF2-40B4-BE49-F238E27FC236}">
                  <a16:creationId xmlns:a16="http://schemas.microsoft.com/office/drawing/2014/main" id="{2E765C81-CDCA-45C5-925A-EA9BDA6E9D97}"/>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124878702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style.rotation</p:attrName>
                                        </p:attrNameLst>
                                      </p:cBhvr>
                                      <p:tavLst>
                                        <p:tav tm="0">
                                          <p:val>
                                            <p:fltVal val="360"/>
                                          </p:val>
                                        </p:tav>
                                        <p:tav tm="100000">
                                          <p:val>
                                            <p:fltVal val="0"/>
                                          </p:val>
                                        </p:tav>
                                      </p:tavLst>
                                    </p:anim>
                                    <p:animEffect filter="fade" transition="in">
                                      <p:cBhvr>
                                        <p:cTn dur="1000" id="37"/>
                                        <p:tgtEl>
                                          <p:spTgt spid="33"/>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000" id="4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30"/>
      <p:bldP grpId="0" spid="31"/>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148BBFC8-A0EE-4E47-BFF4-9CEBB878041C}"/>
              </a:ext>
            </a:extLst>
          </p:cNvPr>
          <p:cNvGrpSpPr/>
          <p:nvPr/>
        </p:nvGrpSpPr>
        <p:grpSpPr>
          <a:xfrm>
            <a:off x="747190" y="4609805"/>
            <a:ext cx="11256997" cy="1685058"/>
            <a:chOff x="747190" y="4609805"/>
            <a:chExt cx="11256997" cy="1685058"/>
          </a:xfrm>
        </p:grpSpPr>
        <p:pic>
          <p:nvPicPr>
            <p:cNvPr id="14" name="图片 13">
              <a:extLst>
                <a:ext uri="{FF2B5EF4-FFF2-40B4-BE49-F238E27FC236}">
                  <a16:creationId xmlns:a16="http://schemas.microsoft.com/office/drawing/2014/main" id="{2A74A79D-1B12-47FF-962B-A86719F8E502}"/>
                </a:ext>
              </a:extLst>
            </p:cNvPr>
            <p:cNvPicPr>
              <a:picLocks noChangeAspect="1"/>
            </p:cNvPicPr>
            <p:nvPr/>
          </p:nvPicPr>
          <p:blipFill>
            <a:blip r:embed="rId2">
              <a:extLst>
                <a:ext uri="{28A0092B-C50C-407E-A947-70E740481C1C}">
                  <a14:useLocalDpi val="0"/>
                </a:ext>
              </a:extLst>
            </a:blip>
            <a:stretch>
              <a:fillRect/>
            </a:stretch>
          </p:blipFill>
          <p:spPr>
            <a:xfrm>
              <a:off x="8069221" y="4609805"/>
              <a:ext cx="3934966" cy="1685058"/>
            </a:xfrm>
            <a:prstGeom prst="rect">
              <a:avLst/>
            </a:prstGeom>
          </p:spPr>
        </p:pic>
        <p:pic>
          <p:nvPicPr>
            <p:cNvPr id="16" name="图片 15">
              <a:extLst>
                <a:ext uri="{FF2B5EF4-FFF2-40B4-BE49-F238E27FC236}">
                  <a16:creationId xmlns:a16="http://schemas.microsoft.com/office/drawing/2014/main" id="{CC4680FB-77B8-49DC-81A6-030AF9E0CE39}"/>
                </a:ext>
              </a:extLst>
            </p:cNvPr>
            <p:cNvPicPr>
              <a:picLocks noChangeAspect="1"/>
            </p:cNvPicPr>
            <p:nvPr/>
          </p:nvPicPr>
          <p:blipFill>
            <a:blip r:embed="rId3">
              <a:extLst>
                <a:ext uri="{28A0092B-C50C-407E-A947-70E740481C1C}">
                  <a14:useLocalDpi val="0"/>
                </a:ext>
              </a:extLst>
            </a:blip>
            <a:stretch>
              <a:fillRect/>
            </a:stretch>
          </p:blipFill>
          <p:spPr>
            <a:xfrm>
              <a:off x="747190" y="4786378"/>
              <a:ext cx="3259589" cy="1387936"/>
            </a:xfrm>
            <a:prstGeom prst="rect">
              <a:avLst/>
            </a:prstGeom>
          </p:spPr>
        </p:pic>
      </p:grpSp>
      <p:pic>
        <p:nvPicPr>
          <p:cNvPr id="10" name="图片 9">
            <a:extLst>
              <a:ext uri="{FF2B5EF4-FFF2-40B4-BE49-F238E27FC236}">
                <a16:creationId xmlns:a16="http://schemas.microsoft.com/office/drawing/2014/main" id="{B7A4D282-0321-449C-9419-665DA5F40D55}"/>
              </a:ext>
            </a:extLst>
          </p:cNvPr>
          <p:cNvPicPr>
            <a:picLocks noChangeAspect="1"/>
          </p:cNvPicPr>
          <p:nvPr/>
        </p:nvPicPr>
        <p:blipFill>
          <a:blip r:embed="rId4">
            <a:extLst>
              <a:ext uri="{28A0092B-C50C-407E-A947-70E740481C1C}">
                <a14:useLocalDpi val="0"/>
              </a:ext>
            </a:extLst>
          </a:blip>
          <a:stretch>
            <a:fillRect/>
          </a:stretch>
        </p:blipFill>
        <p:spPr>
          <a:xfrm>
            <a:off x="7143270" y="-12210"/>
            <a:ext cx="5048730" cy="1995826"/>
          </a:xfrm>
          <a:prstGeom prst="rect">
            <a:avLst/>
          </a:prstGeom>
        </p:spPr>
      </p:pic>
      <p:pic>
        <p:nvPicPr>
          <p:cNvPr id="19" name="Picture 11">
            <a:extLst>
              <a:ext uri="{FF2B5EF4-FFF2-40B4-BE49-F238E27FC236}">
                <a16:creationId xmlns:a16="http://schemas.microsoft.com/office/drawing/2014/main" id="{100F7DB8-7936-4BDE-B854-5AA395C899B0}"/>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1203558" y="1937383"/>
            <a:ext cx="1883286" cy="1535246"/>
          </a:xfrm>
          <a:prstGeom prst="rect">
            <a:avLst/>
          </a:prstGeom>
          <a:noFill/>
          <a:extLst>
            <a:ext uri="{909E8E84-426E-40DD-AFC4-6F175D3DCCD1}">
              <a14:hiddenFill>
                <a:solidFill>
                  <a:srgbClr val="FFFFFF"/>
                </a:solidFill>
              </a14:hiddenFill>
            </a:ext>
          </a:extLst>
        </p:spPr>
      </p:pic>
      <p:sp>
        <p:nvSpPr>
          <p:cNvPr id="22" name="矩形 18">
            <a:extLst>
              <a:ext uri="{FF2B5EF4-FFF2-40B4-BE49-F238E27FC236}">
                <a16:creationId xmlns:a16="http://schemas.microsoft.com/office/drawing/2014/main" id="{ED88C369-1251-449E-AA85-AE85D6F3C105}"/>
              </a:ext>
            </a:extLst>
          </p:cNvPr>
          <p:cNvSpPr/>
          <p:nvPr/>
        </p:nvSpPr>
        <p:spPr>
          <a:xfrm>
            <a:off x="5333665" y="2245648"/>
            <a:ext cx="4917775" cy="1188720"/>
          </a:xfrm>
          <a:prstGeom prst="rect">
            <a:avLst/>
          </a:prstGeom>
        </p:spPr>
        <p:txBody>
          <a:bodyPr wrap="square">
            <a:spAutoFit/>
          </a:bodyPr>
          <a:lstStyle/>
          <a:p>
            <a:pPr algn="ctr">
              <a:defRPr/>
            </a:pPr>
            <a:r>
              <a:rPr altLang="en-US" b="1" lang="zh-CN" sz="7200">
                <a:solidFill>
                  <a:schemeClr val="bg1"/>
                </a:solidFill>
                <a:cs typeface="+mn-ea"/>
                <a:sym typeface="+mn-lt"/>
              </a:rPr>
              <a:t>纪律和监督</a:t>
            </a:r>
          </a:p>
        </p:txBody>
      </p:sp>
      <p:sp>
        <p:nvSpPr>
          <p:cNvPr id="23" name="矩形 22">
            <a:extLst>
              <a:ext uri="{FF2B5EF4-FFF2-40B4-BE49-F238E27FC236}">
                <a16:creationId xmlns:a16="http://schemas.microsoft.com/office/drawing/2014/main" id="{33FA4D33-DC2B-4159-BBF4-EDC808B487A3}"/>
              </a:ext>
            </a:extLst>
          </p:cNvPr>
          <p:cNvSpPr/>
          <p:nvPr/>
        </p:nvSpPr>
        <p:spPr>
          <a:xfrm>
            <a:off x="3344262" y="2245649"/>
            <a:ext cx="1310005" cy="1188720"/>
          </a:xfrm>
          <a:prstGeom prst="rect">
            <a:avLst/>
          </a:prstGeom>
          <a:solidFill>
            <a:schemeClr val="bg1"/>
          </a:solidFill>
          <a:ln>
            <a:noFill/>
          </a:ln>
        </p:spPr>
        <p:txBody>
          <a:bodyPr wrap="none">
            <a:spAutoFit/>
          </a:bodyPr>
          <a:lstStyle/>
          <a:p>
            <a:pPr algn="ctr"/>
            <a:r>
              <a:rPr altLang="zh-CN" b="1" lang="en-US" sz="7200">
                <a:solidFill>
                  <a:srgbClr val="C00000"/>
                </a:solidFill>
                <a:latin charset="-122" panose="020b0804020202020204" pitchFamily="34" typeface="汉仪雅酷黑 75W"/>
                <a:ea charset="-122" panose="020b0804020202020204" pitchFamily="34" typeface="汉仪雅酷黑 75W"/>
                <a:cs typeface="+mn-ea"/>
                <a:sym typeface="+mn-lt"/>
              </a:rPr>
              <a:t>06</a:t>
            </a:r>
          </a:p>
        </p:txBody>
      </p:sp>
      <p:grpSp>
        <p:nvGrpSpPr>
          <p:cNvPr id="28" name="组合 27">
            <a:extLst>
              <a:ext uri="{FF2B5EF4-FFF2-40B4-BE49-F238E27FC236}">
                <a16:creationId xmlns:a16="http://schemas.microsoft.com/office/drawing/2014/main" id="{BB89C2B6-9925-4832-94A7-ECBB82612C87}"/>
              </a:ext>
            </a:extLst>
          </p:cNvPr>
          <p:cNvGrpSpPr/>
          <p:nvPr/>
        </p:nvGrpSpPr>
        <p:grpSpPr>
          <a:xfrm>
            <a:off x="2078807" y="4388783"/>
            <a:ext cx="8360826" cy="2252250"/>
            <a:chOff x="2078807" y="4388783"/>
            <a:chExt cx="8360826" cy="2252250"/>
          </a:xfrm>
        </p:grpSpPr>
        <p:pic>
          <p:nvPicPr>
            <p:cNvPr id="29" name="图片 28">
              <a:extLst>
                <a:ext uri="{FF2B5EF4-FFF2-40B4-BE49-F238E27FC236}">
                  <a16:creationId xmlns:a16="http://schemas.microsoft.com/office/drawing/2014/main" id="{59A60186-6EDC-4E4E-8EB1-90F803953FF5}"/>
                </a:ext>
              </a:extLst>
            </p:cNvPr>
            <p:cNvPicPr>
              <a:picLocks noChangeAspect="1"/>
            </p:cNvPicPr>
            <p:nvPr/>
          </p:nvPicPr>
          <p:blipFill>
            <a:blip r:embed="rId6">
              <a:extLst>
                <a:ext uri="{28A0092B-C50C-407E-A947-70E740481C1C}">
                  <a14:useLocalDpi val="0"/>
                </a:ext>
              </a:extLst>
            </a:blip>
            <a:stretch>
              <a:fillRect/>
            </a:stretch>
          </p:blipFill>
          <p:spPr>
            <a:xfrm>
              <a:off x="3086844" y="4786378"/>
              <a:ext cx="6075702" cy="1854655"/>
            </a:xfrm>
            <a:prstGeom prst="rect">
              <a:avLst/>
            </a:prstGeom>
          </p:spPr>
        </p:pic>
        <p:pic>
          <p:nvPicPr>
            <p:cNvPr id="30" name="图片 29">
              <a:extLst>
                <a:ext uri="{FF2B5EF4-FFF2-40B4-BE49-F238E27FC236}">
                  <a16:creationId xmlns:a16="http://schemas.microsoft.com/office/drawing/2014/main" id="{DFCC927C-9383-4B15-ACA7-A4A72705928F}"/>
                </a:ext>
              </a:extLst>
            </p:cNvPr>
            <p:cNvPicPr>
              <a:picLocks noChangeAspect="1"/>
            </p:cNvPicPr>
            <p:nvPr/>
          </p:nvPicPr>
          <p:blipFill>
            <a:blip r:embed="rId7">
              <a:extLst>
                <a:ext uri="{28A0092B-C50C-407E-A947-70E740481C1C}">
                  <a14:useLocalDpi val="0"/>
                </a:ext>
              </a:extLst>
            </a:blip>
            <a:stretch>
              <a:fillRect/>
            </a:stretch>
          </p:blipFill>
          <p:spPr>
            <a:xfrm>
              <a:off x="7800171" y="4388783"/>
              <a:ext cx="2639462" cy="1685058"/>
            </a:xfrm>
            <a:prstGeom prst="rect">
              <a:avLst/>
            </a:prstGeom>
          </p:spPr>
        </p:pic>
        <p:pic>
          <p:nvPicPr>
            <p:cNvPr id="31" name="图片 30">
              <a:extLst>
                <a:ext uri="{FF2B5EF4-FFF2-40B4-BE49-F238E27FC236}">
                  <a16:creationId xmlns:a16="http://schemas.microsoft.com/office/drawing/2014/main" id="{967172D9-2159-421C-B0B7-DA693094F69F}"/>
                </a:ext>
              </a:extLst>
            </p:cNvPr>
            <p:cNvPicPr>
              <a:picLocks noChangeAspect="1"/>
            </p:cNvPicPr>
            <p:nvPr/>
          </p:nvPicPr>
          <p:blipFill>
            <a:blip r:embed="rId7">
              <a:extLst>
                <a:ext uri="{28A0092B-C50C-407E-A947-70E740481C1C}">
                  <a14:useLocalDpi val="0"/>
                </a:ext>
              </a:extLst>
            </a:blip>
            <a:stretch>
              <a:fillRect/>
            </a:stretch>
          </p:blipFill>
          <p:spPr>
            <a:xfrm flipH="1">
              <a:off x="2078807" y="4388783"/>
              <a:ext cx="2639462" cy="1685058"/>
            </a:xfrm>
            <a:prstGeom prst="rect">
              <a:avLst/>
            </a:prstGeom>
          </p:spPr>
        </p:pic>
      </p:grpSp>
      <p:pic>
        <p:nvPicPr>
          <p:cNvPr id="18" name="图片 17">
            <a:extLst>
              <a:ext uri="{FF2B5EF4-FFF2-40B4-BE49-F238E27FC236}">
                <a16:creationId xmlns:a16="http://schemas.microsoft.com/office/drawing/2014/main" id="{12AE2379-6114-47A3-B744-055DA16AA88C}"/>
              </a:ext>
            </a:extLst>
          </p:cNvPr>
          <p:cNvPicPr>
            <a:picLocks noChangeAspect="1"/>
          </p:cNvPicPr>
          <p:nvPr/>
        </p:nvPicPr>
        <p:blipFill>
          <a:blip r:embed="rId8">
            <a:extLst>
              <a:ext uri="{28A0092B-C50C-407E-A947-70E740481C1C}">
                <a14:useLocalDpi val="0"/>
              </a:ext>
            </a:extLst>
          </a:blip>
          <a:stretch>
            <a:fillRect/>
          </a:stretch>
        </p:blipFill>
        <p:spPr>
          <a:xfrm>
            <a:off x="0" y="4906867"/>
            <a:ext cx="12192000" cy="1951133"/>
          </a:xfrm>
          <a:prstGeom prst="rect">
            <a:avLst/>
          </a:prstGeom>
        </p:spPr>
      </p:pic>
      <p:pic>
        <p:nvPicPr>
          <p:cNvPr id="8" name="图片 7">
            <a:extLst>
              <a:ext uri="{FF2B5EF4-FFF2-40B4-BE49-F238E27FC236}">
                <a16:creationId xmlns:a16="http://schemas.microsoft.com/office/drawing/2014/main" id="{244822C7-D1B9-417E-A6E6-1A4601CC78E1}"/>
              </a:ext>
            </a:extLst>
          </p:cNvPr>
          <p:cNvPicPr>
            <a:picLocks noChangeAspect="1"/>
          </p:cNvPicPr>
          <p:nvPr/>
        </p:nvPicPr>
        <p:blipFill>
          <a:blip r:embed="rId9">
            <a:extLst>
              <a:ext uri="{28A0092B-C50C-407E-A947-70E740481C1C}">
                <a14:useLocalDpi val="0"/>
              </a:ext>
            </a:extLst>
          </a:blip>
          <a:stretch>
            <a:fillRect/>
          </a:stretch>
        </p:blipFill>
        <p:spPr>
          <a:xfrm>
            <a:off x="232437" y="5783094"/>
            <a:ext cx="2083347" cy="1074906"/>
          </a:xfrm>
          <a:prstGeom prst="rect">
            <a:avLst/>
          </a:prstGeom>
        </p:spPr>
      </p:pic>
    </p:spTree>
    <p:extLst>
      <p:ext uri="{BB962C8B-B14F-4D97-AF65-F5344CB8AC3E}">
        <p14:creationId val="123269449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1000" id="11"/>
                                        <p:tgtEl>
                                          <p:spTgt spid="18"/>
                                        </p:tgtEl>
                                      </p:cBhvr>
                                    </p:animEffect>
                                    <p:anim calcmode="lin" valueType="num">
                                      <p:cBhvr>
                                        <p:cTn dur="1000" fill="hold" id="12"/>
                                        <p:tgtEl>
                                          <p:spTgt spid="18"/>
                                        </p:tgtEl>
                                        <p:attrNameLst>
                                          <p:attrName>ppt_x</p:attrName>
                                        </p:attrNameLst>
                                      </p:cBhvr>
                                      <p:tavLst>
                                        <p:tav tm="0">
                                          <p:val>
                                            <p:strVal val="#ppt_x"/>
                                          </p:val>
                                        </p:tav>
                                        <p:tav tm="100000">
                                          <p:val>
                                            <p:strVal val="#ppt_x"/>
                                          </p:val>
                                        </p:tav>
                                      </p:tavLst>
                                    </p:anim>
                                    <p:anim calcmode="lin" valueType="num">
                                      <p:cBhvr>
                                        <p:cTn dur="1000" fill="hold" id="13"/>
                                        <p:tgtEl>
                                          <p:spTgt spid="1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28"/>
                                        </p:tgtEl>
                                        <p:attrNameLst>
                                          <p:attrName>style.visibility</p:attrName>
                                        </p:attrNameLst>
                                      </p:cBhvr>
                                      <p:to>
                                        <p:strVal val="visible"/>
                                      </p:to>
                                    </p:set>
                                    <p:animEffect filter="wipe(down)" transition="in">
                                      <p:cBhvr>
                                        <p:cTn dur="500" id="17"/>
                                        <p:tgtEl>
                                          <p:spTgt spid="28"/>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21"/>
                                        </p:tgtEl>
                                        <p:attrNameLst>
                                          <p:attrName>style.visibility</p:attrName>
                                        </p:attrNameLst>
                                      </p:cBhvr>
                                      <p:to>
                                        <p:strVal val="visible"/>
                                      </p:to>
                                    </p:set>
                                    <p:animEffect filter="fade" transition="in">
                                      <p:cBhvr>
                                        <p:cTn dur="1000" id="21"/>
                                        <p:tgtEl>
                                          <p:spTgt spid="21"/>
                                        </p:tgtEl>
                                      </p:cBhvr>
                                    </p:animEffect>
                                    <p:anim calcmode="lin" valueType="num">
                                      <p:cBhvr>
                                        <p:cTn dur="1000" fill="hold" id="22"/>
                                        <p:tgtEl>
                                          <p:spTgt spid="21"/>
                                        </p:tgtEl>
                                        <p:attrNameLst>
                                          <p:attrName>ppt_x</p:attrName>
                                        </p:attrNameLst>
                                      </p:cBhvr>
                                      <p:tavLst>
                                        <p:tav tm="0">
                                          <p:val>
                                            <p:strVal val="#ppt_x"/>
                                          </p:val>
                                        </p:tav>
                                        <p:tav tm="100000">
                                          <p:val>
                                            <p:strVal val="#ppt_x"/>
                                          </p:val>
                                        </p:tav>
                                      </p:tavLst>
                                    </p:anim>
                                    <p:anim calcmode="lin" valueType="num">
                                      <p:cBhvr>
                                        <p:cTn dur="1000" fill="hold" id="23"/>
                                        <p:tgtEl>
                                          <p:spTgt spid="21"/>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53" presetSubtype="0">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p:cTn dur="500" fill="hold" id="31"/>
                                        <p:tgtEl>
                                          <p:spTgt spid="19"/>
                                        </p:tgtEl>
                                        <p:attrNameLst>
                                          <p:attrName>ppt_w</p:attrName>
                                        </p:attrNameLst>
                                      </p:cBhvr>
                                      <p:tavLst>
                                        <p:tav tm="0">
                                          <p:val>
                                            <p:fltVal val="0"/>
                                          </p:val>
                                        </p:tav>
                                        <p:tav tm="100000">
                                          <p:val>
                                            <p:strVal val="#ppt_w"/>
                                          </p:val>
                                        </p:tav>
                                      </p:tavLst>
                                    </p:anim>
                                    <p:anim calcmode="lin" valueType="num">
                                      <p:cBhvr>
                                        <p:cTn dur="500" fill="hold" id="32"/>
                                        <p:tgtEl>
                                          <p:spTgt spid="19"/>
                                        </p:tgtEl>
                                        <p:attrNameLst>
                                          <p:attrName>ppt_h</p:attrName>
                                        </p:attrNameLst>
                                      </p:cBhvr>
                                      <p:tavLst>
                                        <p:tav tm="0">
                                          <p:val>
                                            <p:fltVal val="0"/>
                                          </p:val>
                                        </p:tav>
                                        <p:tav tm="100000">
                                          <p:val>
                                            <p:strVal val="#ppt_h"/>
                                          </p:val>
                                        </p:tav>
                                      </p:tavLst>
                                    </p:anim>
                                    <p:animEffect filter="fade" transition="in">
                                      <p:cBhvr>
                                        <p:cTn dur="500" id="33"/>
                                        <p:tgtEl>
                                          <p:spTgt spid="19"/>
                                        </p:tgtEl>
                                      </p:cBhvr>
                                    </p:animEffect>
                                  </p:childTnLst>
                                </p:cTn>
                              </p:par>
                            </p:childTnLst>
                          </p:cTn>
                        </p:par>
                        <p:par>
                          <p:cTn fill="hold" id="34" nodeType="afterGroup">
                            <p:stCondLst>
                              <p:cond delay="4000"/>
                            </p:stCondLst>
                            <p:childTnLst>
                              <p:par>
                                <p:cTn fill="hold" grpId="0" id="35" nodeType="afterEffect" presetClass="entr" presetID="42"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1000" id="37"/>
                                        <p:tgtEl>
                                          <p:spTgt spid="23"/>
                                        </p:tgtEl>
                                      </p:cBhvr>
                                    </p:animEffect>
                                    <p:anim calcmode="lin" valueType="num">
                                      <p:cBhvr>
                                        <p:cTn dur="1000" fill="hold" id="38"/>
                                        <p:tgtEl>
                                          <p:spTgt spid="23"/>
                                        </p:tgtEl>
                                        <p:attrNameLst>
                                          <p:attrName>ppt_x</p:attrName>
                                        </p:attrNameLst>
                                      </p:cBhvr>
                                      <p:tavLst>
                                        <p:tav tm="0">
                                          <p:val>
                                            <p:strVal val="#ppt_x"/>
                                          </p:val>
                                        </p:tav>
                                        <p:tav tm="100000">
                                          <p:val>
                                            <p:strVal val="#ppt_x"/>
                                          </p:val>
                                        </p:tav>
                                      </p:tavLst>
                                    </p:anim>
                                    <p:anim calcmode="lin" valueType="num">
                                      <p:cBhvr>
                                        <p:cTn dur="1000" fill="hold" id="39"/>
                                        <p:tgtEl>
                                          <p:spTgt spid="2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5000"/>
                            </p:stCondLst>
                            <p:childTnLst>
                              <p:par>
                                <p:cTn fill="hold" grpId="0" id="41" nodeType="afterEffect" presetClass="entr" presetID="52" presetSubtype="0">
                                  <p:stCondLst>
                                    <p:cond delay="0"/>
                                  </p:stCondLst>
                                  <p:childTnLst>
                                    <p:set>
                                      <p:cBhvr>
                                        <p:cTn dur="1" fill="hold" id="42">
                                          <p:stCondLst>
                                            <p:cond delay="0"/>
                                          </p:stCondLst>
                                        </p:cTn>
                                        <p:tgtEl>
                                          <p:spTgt spid="22"/>
                                        </p:tgtEl>
                                        <p:attrNameLst>
                                          <p:attrName>style.visibility</p:attrName>
                                        </p:attrNameLst>
                                      </p:cBhvr>
                                      <p:to>
                                        <p:strVal val="visible"/>
                                      </p:to>
                                    </p:set>
                                    <p:animScale>
                                      <p:cBhvr>
                                        <p:cTn decel="50000" dur="1000" fill="hold" id="43">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4">
                                          <p:stCondLst>
                                            <p:cond delay="0"/>
                                          </p:stCondLst>
                                        </p:cTn>
                                        <p:tgtEl>
                                          <p:spTgt spid="22"/>
                                        </p:tgtEl>
                                        <p:attrNameLst>
                                          <p:attrName>ppt_x</p:attrName>
                                          <p:attrName>ppt_y</p:attrName>
                                        </p:attrNameLst>
                                      </p:cBhvr>
                                    </p:animMotion>
                                    <p:animEffect filter="fade" transition="in">
                                      <p:cBhvr>
                                        <p:cTn dur="1000" id="4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6341458E-45CA-4C45-96D7-9104B6B9458E}"/>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3A174205-A48A-4C81-9EA1-FE2B9A6203F8}"/>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56BD2A02-943C-42D6-8574-BF1BAE1B8A6F}"/>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35</a:t>
              </a:r>
            </a:p>
          </p:txBody>
        </p:sp>
        <p:grpSp>
          <p:nvGrpSpPr>
            <p:cNvPr id="8" name="组合 7">
              <a:extLst>
                <a:ext uri="{FF2B5EF4-FFF2-40B4-BE49-F238E27FC236}">
                  <a16:creationId xmlns:a16="http://schemas.microsoft.com/office/drawing/2014/main" id="{B6B97A9B-7933-4770-BEA9-149582E8BC19}"/>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84A9636B-5D9A-41DA-9973-10265D29F3A3}"/>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1F30CEC4-3A46-4B25-8A25-D21374D46F85}"/>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C3211C96-F800-47BF-A4D4-A5D119D185DC}"/>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AB3F2E1-0B10-40F7-B0EC-6971524F843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6AE12580-BCA5-441E-89EA-6EF0202619D0}"/>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4FC312A1-2451-47FC-A826-29768282192C}"/>
              </a:ext>
            </a:extLst>
          </p:cNvPr>
          <p:cNvSpPr/>
          <p:nvPr/>
        </p:nvSpPr>
        <p:spPr>
          <a:xfrm>
            <a:off x="2314724" y="2472795"/>
            <a:ext cx="8909716" cy="822960"/>
          </a:xfrm>
          <a:prstGeom prst="rect">
            <a:avLst/>
          </a:prstGeom>
        </p:spPr>
        <p:txBody>
          <a:bodyPr wrap="square">
            <a:spAutoFit/>
          </a:bodyPr>
          <a:lstStyle/>
          <a:p>
            <a:pPr>
              <a:buClr>
                <a:srgbClr val="FF0000"/>
              </a:buClr>
            </a:pPr>
            <a:r>
              <a:rPr altLang="en-US" lang="zh-CN" sz="1600">
                <a:cs typeface="+mn-ea"/>
                <a:sym typeface="+mn-lt"/>
              </a:rPr>
              <a:t>加强对党的基层组织选举工作的领导，坚持教育在先、警示在先、预防在先，严肃政治纪律、组织纪律以及换届工作纪律要求，强化制度意识、严格制度执行、维护制度权威，引导党员和代表正确行使民主权利，保证选举工作平稳有序。</a:t>
            </a:r>
          </a:p>
        </p:txBody>
      </p:sp>
      <p:sp>
        <p:nvSpPr>
          <p:cNvPr id="15" name="箭头: V 形 30">
            <a:extLst>
              <a:ext uri="{FF2B5EF4-FFF2-40B4-BE49-F238E27FC236}">
                <a16:creationId xmlns:a16="http://schemas.microsoft.com/office/drawing/2014/main" id="{77BDA128-7410-426E-9E79-FE39504F61FB}"/>
              </a:ext>
            </a:extLst>
          </p:cNvPr>
          <p:cNvSpPr/>
          <p:nvPr/>
        </p:nvSpPr>
        <p:spPr>
          <a:xfrm flipV="1">
            <a:off x="2052949" y="2735057"/>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BB058E36-227A-4CD3-A332-464308220DC0}"/>
              </a:ext>
            </a:extLst>
          </p:cNvPr>
          <p:cNvCxnSpPr/>
          <p:nvPr/>
        </p:nvCxnSpPr>
        <p:spPr>
          <a:xfrm>
            <a:off x="2403207" y="3329289"/>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1FD10102-D7FD-406B-B44E-ADFDDB81CAC7}"/>
              </a:ext>
            </a:extLst>
          </p:cNvPr>
          <p:cNvGrpSpPr/>
          <p:nvPr/>
        </p:nvGrpSpPr>
        <p:grpSpPr>
          <a:xfrm>
            <a:off x="1333896" y="2567047"/>
            <a:ext cx="624489" cy="613459"/>
            <a:chOff x="2139794" y="3350279"/>
            <a:chExt cx="540000" cy="540000"/>
          </a:xfrm>
        </p:grpSpPr>
        <p:sp>
          <p:nvSpPr>
            <p:cNvPr id="18" name="椭圆 17">
              <a:extLst>
                <a:ext uri="{FF2B5EF4-FFF2-40B4-BE49-F238E27FC236}">
                  <a16:creationId xmlns:a16="http://schemas.microsoft.com/office/drawing/2014/main" id="{881F3EB0-C332-4220-BC44-A3BA56F771E0}"/>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B36EFF30-DBD8-4162-A21F-3998CAA08C83}"/>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226A0C67-05CC-40E9-AF13-17C8EF575641}"/>
              </a:ext>
            </a:extLst>
          </p:cNvPr>
          <p:cNvGrpSpPr/>
          <p:nvPr/>
        </p:nvGrpSpPr>
        <p:grpSpPr>
          <a:xfrm>
            <a:off x="865339" y="3889701"/>
            <a:ext cx="7108626" cy="767903"/>
            <a:chOff x="865339" y="1488556"/>
            <a:chExt cx="7108626" cy="767903"/>
          </a:xfrm>
        </p:grpSpPr>
        <p:sp>
          <p:nvSpPr>
            <p:cNvPr id="21" name="圆角矩形 2">
              <a:extLst>
                <a:ext uri="{FF2B5EF4-FFF2-40B4-BE49-F238E27FC236}">
                  <a16:creationId xmlns:a16="http://schemas.microsoft.com/office/drawing/2014/main" id="{4EE7B6A7-9D5D-43D4-9964-7AC6482ED110}"/>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22" name="矩形: 圆角 10">
              <a:extLst>
                <a:ext uri="{FF2B5EF4-FFF2-40B4-BE49-F238E27FC236}">
                  <a16:creationId xmlns:a16="http://schemas.microsoft.com/office/drawing/2014/main" id="{BFDD9D4B-56AF-4044-AF16-DE0A9889D22E}"/>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36</a:t>
              </a:r>
            </a:p>
          </p:txBody>
        </p:sp>
        <p:grpSp>
          <p:nvGrpSpPr>
            <p:cNvPr id="23" name="组合 22">
              <a:extLst>
                <a:ext uri="{FF2B5EF4-FFF2-40B4-BE49-F238E27FC236}">
                  <a16:creationId xmlns:a16="http://schemas.microsoft.com/office/drawing/2014/main" id="{6B24779F-7351-4EC3-9600-1BBA84870B88}"/>
                </a:ext>
              </a:extLst>
            </p:cNvPr>
            <p:cNvGrpSpPr/>
            <p:nvPr/>
          </p:nvGrpSpPr>
          <p:grpSpPr>
            <a:xfrm>
              <a:off x="1859791" y="1772306"/>
              <a:ext cx="212651" cy="212651"/>
              <a:chOff x="1859791" y="1772306"/>
              <a:chExt cx="212651" cy="212651"/>
            </a:xfrm>
          </p:grpSpPr>
          <p:sp>
            <p:nvSpPr>
              <p:cNvPr id="28" name="椭圆 27">
                <a:extLst>
                  <a:ext uri="{FF2B5EF4-FFF2-40B4-BE49-F238E27FC236}">
                    <a16:creationId xmlns:a16="http://schemas.microsoft.com/office/drawing/2014/main" id="{4793E81C-FF54-495F-A166-B3DB02F931F8}"/>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a:extLst>
                  <a:ext uri="{FF2B5EF4-FFF2-40B4-BE49-F238E27FC236}">
                    <a16:creationId xmlns:a16="http://schemas.microsoft.com/office/drawing/2014/main" id="{0BFDACD3-AA96-429E-B6D1-2726E68EC68C}"/>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24" name="直接连接符 23">
              <a:extLst>
                <a:ext uri="{FF2B5EF4-FFF2-40B4-BE49-F238E27FC236}">
                  <a16:creationId xmlns:a16="http://schemas.microsoft.com/office/drawing/2014/main" id="{DE613EFA-0BEB-4143-8F96-1412F0F34F97}"/>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C6FBFBDD-AE6D-4DA2-905E-989FFE30B259}"/>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5BB34CF6-16CD-4776-AF73-8D5733426859}"/>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30" name="矩形 29">
            <a:extLst>
              <a:ext uri="{FF2B5EF4-FFF2-40B4-BE49-F238E27FC236}">
                <a16:creationId xmlns:a16="http://schemas.microsoft.com/office/drawing/2014/main" id="{9604E0BA-EE3F-47C3-B11A-3E05437EB543}"/>
              </a:ext>
            </a:extLst>
          </p:cNvPr>
          <p:cNvSpPr/>
          <p:nvPr/>
        </p:nvSpPr>
        <p:spPr>
          <a:xfrm>
            <a:off x="2314724" y="5033626"/>
            <a:ext cx="9102378" cy="822960"/>
          </a:xfrm>
          <a:prstGeom prst="rect">
            <a:avLst/>
          </a:prstGeom>
        </p:spPr>
        <p:txBody>
          <a:bodyPr wrap="square">
            <a:spAutoFit/>
          </a:bodyPr>
          <a:lstStyle/>
          <a:p>
            <a:pPr>
              <a:lnSpc>
                <a:spcPct val="150000"/>
              </a:lnSpc>
              <a:buClr>
                <a:srgbClr val="FF0000"/>
              </a:buClr>
            </a:pPr>
            <a:r>
              <a:rPr altLang="en-US" lang="zh-CN" sz="1600">
                <a:cs typeface="+mn-ea"/>
                <a:sym typeface="+mn-lt"/>
              </a:rPr>
              <a:t>本条例由上级党的委员会及其组织部门和上级党的纪律检查委员会负责监督实施，执行情况纳入巡视巡察监督工作内容。</a:t>
            </a:r>
          </a:p>
        </p:txBody>
      </p:sp>
      <p:sp>
        <p:nvSpPr>
          <p:cNvPr id="31" name="箭头: V 形 30">
            <a:extLst>
              <a:ext uri="{FF2B5EF4-FFF2-40B4-BE49-F238E27FC236}">
                <a16:creationId xmlns:a16="http://schemas.microsoft.com/office/drawing/2014/main" id="{D79BFE2E-4141-40DF-AEE3-B4DEE692093C}"/>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32" name="直接连接符 31">
            <a:extLst>
              <a:ext uri="{FF2B5EF4-FFF2-40B4-BE49-F238E27FC236}">
                <a16:creationId xmlns:a16="http://schemas.microsoft.com/office/drawing/2014/main" id="{CA05E094-C805-4C05-B636-34C94A8BD858}"/>
              </a:ext>
            </a:extLst>
          </p:cNvPr>
          <p:cNvCxnSpPr/>
          <p:nvPr/>
        </p:nvCxnSpPr>
        <p:spPr>
          <a:xfrm>
            <a:off x="2403207" y="6035706"/>
            <a:ext cx="8692899" cy="0"/>
          </a:xfrm>
          <a:prstGeom prst="line">
            <a:avLst/>
          </a:prstGeom>
          <a:noFill/>
          <a:ln algn="ctr" cap="flat" cmpd="sng" w="9525">
            <a:solidFill>
              <a:srgbClr val="FF0000"/>
            </a:solidFill>
            <a:prstDash val="dash"/>
          </a:ln>
          <a:effectLst/>
        </p:spPr>
      </p:cxnSp>
      <p:grpSp>
        <p:nvGrpSpPr>
          <p:cNvPr id="33" name="组合 32">
            <a:extLst>
              <a:ext uri="{FF2B5EF4-FFF2-40B4-BE49-F238E27FC236}">
                <a16:creationId xmlns:a16="http://schemas.microsoft.com/office/drawing/2014/main" id="{E6ECD910-016A-4119-839D-38B586C36480}"/>
              </a:ext>
            </a:extLst>
          </p:cNvPr>
          <p:cNvGrpSpPr/>
          <p:nvPr/>
        </p:nvGrpSpPr>
        <p:grpSpPr>
          <a:xfrm>
            <a:off x="1373581" y="5211794"/>
            <a:ext cx="624489" cy="613459"/>
            <a:chOff x="2139794" y="3350279"/>
            <a:chExt cx="540000" cy="540000"/>
          </a:xfrm>
        </p:grpSpPr>
        <p:sp>
          <p:nvSpPr>
            <p:cNvPr id="34" name="椭圆 33">
              <a:extLst>
                <a:ext uri="{FF2B5EF4-FFF2-40B4-BE49-F238E27FC236}">
                  <a16:creationId xmlns:a16="http://schemas.microsoft.com/office/drawing/2014/main" id="{00687D9B-170C-4953-8AF6-70F58FB8B75C}"/>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35" name="Freeform 5">
              <a:extLst>
                <a:ext uri="{FF2B5EF4-FFF2-40B4-BE49-F238E27FC236}">
                  <a16:creationId xmlns:a16="http://schemas.microsoft.com/office/drawing/2014/main" id="{2E765C81-CDCA-45C5-925A-EA9BDA6E9D97}"/>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245980528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style.rotation</p:attrName>
                                        </p:attrNameLst>
                                      </p:cBhvr>
                                      <p:tavLst>
                                        <p:tav tm="0">
                                          <p:val>
                                            <p:fltVal val="360"/>
                                          </p:val>
                                        </p:tav>
                                        <p:tav tm="100000">
                                          <p:val>
                                            <p:fltVal val="0"/>
                                          </p:val>
                                        </p:tav>
                                      </p:tavLst>
                                    </p:anim>
                                    <p:animEffect filter="fade" transition="in">
                                      <p:cBhvr>
                                        <p:cTn dur="1000" id="37"/>
                                        <p:tgtEl>
                                          <p:spTgt spid="33"/>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000" id="4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30"/>
      <p:bldP grpId="0" spid="31"/>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6341458E-45CA-4C45-96D7-9104B6B9458E}"/>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3A174205-A48A-4C81-9EA1-FE2B9A6203F8}"/>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56BD2A02-943C-42D6-8574-BF1BAE1B8A6F}"/>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37</a:t>
              </a:r>
            </a:p>
          </p:txBody>
        </p:sp>
        <p:grpSp>
          <p:nvGrpSpPr>
            <p:cNvPr id="8" name="组合 7">
              <a:extLst>
                <a:ext uri="{FF2B5EF4-FFF2-40B4-BE49-F238E27FC236}">
                  <a16:creationId xmlns:a16="http://schemas.microsoft.com/office/drawing/2014/main" id="{B6B97A9B-7933-4770-BEA9-149582E8BC19}"/>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84A9636B-5D9A-41DA-9973-10265D29F3A3}"/>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1F30CEC4-3A46-4B25-8A25-D21374D46F85}"/>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C3211C96-F800-47BF-A4D4-A5D119D185DC}"/>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AB3F2E1-0B10-40F7-B0EC-6971524F843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6AE12580-BCA5-441E-89EA-6EF0202619D0}"/>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4FC312A1-2451-47FC-A826-29768282192C}"/>
              </a:ext>
            </a:extLst>
          </p:cNvPr>
          <p:cNvSpPr/>
          <p:nvPr/>
        </p:nvSpPr>
        <p:spPr>
          <a:xfrm>
            <a:off x="2314724" y="2472795"/>
            <a:ext cx="8909716" cy="822960"/>
          </a:xfrm>
          <a:prstGeom prst="rect">
            <a:avLst/>
          </a:prstGeom>
        </p:spPr>
        <p:txBody>
          <a:bodyPr wrap="square">
            <a:spAutoFit/>
          </a:bodyPr>
          <a:lstStyle/>
          <a:p>
            <a:pPr>
              <a:lnSpc>
                <a:spcPct val="150000"/>
              </a:lnSpc>
              <a:buClr>
                <a:srgbClr val="FF0000"/>
              </a:buClr>
            </a:pPr>
            <a:r>
              <a:rPr altLang="en-US" lang="zh-CN" sz="1600">
                <a:cs typeface="+mn-ea"/>
                <a:sym typeface="+mn-lt"/>
              </a:rPr>
              <a:t>在选举中，凡有违反党章和本条例规定行为的，必须认真查处，根据问题的性质和情节轻重，对有关党员给予批评教育直至纪律处分，对失职失责的党组织和党的领导干部进行问责。</a:t>
            </a:r>
          </a:p>
        </p:txBody>
      </p:sp>
      <p:sp>
        <p:nvSpPr>
          <p:cNvPr id="15" name="箭头: V 形 30">
            <a:extLst>
              <a:ext uri="{FF2B5EF4-FFF2-40B4-BE49-F238E27FC236}">
                <a16:creationId xmlns:a16="http://schemas.microsoft.com/office/drawing/2014/main" id="{77BDA128-7410-426E-9E79-FE39504F61FB}"/>
              </a:ext>
            </a:extLst>
          </p:cNvPr>
          <p:cNvSpPr/>
          <p:nvPr/>
        </p:nvSpPr>
        <p:spPr>
          <a:xfrm flipV="1">
            <a:off x="2052949" y="2735057"/>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BB058E36-227A-4CD3-A332-464308220DC0}"/>
              </a:ext>
            </a:extLst>
          </p:cNvPr>
          <p:cNvCxnSpPr/>
          <p:nvPr/>
        </p:nvCxnSpPr>
        <p:spPr>
          <a:xfrm>
            <a:off x="2403207" y="3329289"/>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1FD10102-D7FD-406B-B44E-ADFDDB81CAC7}"/>
              </a:ext>
            </a:extLst>
          </p:cNvPr>
          <p:cNvGrpSpPr/>
          <p:nvPr/>
        </p:nvGrpSpPr>
        <p:grpSpPr>
          <a:xfrm>
            <a:off x="1333896" y="2567047"/>
            <a:ext cx="624489" cy="613459"/>
            <a:chOff x="2139794" y="3350279"/>
            <a:chExt cx="540000" cy="540000"/>
          </a:xfrm>
        </p:grpSpPr>
        <p:sp>
          <p:nvSpPr>
            <p:cNvPr id="18" name="椭圆 17">
              <a:extLst>
                <a:ext uri="{FF2B5EF4-FFF2-40B4-BE49-F238E27FC236}">
                  <a16:creationId xmlns:a16="http://schemas.microsoft.com/office/drawing/2014/main" id="{881F3EB0-C332-4220-BC44-A3BA56F771E0}"/>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B36EFF30-DBD8-4162-A21F-3998CAA08C83}"/>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226A0C67-05CC-40E9-AF13-17C8EF575641}"/>
              </a:ext>
            </a:extLst>
          </p:cNvPr>
          <p:cNvGrpSpPr/>
          <p:nvPr/>
        </p:nvGrpSpPr>
        <p:grpSpPr>
          <a:xfrm>
            <a:off x="865339" y="3889701"/>
            <a:ext cx="7108626" cy="767903"/>
            <a:chOff x="865339" y="1488556"/>
            <a:chExt cx="7108626" cy="767903"/>
          </a:xfrm>
        </p:grpSpPr>
        <p:sp>
          <p:nvSpPr>
            <p:cNvPr id="21" name="圆角矩形 2">
              <a:extLst>
                <a:ext uri="{FF2B5EF4-FFF2-40B4-BE49-F238E27FC236}">
                  <a16:creationId xmlns:a16="http://schemas.microsoft.com/office/drawing/2014/main" id="{4EE7B6A7-9D5D-43D4-9964-7AC6482ED110}"/>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22" name="矩形: 圆角 10">
              <a:extLst>
                <a:ext uri="{FF2B5EF4-FFF2-40B4-BE49-F238E27FC236}">
                  <a16:creationId xmlns:a16="http://schemas.microsoft.com/office/drawing/2014/main" id="{BFDD9D4B-56AF-4044-AF16-DE0A9889D22E}"/>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38</a:t>
              </a:r>
            </a:p>
          </p:txBody>
        </p:sp>
        <p:grpSp>
          <p:nvGrpSpPr>
            <p:cNvPr id="23" name="组合 22">
              <a:extLst>
                <a:ext uri="{FF2B5EF4-FFF2-40B4-BE49-F238E27FC236}">
                  <a16:creationId xmlns:a16="http://schemas.microsoft.com/office/drawing/2014/main" id="{6B24779F-7351-4EC3-9600-1BBA84870B88}"/>
                </a:ext>
              </a:extLst>
            </p:cNvPr>
            <p:cNvGrpSpPr/>
            <p:nvPr/>
          </p:nvGrpSpPr>
          <p:grpSpPr>
            <a:xfrm>
              <a:off x="1859791" y="1772306"/>
              <a:ext cx="212651" cy="212651"/>
              <a:chOff x="1859791" y="1772306"/>
              <a:chExt cx="212651" cy="212651"/>
            </a:xfrm>
          </p:grpSpPr>
          <p:sp>
            <p:nvSpPr>
              <p:cNvPr id="28" name="椭圆 27">
                <a:extLst>
                  <a:ext uri="{FF2B5EF4-FFF2-40B4-BE49-F238E27FC236}">
                    <a16:creationId xmlns:a16="http://schemas.microsoft.com/office/drawing/2014/main" id="{4793E81C-FF54-495F-A166-B3DB02F931F8}"/>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a:extLst>
                  <a:ext uri="{FF2B5EF4-FFF2-40B4-BE49-F238E27FC236}">
                    <a16:creationId xmlns:a16="http://schemas.microsoft.com/office/drawing/2014/main" id="{0BFDACD3-AA96-429E-B6D1-2726E68EC68C}"/>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24" name="直接连接符 23">
              <a:extLst>
                <a:ext uri="{FF2B5EF4-FFF2-40B4-BE49-F238E27FC236}">
                  <a16:creationId xmlns:a16="http://schemas.microsoft.com/office/drawing/2014/main" id="{DE613EFA-0BEB-4143-8F96-1412F0F34F97}"/>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C6FBFBDD-AE6D-4DA2-905E-989FFE30B259}"/>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5BB34CF6-16CD-4776-AF73-8D5733426859}"/>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30" name="矩形 29">
            <a:extLst>
              <a:ext uri="{FF2B5EF4-FFF2-40B4-BE49-F238E27FC236}">
                <a16:creationId xmlns:a16="http://schemas.microsoft.com/office/drawing/2014/main" id="{9604E0BA-EE3F-47C3-B11A-3E05437EB543}"/>
              </a:ext>
            </a:extLst>
          </p:cNvPr>
          <p:cNvSpPr/>
          <p:nvPr/>
        </p:nvSpPr>
        <p:spPr>
          <a:xfrm>
            <a:off x="2314724" y="5033626"/>
            <a:ext cx="9102378" cy="701040"/>
          </a:xfrm>
          <a:prstGeom prst="rect">
            <a:avLst/>
          </a:prstGeom>
        </p:spPr>
        <p:txBody>
          <a:bodyPr wrap="square">
            <a:spAutoFit/>
          </a:bodyPr>
          <a:lstStyle/>
          <a:p>
            <a:pPr>
              <a:buClr>
                <a:srgbClr val="FF0000"/>
              </a:buClr>
            </a:pPr>
            <a:r>
              <a:rPr altLang="en-US" lang="zh-CN" sz="2000">
                <a:cs typeface="+mn-ea"/>
                <a:sym typeface="+mn-lt"/>
              </a:rPr>
              <a:t>选举单位应当根据本条例制定选举办法，经党员大会或者党员代表大会讨论通过后执行。</a:t>
            </a:r>
          </a:p>
        </p:txBody>
      </p:sp>
      <p:sp>
        <p:nvSpPr>
          <p:cNvPr id="31" name="箭头: V 形 30">
            <a:extLst>
              <a:ext uri="{FF2B5EF4-FFF2-40B4-BE49-F238E27FC236}">
                <a16:creationId xmlns:a16="http://schemas.microsoft.com/office/drawing/2014/main" id="{D79BFE2E-4141-40DF-AEE3-B4DEE692093C}"/>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32" name="直接连接符 31">
            <a:extLst>
              <a:ext uri="{FF2B5EF4-FFF2-40B4-BE49-F238E27FC236}">
                <a16:creationId xmlns:a16="http://schemas.microsoft.com/office/drawing/2014/main" id="{CA05E094-C805-4C05-B636-34C94A8BD858}"/>
              </a:ext>
            </a:extLst>
          </p:cNvPr>
          <p:cNvCxnSpPr/>
          <p:nvPr/>
        </p:nvCxnSpPr>
        <p:spPr>
          <a:xfrm>
            <a:off x="2403207" y="6035706"/>
            <a:ext cx="8692899" cy="0"/>
          </a:xfrm>
          <a:prstGeom prst="line">
            <a:avLst/>
          </a:prstGeom>
          <a:noFill/>
          <a:ln algn="ctr" cap="flat" cmpd="sng" w="9525">
            <a:solidFill>
              <a:srgbClr val="FF0000"/>
            </a:solidFill>
            <a:prstDash val="dash"/>
          </a:ln>
          <a:effectLst/>
        </p:spPr>
      </p:cxnSp>
      <p:grpSp>
        <p:nvGrpSpPr>
          <p:cNvPr id="33" name="组合 32">
            <a:extLst>
              <a:ext uri="{FF2B5EF4-FFF2-40B4-BE49-F238E27FC236}">
                <a16:creationId xmlns:a16="http://schemas.microsoft.com/office/drawing/2014/main" id="{E6ECD910-016A-4119-839D-38B586C36480}"/>
              </a:ext>
            </a:extLst>
          </p:cNvPr>
          <p:cNvGrpSpPr/>
          <p:nvPr/>
        </p:nvGrpSpPr>
        <p:grpSpPr>
          <a:xfrm>
            <a:off x="1373581" y="5211794"/>
            <a:ext cx="624489" cy="613459"/>
            <a:chOff x="2139794" y="3350279"/>
            <a:chExt cx="540000" cy="540000"/>
          </a:xfrm>
        </p:grpSpPr>
        <p:sp>
          <p:nvSpPr>
            <p:cNvPr id="34" name="椭圆 33">
              <a:extLst>
                <a:ext uri="{FF2B5EF4-FFF2-40B4-BE49-F238E27FC236}">
                  <a16:creationId xmlns:a16="http://schemas.microsoft.com/office/drawing/2014/main" id="{00687D9B-170C-4953-8AF6-70F58FB8B75C}"/>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35" name="Freeform 5">
              <a:extLst>
                <a:ext uri="{FF2B5EF4-FFF2-40B4-BE49-F238E27FC236}">
                  <a16:creationId xmlns:a16="http://schemas.microsoft.com/office/drawing/2014/main" id="{2E765C81-CDCA-45C5-925A-EA9BDA6E9D97}"/>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152340207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style.rotation</p:attrName>
                                        </p:attrNameLst>
                                      </p:cBhvr>
                                      <p:tavLst>
                                        <p:tav tm="0">
                                          <p:val>
                                            <p:fltVal val="360"/>
                                          </p:val>
                                        </p:tav>
                                        <p:tav tm="100000">
                                          <p:val>
                                            <p:fltVal val="0"/>
                                          </p:val>
                                        </p:tav>
                                      </p:tavLst>
                                    </p:anim>
                                    <p:animEffect filter="fade" transition="in">
                                      <p:cBhvr>
                                        <p:cTn dur="1000" id="37"/>
                                        <p:tgtEl>
                                          <p:spTgt spid="33"/>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000" id="4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30"/>
      <p:bldP grpId="0" spid="31"/>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148BBFC8-A0EE-4E47-BFF4-9CEBB878041C}"/>
              </a:ext>
            </a:extLst>
          </p:cNvPr>
          <p:cNvGrpSpPr/>
          <p:nvPr/>
        </p:nvGrpSpPr>
        <p:grpSpPr>
          <a:xfrm>
            <a:off x="747190" y="4609805"/>
            <a:ext cx="11256997" cy="1685058"/>
            <a:chOff x="747190" y="4609805"/>
            <a:chExt cx="11256997" cy="1685058"/>
          </a:xfrm>
        </p:grpSpPr>
        <p:pic>
          <p:nvPicPr>
            <p:cNvPr id="14" name="图片 13">
              <a:extLst>
                <a:ext uri="{FF2B5EF4-FFF2-40B4-BE49-F238E27FC236}">
                  <a16:creationId xmlns:a16="http://schemas.microsoft.com/office/drawing/2014/main" id="{2A74A79D-1B12-47FF-962B-A86719F8E502}"/>
                </a:ext>
              </a:extLst>
            </p:cNvPr>
            <p:cNvPicPr>
              <a:picLocks noChangeAspect="1"/>
            </p:cNvPicPr>
            <p:nvPr/>
          </p:nvPicPr>
          <p:blipFill>
            <a:blip r:embed="rId2">
              <a:extLst>
                <a:ext uri="{28A0092B-C50C-407E-A947-70E740481C1C}">
                  <a14:useLocalDpi val="0"/>
                </a:ext>
              </a:extLst>
            </a:blip>
            <a:stretch>
              <a:fillRect/>
            </a:stretch>
          </p:blipFill>
          <p:spPr>
            <a:xfrm>
              <a:off x="8069221" y="4609805"/>
              <a:ext cx="3934966" cy="1685058"/>
            </a:xfrm>
            <a:prstGeom prst="rect">
              <a:avLst/>
            </a:prstGeom>
          </p:spPr>
        </p:pic>
        <p:pic>
          <p:nvPicPr>
            <p:cNvPr id="16" name="图片 15">
              <a:extLst>
                <a:ext uri="{FF2B5EF4-FFF2-40B4-BE49-F238E27FC236}">
                  <a16:creationId xmlns:a16="http://schemas.microsoft.com/office/drawing/2014/main" id="{CC4680FB-77B8-49DC-81A6-030AF9E0CE39}"/>
                </a:ext>
              </a:extLst>
            </p:cNvPr>
            <p:cNvPicPr>
              <a:picLocks noChangeAspect="1"/>
            </p:cNvPicPr>
            <p:nvPr/>
          </p:nvPicPr>
          <p:blipFill>
            <a:blip r:embed="rId3">
              <a:extLst>
                <a:ext uri="{28A0092B-C50C-407E-A947-70E740481C1C}">
                  <a14:useLocalDpi val="0"/>
                </a:ext>
              </a:extLst>
            </a:blip>
            <a:stretch>
              <a:fillRect/>
            </a:stretch>
          </p:blipFill>
          <p:spPr>
            <a:xfrm>
              <a:off x="747190" y="4786378"/>
              <a:ext cx="3259589" cy="1387936"/>
            </a:xfrm>
            <a:prstGeom prst="rect">
              <a:avLst/>
            </a:prstGeom>
          </p:spPr>
        </p:pic>
      </p:grpSp>
      <p:pic>
        <p:nvPicPr>
          <p:cNvPr id="10" name="图片 9">
            <a:extLst>
              <a:ext uri="{FF2B5EF4-FFF2-40B4-BE49-F238E27FC236}">
                <a16:creationId xmlns:a16="http://schemas.microsoft.com/office/drawing/2014/main" id="{B7A4D282-0321-449C-9419-665DA5F40D55}"/>
              </a:ext>
            </a:extLst>
          </p:cNvPr>
          <p:cNvPicPr>
            <a:picLocks noChangeAspect="1"/>
          </p:cNvPicPr>
          <p:nvPr/>
        </p:nvPicPr>
        <p:blipFill>
          <a:blip r:embed="rId4">
            <a:extLst>
              <a:ext uri="{28A0092B-C50C-407E-A947-70E740481C1C}">
                <a14:useLocalDpi val="0"/>
              </a:ext>
            </a:extLst>
          </a:blip>
          <a:stretch>
            <a:fillRect/>
          </a:stretch>
        </p:blipFill>
        <p:spPr>
          <a:xfrm>
            <a:off x="7143270" y="-12210"/>
            <a:ext cx="5048730" cy="1995826"/>
          </a:xfrm>
          <a:prstGeom prst="rect">
            <a:avLst/>
          </a:prstGeom>
        </p:spPr>
      </p:pic>
      <p:pic>
        <p:nvPicPr>
          <p:cNvPr id="19" name="Picture 11">
            <a:extLst>
              <a:ext uri="{FF2B5EF4-FFF2-40B4-BE49-F238E27FC236}">
                <a16:creationId xmlns:a16="http://schemas.microsoft.com/office/drawing/2014/main" id="{100F7DB8-7936-4BDE-B854-5AA395C899B0}"/>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1203558" y="1937383"/>
            <a:ext cx="1883286" cy="1535246"/>
          </a:xfrm>
          <a:prstGeom prst="rect">
            <a:avLst/>
          </a:prstGeom>
          <a:noFill/>
          <a:extLst>
            <a:ext uri="{909E8E84-426E-40DD-AFC4-6F175D3DCCD1}">
              <a14:hiddenFill>
                <a:solidFill>
                  <a:srgbClr val="FFFFFF"/>
                </a:solidFill>
              </a14:hiddenFill>
            </a:ext>
          </a:extLst>
        </p:spPr>
      </p:pic>
      <p:sp>
        <p:nvSpPr>
          <p:cNvPr id="22" name="矩形 18">
            <a:extLst>
              <a:ext uri="{FF2B5EF4-FFF2-40B4-BE49-F238E27FC236}">
                <a16:creationId xmlns:a16="http://schemas.microsoft.com/office/drawing/2014/main" id="{ED88C369-1251-449E-AA85-AE85D6F3C105}"/>
              </a:ext>
            </a:extLst>
          </p:cNvPr>
          <p:cNvSpPr/>
          <p:nvPr/>
        </p:nvSpPr>
        <p:spPr>
          <a:xfrm>
            <a:off x="5333665" y="2245648"/>
            <a:ext cx="4917775" cy="1188720"/>
          </a:xfrm>
          <a:prstGeom prst="rect">
            <a:avLst/>
          </a:prstGeom>
        </p:spPr>
        <p:txBody>
          <a:bodyPr wrap="square">
            <a:spAutoFit/>
          </a:bodyPr>
          <a:lstStyle/>
          <a:p>
            <a:pPr algn="ctr">
              <a:defRPr/>
            </a:pPr>
            <a:r>
              <a:rPr altLang="en-US" b="1" lang="zh-CN" sz="7200">
                <a:solidFill>
                  <a:schemeClr val="bg1"/>
                </a:solidFill>
                <a:cs typeface="+mn-ea"/>
                <a:sym typeface="+mn-lt"/>
              </a:rPr>
              <a:t>附  则</a:t>
            </a:r>
          </a:p>
        </p:txBody>
      </p:sp>
      <p:sp>
        <p:nvSpPr>
          <p:cNvPr id="23" name="矩形 22">
            <a:extLst>
              <a:ext uri="{FF2B5EF4-FFF2-40B4-BE49-F238E27FC236}">
                <a16:creationId xmlns:a16="http://schemas.microsoft.com/office/drawing/2014/main" id="{33FA4D33-DC2B-4159-BBF4-EDC808B487A3}"/>
              </a:ext>
            </a:extLst>
          </p:cNvPr>
          <p:cNvSpPr/>
          <p:nvPr/>
        </p:nvSpPr>
        <p:spPr>
          <a:xfrm>
            <a:off x="3344262" y="2245649"/>
            <a:ext cx="1310005" cy="1188720"/>
          </a:xfrm>
          <a:prstGeom prst="rect">
            <a:avLst/>
          </a:prstGeom>
          <a:solidFill>
            <a:schemeClr val="bg1"/>
          </a:solidFill>
          <a:ln>
            <a:noFill/>
          </a:ln>
        </p:spPr>
        <p:txBody>
          <a:bodyPr wrap="none">
            <a:spAutoFit/>
          </a:bodyPr>
          <a:lstStyle/>
          <a:p>
            <a:pPr algn="ctr"/>
            <a:r>
              <a:rPr altLang="zh-CN" b="1" lang="en-US" sz="7200">
                <a:solidFill>
                  <a:srgbClr val="C00000"/>
                </a:solidFill>
                <a:latin charset="-122" panose="020b0804020202020204" pitchFamily="34" typeface="汉仪雅酷黑 75W"/>
                <a:ea charset="-122" panose="020b0804020202020204" pitchFamily="34" typeface="汉仪雅酷黑 75W"/>
                <a:cs typeface="+mn-ea"/>
                <a:sym typeface="+mn-lt"/>
              </a:rPr>
              <a:t>07</a:t>
            </a:r>
          </a:p>
        </p:txBody>
      </p:sp>
      <p:grpSp>
        <p:nvGrpSpPr>
          <p:cNvPr id="28" name="组合 27">
            <a:extLst>
              <a:ext uri="{FF2B5EF4-FFF2-40B4-BE49-F238E27FC236}">
                <a16:creationId xmlns:a16="http://schemas.microsoft.com/office/drawing/2014/main" id="{BB89C2B6-9925-4832-94A7-ECBB82612C87}"/>
              </a:ext>
            </a:extLst>
          </p:cNvPr>
          <p:cNvGrpSpPr/>
          <p:nvPr/>
        </p:nvGrpSpPr>
        <p:grpSpPr>
          <a:xfrm>
            <a:off x="2078807" y="4388783"/>
            <a:ext cx="8360826" cy="2252250"/>
            <a:chOff x="2078807" y="4388783"/>
            <a:chExt cx="8360826" cy="2252250"/>
          </a:xfrm>
        </p:grpSpPr>
        <p:pic>
          <p:nvPicPr>
            <p:cNvPr id="29" name="图片 28">
              <a:extLst>
                <a:ext uri="{FF2B5EF4-FFF2-40B4-BE49-F238E27FC236}">
                  <a16:creationId xmlns:a16="http://schemas.microsoft.com/office/drawing/2014/main" id="{59A60186-6EDC-4E4E-8EB1-90F803953FF5}"/>
                </a:ext>
              </a:extLst>
            </p:cNvPr>
            <p:cNvPicPr>
              <a:picLocks noChangeAspect="1"/>
            </p:cNvPicPr>
            <p:nvPr/>
          </p:nvPicPr>
          <p:blipFill>
            <a:blip r:embed="rId6">
              <a:extLst>
                <a:ext uri="{28A0092B-C50C-407E-A947-70E740481C1C}">
                  <a14:useLocalDpi val="0"/>
                </a:ext>
              </a:extLst>
            </a:blip>
            <a:stretch>
              <a:fillRect/>
            </a:stretch>
          </p:blipFill>
          <p:spPr>
            <a:xfrm>
              <a:off x="3086844" y="4786378"/>
              <a:ext cx="6075702" cy="1854655"/>
            </a:xfrm>
            <a:prstGeom prst="rect">
              <a:avLst/>
            </a:prstGeom>
          </p:spPr>
        </p:pic>
        <p:pic>
          <p:nvPicPr>
            <p:cNvPr id="30" name="图片 29">
              <a:extLst>
                <a:ext uri="{FF2B5EF4-FFF2-40B4-BE49-F238E27FC236}">
                  <a16:creationId xmlns:a16="http://schemas.microsoft.com/office/drawing/2014/main" id="{DFCC927C-9383-4B15-ACA7-A4A72705928F}"/>
                </a:ext>
              </a:extLst>
            </p:cNvPr>
            <p:cNvPicPr>
              <a:picLocks noChangeAspect="1"/>
            </p:cNvPicPr>
            <p:nvPr/>
          </p:nvPicPr>
          <p:blipFill>
            <a:blip r:embed="rId7">
              <a:extLst>
                <a:ext uri="{28A0092B-C50C-407E-A947-70E740481C1C}">
                  <a14:useLocalDpi val="0"/>
                </a:ext>
              </a:extLst>
            </a:blip>
            <a:stretch>
              <a:fillRect/>
            </a:stretch>
          </p:blipFill>
          <p:spPr>
            <a:xfrm>
              <a:off x="7800171" y="4388783"/>
              <a:ext cx="2639462" cy="1685058"/>
            </a:xfrm>
            <a:prstGeom prst="rect">
              <a:avLst/>
            </a:prstGeom>
          </p:spPr>
        </p:pic>
        <p:pic>
          <p:nvPicPr>
            <p:cNvPr id="31" name="图片 30">
              <a:extLst>
                <a:ext uri="{FF2B5EF4-FFF2-40B4-BE49-F238E27FC236}">
                  <a16:creationId xmlns:a16="http://schemas.microsoft.com/office/drawing/2014/main" id="{967172D9-2159-421C-B0B7-DA693094F69F}"/>
                </a:ext>
              </a:extLst>
            </p:cNvPr>
            <p:cNvPicPr>
              <a:picLocks noChangeAspect="1"/>
            </p:cNvPicPr>
            <p:nvPr/>
          </p:nvPicPr>
          <p:blipFill>
            <a:blip r:embed="rId7">
              <a:extLst>
                <a:ext uri="{28A0092B-C50C-407E-A947-70E740481C1C}">
                  <a14:useLocalDpi val="0"/>
                </a:ext>
              </a:extLst>
            </a:blip>
            <a:stretch>
              <a:fillRect/>
            </a:stretch>
          </p:blipFill>
          <p:spPr>
            <a:xfrm flipH="1">
              <a:off x="2078807" y="4388783"/>
              <a:ext cx="2639462" cy="1685058"/>
            </a:xfrm>
            <a:prstGeom prst="rect">
              <a:avLst/>
            </a:prstGeom>
          </p:spPr>
        </p:pic>
      </p:grpSp>
      <p:pic>
        <p:nvPicPr>
          <p:cNvPr id="18" name="图片 17">
            <a:extLst>
              <a:ext uri="{FF2B5EF4-FFF2-40B4-BE49-F238E27FC236}">
                <a16:creationId xmlns:a16="http://schemas.microsoft.com/office/drawing/2014/main" id="{12AE2379-6114-47A3-B744-055DA16AA88C}"/>
              </a:ext>
            </a:extLst>
          </p:cNvPr>
          <p:cNvPicPr>
            <a:picLocks noChangeAspect="1"/>
          </p:cNvPicPr>
          <p:nvPr/>
        </p:nvPicPr>
        <p:blipFill>
          <a:blip r:embed="rId8">
            <a:extLst>
              <a:ext uri="{28A0092B-C50C-407E-A947-70E740481C1C}">
                <a14:useLocalDpi val="0"/>
              </a:ext>
            </a:extLst>
          </a:blip>
          <a:stretch>
            <a:fillRect/>
          </a:stretch>
        </p:blipFill>
        <p:spPr>
          <a:xfrm>
            <a:off x="0" y="4906867"/>
            <a:ext cx="12192000" cy="1951133"/>
          </a:xfrm>
          <a:prstGeom prst="rect">
            <a:avLst/>
          </a:prstGeom>
        </p:spPr>
      </p:pic>
      <p:pic>
        <p:nvPicPr>
          <p:cNvPr id="8" name="图片 7">
            <a:extLst>
              <a:ext uri="{FF2B5EF4-FFF2-40B4-BE49-F238E27FC236}">
                <a16:creationId xmlns:a16="http://schemas.microsoft.com/office/drawing/2014/main" id="{244822C7-D1B9-417E-A6E6-1A4601CC78E1}"/>
              </a:ext>
            </a:extLst>
          </p:cNvPr>
          <p:cNvPicPr>
            <a:picLocks noChangeAspect="1"/>
          </p:cNvPicPr>
          <p:nvPr/>
        </p:nvPicPr>
        <p:blipFill>
          <a:blip r:embed="rId9">
            <a:extLst>
              <a:ext uri="{28A0092B-C50C-407E-A947-70E740481C1C}">
                <a14:useLocalDpi val="0"/>
              </a:ext>
            </a:extLst>
          </a:blip>
          <a:stretch>
            <a:fillRect/>
          </a:stretch>
        </p:blipFill>
        <p:spPr>
          <a:xfrm>
            <a:off x="232437" y="5783094"/>
            <a:ext cx="2083347" cy="1074906"/>
          </a:xfrm>
          <a:prstGeom prst="rect">
            <a:avLst/>
          </a:prstGeom>
        </p:spPr>
      </p:pic>
    </p:spTree>
    <p:extLst>
      <p:ext uri="{BB962C8B-B14F-4D97-AF65-F5344CB8AC3E}">
        <p14:creationId val="1278311226"/>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1000" id="11"/>
                                        <p:tgtEl>
                                          <p:spTgt spid="18"/>
                                        </p:tgtEl>
                                      </p:cBhvr>
                                    </p:animEffect>
                                    <p:anim calcmode="lin" valueType="num">
                                      <p:cBhvr>
                                        <p:cTn dur="1000" fill="hold" id="12"/>
                                        <p:tgtEl>
                                          <p:spTgt spid="18"/>
                                        </p:tgtEl>
                                        <p:attrNameLst>
                                          <p:attrName>ppt_x</p:attrName>
                                        </p:attrNameLst>
                                      </p:cBhvr>
                                      <p:tavLst>
                                        <p:tav tm="0">
                                          <p:val>
                                            <p:strVal val="#ppt_x"/>
                                          </p:val>
                                        </p:tav>
                                        <p:tav tm="100000">
                                          <p:val>
                                            <p:strVal val="#ppt_x"/>
                                          </p:val>
                                        </p:tav>
                                      </p:tavLst>
                                    </p:anim>
                                    <p:anim calcmode="lin" valueType="num">
                                      <p:cBhvr>
                                        <p:cTn dur="1000" fill="hold" id="13"/>
                                        <p:tgtEl>
                                          <p:spTgt spid="1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28"/>
                                        </p:tgtEl>
                                        <p:attrNameLst>
                                          <p:attrName>style.visibility</p:attrName>
                                        </p:attrNameLst>
                                      </p:cBhvr>
                                      <p:to>
                                        <p:strVal val="visible"/>
                                      </p:to>
                                    </p:set>
                                    <p:animEffect filter="wipe(down)" transition="in">
                                      <p:cBhvr>
                                        <p:cTn dur="500" id="17"/>
                                        <p:tgtEl>
                                          <p:spTgt spid="28"/>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21"/>
                                        </p:tgtEl>
                                        <p:attrNameLst>
                                          <p:attrName>style.visibility</p:attrName>
                                        </p:attrNameLst>
                                      </p:cBhvr>
                                      <p:to>
                                        <p:strVal val="visible"/>
                                      </p:to>
                                    </p:set>
                                    <p:animEffect filter="fade" transition="in">
                                      <p:cBhvr>
                                        <p:cTn dur="1000" id="21"/>
                                        <p:tgtEl>
                                          <p:spTgt spid="21"/>
                                        </p:tgtEl>
                                      </p:cBhvr>
                                    </p:animEffect>
                                    <p:anim calcmode="lin" valueType="num">
                                      <p:cBhvr>
                                        <p:cTn dur="1000" fill="hold" id="22"/>
                                        <p:tgtEl>
                                          <p:spTgt spid="21"/>
                                        </p:tgtEl>
                                        <p:attrNameLst>
                                          <p:attrName>ppt_x</p:attrName>
                                        </p:attrNameLst>
                                      </p:cBhvr>
                                      <p:tavLst>
                                        <p:tav tm="0">
                                          <p:val>
                                            <p:strVal val="#ppt_x"/>
                                          </p:val>
                                        </p:tav>
                                        <p:tav tm="100000">
                                          <p:val>
                                            <p:strVal val="#ppt_x"/>
                                          </p:val>
                                        </p:tav>
                                      </p:tavLst>
                                    </p:anim>
                                    <p:anim calcmode="lin" valueType="num">
                                      <p:cBhvr>
                                        <p:cTn dur="1000" fill="hold" id="23"/>
                                        <p:tgtEl>
                                          <p:spTgt spid="21"/>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53" presetSubtype="0">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p:cTn dur="500" fill="hold" id="31"/>
                                        <p:tgtEl>
                                          <p:spTgt spid="19"/>
                                        </p:tgtEl>
                                        <p:attrNameLst>
                                          <p:attrName>ppt_w</p:attrName>
                                        </p:attrNameLst>
                                      </p:cBhvr>
                                      <p:tavLst>
                                        <p:tav tm="0">
                                          <p:val>
                                            <p:fltVal val="0"/>
                                          </p:val>
                                        </p:tav>
                                        <p:tav tm="100000">
                                          <p:val>
                                            <p:strVal val="#ppt_w"/>
                                          </p:val>
                                        </p:tav>
                                      </p:tavLst>
                                    </p:anim>
                                    <p:anim calcmode="lin" valueType="num">
                                      <p:cBhvr>
                                        <p:cTn dur="500" fill="hold" id="32"/>
                                        <p:tgtEl>
                                          <p:spTgt spid="19"/>
                                        </p:tgtEl>
                                        <p:attrNameLst>
                                          <p:attrName>ppt_h</p:attrName>
                                        </p:attrNameLst>
                                      </p:cBhvr>
                                      <p:tavLst>
                                        <p:tav tm="0">
                                          <p:val>
                                            <p:fltVal val="0"/>
                                          </p:val>
                                        </p:tav>
                                        <p:tav tm="100000">
                                          <p:val>
                                            <p:strVal val="#ppt_h"/>
                                          </p:val>
                                        </p:tav>
                                      </p:tavLst>
                                    </p:anim>
                                    <p:animEffect filter="fade" transition="in">
                                      <p:cBhvr>
                                        <p:cTn dur="500" id="33"/>
                                        <p:tgtEl>
                                          <p:spTgt spid="19"/>
                                        </p:tgtEl>
                                      </p:cBhvr>
                                    </p:animEffect>
                                  </p:childTnLst>
                                </p:cTn>
                              </p:par>
                            </p:childTnLst>
                          </p:cTn>
                        </p:par>
                        <p:par>
                          <p:cTn fill="hold" id="34" nodeType="afterGroup">
                            <p:stCondLst>
                              <p:cond delay="4000"/>
                            </p:stCondLst>
                            <p:childTnLst>
                              <p:par>
                                <p:cTn fill="hold" grpId="0" id="35" nodeType="afterEffect" presetClass="entr" presetID="42"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1000" id="37"/>
                                        <p:tgtEl>
                                          <p:spTgt spid="23"/>
                                        </p:tgtEl>
                                      </p:cBhvr>
                                    </p:animEffect>
                                    <p:anim calcmode="lin" valueType="num">
                                      <p:cBhvr>
                                        <p:cTn dur="1000" fill="hold" id="38"/>
                                        <p:tgtEl>
                                          <p:spTgt spid="23"/>
                                        </p:tgtEl>
                                        <p:attrNameLst>
                                          <p:attrName>ppt_x</p:attrName>
                                        </p:attrNameLst>
                                      </p:cBhvr>
                                      <p:tavLst>
                                        <p:tav tm="0">
                                          <p:val>
                                            <p:strVal val="#ppt_x"/>
                                          </p:val>
                                        </p:tav>
                                        <p:tav tm="100000">
                                          <p:val>
                                            <p:strVal val="#ppt_x"/>
                                          </p:val>
                                        </p:tav>
                                      </p:tavLst>
                                    </p:anim>
                                    <p:anim calcmode="lin" valueType="num">
                                      <p:cBhvr>
                                        <p:cTn dur="1000" fill="hold" id="39"/>
                                        <p:tgtEl>
                                          <p:spTgt spid="2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5000"/>
                            </p:stCondLst>
                            <p:childTnLst>
                              <p:par>
                                <p:cTn fill="hold" grpId="0" id="41" nodeType="afterEffect" presetClass="entr" presetID="52" presetSubtype="0">
                                  <p:stCondLst>
                                    <p:cond delay="0"/>
                                  </p:stCondLst>
                                  <p:childTnLst>
                                    <p:set>
                                      <p:cBhvr>
                                        <p:cTn dur="1" fill="hold" id="42">
                                          <p:stCondLst>
                                            <p:cond delay="0"/>
                                          </p:stCondLst>
                                        </p:cTn>
                                        <p:tgtEl>
                                          <p:spTgt spid="22"/>
                                        </p:tgtEl>
                                        <p:attrNameLst>
                                          <p:attrName>style.visibility</p:attrName>
                                        </p:attrNameLst>
                                      </p:cBhvr>
                                      <p:to>
                                        <p:strVal val="visible"/>
                                      </p:to>
                                    </p:set>
                                    <p:animScale>
                                      <p:cBhvr>
                                        <p:cTn decel="50000" dur="1000" fill="hold" id="43">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4">
                                          <p:stCondLst>
                                            <p:cond delay="0"/>
                                          </p:stCondLst>
                                        </p:cTn>
                                        <p:tgtEl>
                                          <p:spTgt spid="22"/>
                                        </p:tgtEl>
                                        <p:attrNameLst>
                                          <p:attrName>ppt_x</p:attrName>
                                          <p:attrName>ppt_y</p:attrName>
                                        </p:attrNameLst>
                                      </p:cBhvr>
                                    </p:animMotion>
                                    <p:animEffect filter="fade" transition="in">
                                      <p:cBhvr>
                                        <p:cTn dur="1000" id="4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6341458E-45CA-4C45-96D7-9104B6B9458E}"/>
              </a:ext>
            </a:extLst>
          </p:cNvPr>
          <p:cNvGrpSpPr/>
          <p:nvPr/>
        </p:nvGrpSpPr>
        <p:grpSpPr>
          <a:xfrm>
            <a:off x="865339" y="1488556"/>
            <a:ext cx="7148310" cy="767903"/>
            <a:chOff x="865339" y="1488556"/>
            <a:chExt cx="7148310" cy="767903"/>
          </a:xfrm>
        </p:grpSpPr>
        <p:sp>
          <p:nvSpPr>
            <p:cNvPr id="6" name="圆角矩形 2">
              <a:extLst>
                <a:ext uri="{FF2B5EF4-FFF2-40B4-BE49-F238E27FC236}">
                  <a16:creationId xmlns:a16="http://schemas.microsoft.com/office/drawing/2014/main" id="{3A174205-A48A-4C81-9EA1-FE2B9A6203F8}"/>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56BD2A02-943C-42D6-8574-BF1BAE1B8A6F}"/>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39</a:t>
              </a:r>
            </a:p>
          </p:txBody>
        </p:sp>
        <p:grpSp>
          <p:nvGrpSpPr>
            <p:cNvPr id="8" name="组合 7">
              <a:extLst>
                <a:ext uri="{FF2B5EF4-FFF2-40B4-BE49-F238E27FC236}">
                  <a16:creationId xmlns:a16="http://schemas.microsoft.com/office/drawing/2014/main" id="{B6B97A9B-7933-4770-BEA9-149582E8BC19}"/>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84A9636B-5D9A-41DA-9973-10265D29F3A3}"/>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1F30CEC4-3A46-4B25-8A25-D21374D46F85}"/>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C3211C96-F800-47BF-A4D4-A5D119D185DC}"/>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AB3F2E1-0B10-40F7-B0EC-6971524F843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6AE12580-BCA5-441E-89EA-6EF0202619D0}"/>
                </a:ext>
              </a:extLst>
            </p:cNvPr>
            <p:cNvSpPr/>
            <p:nvPr/>
          </p:nvSpPr>
          <p:spPr>
            <a:xfrm>
              <a:off x="2469830"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4FC312A1-2451-47FC-A826-29768282192C}"/>
              </a:ext>
            </a:extLst>
          </p:cNvPr>
          <p:cNvSpPr/>
          <p:nvPr/>
        </p:nvSpPr>
        <p:spPr>
          <a:xfrm>
            <a:off x="2314724" y="2472795"/>
            <a:ext cx="8909716" cy="822960"/>
          </a:xfrm>
          <a:prstGeom prst="rect">
            <a:avLst/>
          </a:prstGeom>
        </p:spPr>
        <p:txBody>
          <a:bodyPr wrap="square">
            <a:spAutoFit/>
          </a:bodyPr>
          <a:lstStyle/>
          <a:p>
            <a:pPr>
              <a:lnSpc>
                <a:spcPct val="150000"/>
              </a:lnSpc>
              <a:buClr>
                <a:srgbClr val="FF0000"/>
              </a:buClr>
            </a:pPr>
            <a:r>
              <a:rPr altLang="en-US" lang="zh-CN" sz="1600">
                <a:cs typeface="+mn-ea"/>
                <a:sym typeface="+mn-lt"/>
              </a:rPr>
              <a:t>中国人民解放军和中国人民武装警察部队党的基层组织的选举，由中央军事委员会根据本条例的精神作出规定。</a:t>
            </a:r>
          </a:p>
        </p:txBody>
      </p:sp>
      <p:sp>
        <p:nvSpPr>
          <p:cNvPr id="15" name="箭头: V 形 30">
            <a:extLst>
              <a:ext uri="{FF2B5EF4-FFF2-40B4-BE49-F238E27FC236}">
                <a16:creationId xmlns:a16="http://schemas.microsoft.com/office/drawing/2014/main" id="{77BDA128-7410-426E-9E79-FE39504F61FB}"/>
              </a:ext>
            </a:extLst>
          </p:cNvPr>
          <p:cNvSpPr/>
          <p:nvPr/>
        </p:nvSpPr>
        <p:spPr>
          <a:xfrm flipV="1">
            <a:off x="2052949" y="2735057"/>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16" name="直接连接符 15">
            <a:extLst>
              <a:ext uri="{FF2B5EF4-FFF2-40B4-BE49-F238E27FC236}">
                <a16:creationId xmlns:a16="http://schemas.microsoft.com/office/drawing/2014/main" id="{BB058E36-227A-4CD3-A332-464308220DC0}"/>
              </a:ext>
            </a:extLst>
          </p:cNvPr>
          <p:cNvCxnSpPr/>
          <p:nvPr/>
        </p:nvCxnSpPr>
        <p:spPr>
          <a:xfrm>
            <a:off x="2403207" y="3329289"/>
            <a:ext cx="8692899" cy="0"/>
          </a:xfrm>
          <a:prstGeom prst="line">
            <a:avLst/>
          </a:prstGeom>
          <a:noFill/>
          <a:ln algn="ctr" cap="flat" cmpd="sng" w="9525">
            <a:solidFill>
              <a:srgbClr val="FF0000"/>
            </a:solidFill>
            <a:prstDash val="dash"/>
          </a:ln>
          <a:effectLst/>
        </p:spPr>
      </p:cxnSp>
      <p:grpSp>
        <p:nvGrpSpPr>
          <p:cNvPr id="17" name="组合 16">
            <a:extLst>
              <a:ext uri="{FF2B5EF4-FFF2-40B4-BE49-F238E27FC236}">
                <a16:creationId xmlns:a16="http://schemas.microsoft.com/office/drawing/2014/main" id="{1FD10102-D7FD-406B-B44E-ADFDDB81CAC7}"/>
              </a:ext>
            </a:extLst>
          </p:cNvPr>
          <p:cNvGrpSpPr/>
          <p:nvPr/>
        </p:nvGrpSpPr>
        <p:grpSpPr>
          <a:xfrm>
            <a:off x="1333896" y="2567047"/>
            <a:ext cx="624489" cy="613459"/>
            <a:chOff x="2139794" y="3350279"/>
            <a:chExt cx="540000" cy="540000"/>
          </a:xfrm>
        </p:grpSpPr>
        <p:sp>
          <p:nvSpPr>
            <p:cNvPr id="18" name="椭圆 17">
              <a:extLst>
                <a:ext uri="{FF2B5EF4-FFF2-40B4-BE49-F238E27FC236}">
                  <a16:creationId xmlns:a16="http://schemas.microsoft.com/office/drawing/2014/main" id="{881F3EB0-C332-4220-BC44-A3BA56F771E0}"/>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B36EFF30-DBD8-4162-A21F-3998CAA08C83}"/>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226A0C67-05CC-40E9-AF13-17C8EF575641}"/>
              </a:ext>
            </a:extLst>
          </p:cNvPr>
          <p:cNvGrpSpPr/>
          <p:nvPr/>
        </p:nvGrpSpPr>
        <p:grpSpPr>
          <a:xfrm>
            <a:off x="865339" y="3889701"/>
            <a:ext cx="7108626" cy="767903"/>
            <a:chOff x="865339" y="1488556"/>
            <a:chExt cx="7108626" cy="767903"/>
          </a:xfrm>
        </p:grpSpPr>
        <p:sp>
          <p:nvSpPr>
            <p:cNvPr id="21" name="圆角矩形 2">
              <a:extLst>
                <a:ext uri="{FF2B5EF4-FFF2-40B4-BE49-F238E27FC236}">
                  <a16:creationId xmlns:a16="http://schemas.microsoft.com/office/drawing/2014/main" id="{4EE7B6A7-9D5D-43D4-9964-7AC6482ED110}"/>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22" name="矩形: 圆角 10">
              <a:extLst>
                <a:ext uri="{FF2B5EF4-FFF2-40B4-BE49-F238E27FC236}">
                  <a16:creationId xmlns:a16="http://schemas.microsoft.com/office/drawing/2014/main" id="{BFDD9D4B-56AF-4044-AF16-DE0A9889D22E}"/>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40</a:t>
              </a:r>
            </a:p>
          </p:txBody>
        </p:sp>
        <p:grpSp>
          <p:nvGrpSpPr>
            <p:cNvPr id="23" name="组合 22">
              <a:extLst>
                <a:ext uri="{FF2B5EF4-FFF2-40B4-BE49-F238E27FC236}">
                  <a16:creationId xmlns:a16="http://schemas.microsoft.com/office/drawing/2014/main" id="{6B24779F-7351-4EC3-9600-1BBA84870B88}"/>
                </a:ext>
              </a:extLst>
            </p:cNvPr>
            <p:cNvGrpSpPr/>
            <p:nvPr/>
          </p:nvGrpSpPr>
          <p:grpSpPr>
            <a:xfrm>
              <a:off x="1859791" y="1772306"/>
              <a:ext cx="212651" cy="212651"/>
              <a:chOff x="1859791" y="1772306"/>
              <a:chExt cx="212651" cy="212651"/>
            </a:xfrm>
          </p:grpSpPr>
          <p:sp>
            <p:nvSpPr>
              <p:cNvPr id="28" name="椭圆 27">
                <a:extLst>
                  <a:ext uri="{FF2B5EF4-FFF2-40B4-BE49-F238E27FC236}">
                    <a16:creationId xmlns:a16="http://schemas.microsoft.com/office/drawing/2014/main" id="{4793E81C-FF54-495F-A166-B3DB02F931F8}"/>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a:extLst>
                  <a:ext uri="{FF2B5EF4-FFF2-40B4-BE49-F238E27FC236}">
                    <a16:creationId xmlns:a16="http://schemas.microsoft.com/office/drawing/2014/main" id="{0BFDACD3-AA96-429E-B6D1-2726E68EC68C}"/>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24" name="直接连接符 23">
              <a:extLst>
                <a:ext uri="{FF2B5EF4-FFF2-40B4-BE49-F238E27FC236}">
                  <a16:creationId xmlns:a16="http://schemas.microsoft.com/office/drawing/2014/main" id="{DE613EFA-0BEB-4143-8F96-1412F0F34F97}"/>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C6FBFBDD-AE6D-4DA2-905E-989FFE30B259}"/>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5BB34CF6-16CD-4776-AF73-8D5733426859}"/>
                </a:ext>
              </a:extLst>
            </p:cNvPr>
            <p:cNvSpPr/>
            <p:nvPr/>
          </p:nvSpPr>
          <p:spPr>
            <a:xfrm>
              <a:off x="2430147" y="1700047"/>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30" name="矩形 29">
            <a:extLst>
              <a:ext uri="{FF2B5EF4-FFF2-40B4-BE49-F238E27FC236}">
                <a16:creationId xmlns:a16="http://schemas.microsoft.com/office/drawing/2014/main" id="{9604E0BA-EE3F-47C3-B11A-3E05437EB543}"/>
              </a:ext>
            </a:extLst>
          </p:cNvPr>
          <p:cNvSpPr/>
          <p:nvPr/>
        </p:nvSpPr>
        <p:spPr>
          <a:xfrm>
            <a:off x="2314724" y="5033626"/>
            <a:ext cx="9102378" cy="548640"/>
          </a:xfrm>
          <a:prstGeom prst="rect">
            <a:avLst/>
          </a:prstGeom>
        </p:spPr>
        <p:txBody>
          <a:bodyPr wrap="square">
            <a:spAutoFit/>
          </a:bodyPr>
          <a:lstStyle/>
          <a:p>
            <a:pPr>
              <a:lnSpc>
                <a:spcPct val="150000"/>
              </a:lnSpc>
              <a:buClr>
                <a:srgbClr val="FF0000"/>
              </a:buClr>
            </a:pPr>
            <a:r>
              <a:rPr altLang="en-US" lang="zh-CN" sz="2000">
                <a:cs typeface="+mn-ea"/>
                <a:sym typeface="+mn-lt"/>
              </a:rPr>
              <a:t>本条例由中央组织部负责解释。</a:t>
            </a:r>
          </a:p>
        </p:txBody>
      </p:sp>
      <p:sp>
        <p:nvSpPr>
          <p:cNvPr id="31" name="箭头: V 形 30">
            <a:extLst>
              <a:ext uri="{FF2B5EF4-FFF2-40B4-BE49-F238E27FC236}">
                <a16:creationId xmlns:a16="http://schemas.microsoft.com/office/drawing/2014/main" id="{D79BFE2E-4141-40DF-AEE3-B4DEE692093C}"/>
              </a:ext>
            </a:extLst>
          </p:cNvPr>
          <p:cNvSpPr/>
          <p:nvPr/>
        </p:nvSpPr>
        <p:spPr>
          <a:xfrm flipV="1">
            <a:off x="2092634" y="5379804"/>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cxnSp>
        <p:nvCxnSpPr>
          <p:cNvPr id="32" name="直接连接符 31">
            <a:extLst>
              <a:ext uri="{FF2B5EF4-FFF2-40B4-BE49-F238E27FC236}">
                <a16:creationId xmlns:a16="http://schemas.microsoft.com/office/drawing/2014/main" id="{CA05E094-C805-4C05-B636-34C94A8BD858}"/>
              </a:ext>
            </a:extLst>
          </p:cNvPr>
          <p:cNvCxnSpPr/>
          <p:nvPr/>
        </p:nvCxnSpPr>
        <p:spPr>
          <a:xfrm>
            <a:off x="2403207" y="6035706"/>
            <a:ext cx="8692899" cy="0"/>
          </a:xfrm>
          <a:prstGeom prst="line">
            <a:avLst/>
          </a:prstGeom>
          <a:noFill/>
          <a:ln algn="ctr" cap="flat" cmpd="sng" w="9525">
            <a:solidFill>
              <a:srgbClr val="FF0000"/>
            </a:solidFill>
            <a:prstDash val="dash"/>
          </a:ln>
          <a:effectLst/>
        </p:spPr>
      </p:cxnSp>
      <p:grpSp>
        <p:nvGrpSpPr>
          <p:cNvPr id="33" name="组合 32">
            <a:extLst>
              <a:ext uri="{FF2B5EF4-FFF2-40B4-BE49-F238E27FC236}">
                <a16:creationId xmlns:a16="http://schemas.microsoft.com/office/drawing/2014/main" id="{E6ECD910-016A-4119-839D-38B586C36480}"/>
              </a:ext>
            </a:extLst>
          </p:cNvPr>
          <p:cNvGrpSpPr/>
          <p:nvPr/>
        </p:nvGrpSpPr>
        <p:grpSpPr>
          <a:xfrm>
            <a:off x="1373581" y="5211794"/>
            <a:ext cx="624489" cy="613459"/>
            <a:chOff x="2139794" y="3350279"/>
            <a:chExt cx="540000" cy="540000"/>
          </a:xfrm>
        </p:grpSpPr>
        <p:sp>
          <p:nvSpPr>
            <p:cNvPr id="34" name="椭圆 33">
              <a:extLst>
                <a:ext uri="{FF2B5EF4-FFF2-40B4-BE49-F238E27FC236}">
                  <a16:creationId xmlns:a16="http://schemas.microsoft.com/office/drawing/2014/main" id="{00687D9B-170C-4953-8AF6-70F58FB8B75C}"/>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35" name="Freeform 5">
              <a:extLst>
                <a:ext uri="{FF2B5EF4-FFF2-40B4-BE49-F238E27FC236}">
                  <a16:creationId xmlns:a16="http://schemas.microsoft.com/office/drawing/2014/main" id="{2E765C81-CDCA-45C5-925A-EA9BDA6E9D97}"/>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Tree>
    <p:extLst>
      <p:ext uri="{BB962C8B-B14F-4D97-AF65-F5344CB8AC3E}">
        <p14:creationId val="137733187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1000" id="26"/>
                                        <p:tgtEl>
                                          <p:spTgt spid="14"/>
                                        </p:tgtEl>
                                      </p:cBhvr>
                                    </p:animEffect>
                                  </p:childTnLst>
                                </p:cTn>
                              </p:par>
                            </p:childTnLst>
                          </p:cTn>
                        </p:par>
                        <p:par>
                          <p:cTn fill="hold" id="27" nodeType="afterGroup">
                            <p:stCondLst>
                              <p:cond delay="3000"/>
                            </p:stCondLst>
                            <p:childTnLst>
                              <p:par>
                                <p:cTn fill="hold" id="28" nodeType="after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par>
                                <p:cTn decel="100000" fill="hold" id="32" nodeType="withEffect" presetClass="entr" presetID="49" presetSubtype="0">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p:cTn dur="1000" fill="hold" id="34"/>
                                        <p:tgtEl>
                                          <p:spTgt spid="33"/>
                                        </p:tgtEl>
                                        <p:attrNameLst>
                                          <p:attrName>ppt_w</p:attrName>
                                        </p:attrNameLst>
                                      </p:cBhvr>
                                      <p:tavLst>
                                        <p:tav tm="0">
                                          <p:val>
                                            <p:fltVal val="0"/>
                                          </p:val>
                                        </p:tav>
                                        <p:tav tm="100000">
                                          <p:val>
                                            <p:strVal val="#ppt_w"/>
                                          </p:val>
                                        </p:tav>
                                      </p:tavLst>
                                    </p:anim>
                                    <p:anim calcmode="lin" valueType="num">
                                      <p:cBhvr>
                                        <p:cTn dur="1000" fill="hold" id="35"/>
                                        <p:tgtEl>
                                          <p:spTgt spid="33"/>
                                        </p:tgtEl>
                                        <p:attrNameLst>
                                          <p:attrName>ppt_h</p:attrName>
                                        </p:attrNameLst>
                                      </p:cBhvr>
                                      <p:tavLst>
                                        <p:tav tm="0">
                                          <p:val>
                                            <p:fltVal val="0"/>
                                          </p:val>
                                        </p:tav>
                                        <p:tav tm="100000">
                                          <p:val>
                                            <p:strVal val="#ppt_h"/>
                                          </p:val>
                                        </p:tav>
                                      </p:tavLst>
                                    </p:anim>
                                    <p:anim calcmode="lin" valueType="num">
                                      <p:cBhvr>
                                        <p:cTn dur="1000" fill="hold" id="36"/>
                                        <p:tgtEl>
                                          <p:spTgt spid="33"/>
                                        </p:tgtEl>
                                        <p:attrNameLst>
                                          <p:attrName>style.rotation</p:attrName>
                                        </p:attrNameLst>
                                      </p:cBhvr>
                                      <p:tavLst>
                                        <p:tav tm="0">
                                          <p:val>
                                            <p:fltVal val="360"/>
                                          </p:val>
                                        </p:tav>
                                        <p:tav tm="100000">
                                          <p:val>
                                            <p:fltVal val="0"/>
                                          </p:val>
                                        </p:tav>
                                      </p:tavLst>
                                    </p:anim>
                                    <p:animEffect filter="fade" transition="in">
                                      <p:cBhvr>
                                        <p:cTn dur="1000" id="37"/>
                                        <p:tgtEl>
                                          <p:spTgt spid="33"/>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1000" id="4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30"/>
      <p:bldP grpId="0" spid="31"/>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197308" y="440150"/>
            <a:ext cx="4983480" cy="365760"/>
          </a:xfrm>
          <a:prstGeom prst="rect">
            <a:avLst/>
          </a:prstGeom>
        </p:spPr>
        <p:txBody>
          <a:bodyPr wrap="none">
            <a:spAutoFit/>
          </a:bodyPr>
          <a:lstStyle/>
          <a:p>
            <a:pPr algn="ctr"/>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5" name="组合 4">
            <a:extLst>
              <a:ext uri="{FF2B5EF4-FFF2-40B4-BE49-F238E27FC236}">
                <a16:creationId xmlns:a16="http://schemas.microsoft.com/office/drawing/2014/main" id="{6341458E-45CA-4C45-96D7-9104B6B9458E}"/>
              </a:ext>
            </a:extLst>
          </p:cNvPr>
          <p:cNvGrpSpPr/>
          <p:nvPr/>
        </p:nvGrpSpPr>
        <p:grpSpPr>
          <a:xfrm>
            <a:off x="738017" y="2194780"/>
            <a:ext cx="7148310" cy="767903"/>
            <a:chOff x="865339" y="1488556"/>
            <a:chExt cx="7148310" cy="767903"/>
          </a:xfrm>
        </p:grpSpPr>
        <p:sp>
          <p:nvSpPr>
            <p:cNvPr id="6" name="圆角矩形 2">
              <a:extLst>
                <a:ext uri="{FF2B5EF4-FFF2-40B4-BE49-F238E27FC236}">
                  <a16:creationId xmlns:a16="http://schemas.microsoft.com/office/drawing/2014/main" id="{3A174205-A48A-4C81-9EA1-FE2B9A6203F8}"/>
                </a:ext>
              </a:extLst>
            </p:cNvPr>
            <p:cNvSpPr/>
            <p:nvPr/>
          </p:nvSpPr>
          <p:spPr>
            <a:xfrm>
              <a:off x="1251374" y="1609491"/>
              <a:ext cx="6669881" cy="580815"/>
            </a:xfrm>
            <a:prstGeom prst="roundRect">
              <a:avLst>
                <a:gd fmla="val 50000" name="adj"/>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a:endParaRPr altLang="en-US" kern="0" lang="zh-CN">
                <a:solidFill>
                  <a:srgbClr val="FCFCFC"/>
                </a:solidFill>
                <a:cs typeface="+mn-ea"/>
                <a:sym typeface="+mn-lt"/>
              </a:endParaRPr>
            </a:p>
          </p:txBody>
        </p:sp>
        <p:sp>
          <p:nvSpPr>
            <p:cNvPr id="7" name="矩形: 圆角 10">
              <a:extLst>
                <a:ext uri="{FF2B5EF4-FFF2-40B4-BE49-F238E27FC236}">
                  <a16:creationId xmlns:a16="http://schemas.microsoft.com/office/drawing/2014/main" id="{56BD2A02-943C-42D6-8574-BF1BAE1B8A6F}"/>
                </a:ext>
              </a:extLst>
            </p:cNvPr>
            <p:cNvSpPr>
              <a:spLocks noChangeAspect="1"/>
            </p:cNvSpPr>
            <p:nvPr/>
          </p:nvSpPr>
          <p:spPr>
            <a:xfrm>
              <a:off x="865339" y="1488556"/>
              <a:ext cx="767903" cy="767903"/>
            </a:xfrm>
            <a:prstGeom prst="roundRect">
              <a:avLst>
                <a:gd fmla="val 50000" name="adj"/>
              </a:avLst>
            </a:prstGeom>
            <a:solidFill>
              <a:srgbClr val="C00000"/>
            </a:solidFill>
            <a:ln algn="ctr" cap="flat" cmpd="sng" w="161925">
              <a:solidFill>
                <a:srgbClr val="C00000">
                  <a:alpha val="30000"/>
                </a:srgbClr>
              </a:solidFill>
              <a:prstDash val="solid"/>
              <a:miter lim="800000"/>
            </a:ln>
            <a:effectLst/>
          </p:spPr>
          <p:txBody>
            <a:bodyPr anchor="ctr" rtlCol="0"/>
            <a:lstStyle/>
            <a:p>
              <a:pPr algn="ctr">
                <a:defRPr/>
              </a:pPr>
              <a:r>
                <a:rPr altLang="zh-CN" kern="0" lang="en-US" sz="2400">
                  <a:solidFill>
                    <a:prstClr val="white"/>
                  </a:solidFill>
                  <a:cs typeface="+mn-ea"/>
                  <a:sym typeface="+mn-lt"/>
                </a:rPr>
                <a:t>41</a:t>
              </a:r>
            </a:p>
          </p:txBody>
        </p:sp>
        <p:grpSp>
          <p:nvGrpSpPr>
            <p:cNvPr id="8" name="组合 7">
              <a:extLst>
                <a:ext uri="{FF2B5EF4-FFF2-40B4-BE49-F238E27FC236}">
                  <a16:creationId xmlns:a16="http://schemas.microsoft.com/office/drawing/2014/main" id="{B6B97A9B-7933-4770-BEA9-149582E8BC19}"/>
                </a:ext>
              </a:extLst>
            </p:cNvPr>
            <p:cNvGrpSpPr/>
            <p:nvPr/>
          </p:nvGrpSpPr>
          <p:grpSpPr>
            <a:xfrm>
              <a:off x="1859791" y="1772306"/>
              <a:ext cx="212651" cy="212651"/>
              <a:chOff x="1859791" y="1772306"/>
              <a:chExt cx="212651" cy="212651"/>
            </a:xfrm>
          </p:grpSpPr>
          <p:sp>
            <p:nvSpPr>
              <p:cNvPr id="12" name="椭圆 11">
                <a:extLst>
                  <a:ext uri="{FF2B5EF4-FFF2-40B4-BE49-F238E27FC236}">
                    <a16:creationId xmlns:a16="http://schemas.microsoft.com/office/drawing/2014/main" id="{84A9636B-5D9A-41DA-9973-10265D29F3A3}"/>
                  </a:ext>
                </a:extLst>
              </p:cNvPr>
              <p:cNvSpPr/>
              <p:nvPr/>
            </p:nvSpPr>
            <p:spPr>
              <a:xfrm>
                <a:off x="1859791" y="1772306"/>
                <a:ext cx="212651" cy="2126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1F30CEC4-3A46-4B25-8A25-D21374D46F85}"/>
                  </a:ext>
                </a:extLst>
              </p:cNvPr>
              <p:cNvSpPr/>
              <p:nvPr/>
            </p:nvSpPr>
            <p:spPr>
              <a:xfrm>
                <a:off x="1912501" y="1825016"/>
                <a:ext cx="107231" cy="107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cxnSp>
          <p:nvCxnSpPr>
            <p:cNvPr id="9" name="直接连接符 8">
              <a:extLst>
                <a:ext uri="{FF2B5EF4-FFF2-40B4-BE49-F238E27FC236}">
                  <a16:creationId xmlns:a16="http://schemas.microsoft.com/office/drawing/2014/main" id="{C3211C96-F800-47BF-A4D4-A5D119D185DC}"/>
                </a:ext>
              </a:extLst>
            </p:cNvPr>
            <p:cNvCxnSpPr/>
            <p:nvPr/>
          </p:nvCxnSpPr>
          <p:spPr>
            <a:xfrm>
              <a:off x="2051176" y="1879083"/>
              <a:ext cx="276446" cy="0"/>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AB3F2E1-0B10-40F7-B0EC-6971524F8432}"/>
                </a:ext>
              </a:extLst>
            </p:cNvPr>
            <p:cNvCxnSpPr/>
            <p:nvPr/>
          </p:nvCxnSpPr>
          <p:spPr>
            <a:xfrm flipH="1">
              <a:off x="2445486" y="1751040"/>
              <a:ext cx="0" cy="287079"/>
            </a:xfrm>
            <a:prstGeom prst="line">
              <a:avLst/>
            </a:prstGeom>
            <a:ln w="22225">
              <a:solidFill>
                <a:srgbClr val="FFF17C"/>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6AE12580-BCA5-441E-89EA-6EF0202619D0}"/>
                </a:ext>
              </a:extLst>
            </p:cNvPr>
            <p:cNvSpPr/>
            <p:nvPr/>
          </p:nvSpPr>
          <p:spPr>
            <a:xfrm>
              <a:off x="2469831" y="1671545"/>
              <a:ext cx="5516880" cy="396240"/>
            </a:xfrm>
            <a:prstGeom prst="rect">
              <a:avLst/>
            </a:prstGeom>
          </p:spPr>
          <p:txBody>
            <a:bodyPr wrap="none">
              <a:spAutoFit/>
            </a:bodyPr>
            <a:lstStyle/>
            <a:p>
              <a:pPr algn="ctr"/>
              <a:r>
                <a:rPr altLang="en-US" lang="zh-CN" sz="2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grpSp>
      <p:sp>
        <p:nvSpPr>
          <p:cNvPr id="14" name="矩形 13">
            <a:extLst>
              <a:ext uri="{FF2B5EF4-FFF2-40B4-BE49-F238E27FC236}">
                <a16:creationId xmlns:a16="http://schemas.microsoft.com/office/drawing/2014/main" id="{4FC312A1-2451-47FC-A826-29768282192C}"/>
              </a:ext>
            </a:extLst>
          </p:cNvPr>
          <p:cNvSpPr/>
          <p:nvPr/>
        </p:nvSpPr>
        <p:spPr>
          <a:xfrm>
            <a:off x="2104880" y="3523978"/>
            <a:ext cx="4967252" cy="1920240"/>
          </a:xfrm>
          <a:prstGeom prst="rect">
            <a:avLst/>
          </a:prstGeom>
        </p:spPr>
        <p:txBody>
          <a:bodyPr wrap="square">
            <a:spAutoFit/>
          </a:bodyPr>
          <a:lstStyle/>
          <a:p>
            <a:pPr>
              <a:lnSpc>
                <a:spcPct val="200000"/>
              </a:lnSpc>
              <a:buClr>
                <a:srgbClr val="FF0000"/>
              </a:buClr>
            </a:pPr>
            <a:r>
              <a:rPr altLang="en-US" lang="zh-CN" sz="2000">
                <a:cs typeface="+mn-ea"/>
                <a:sym typeface="+mn-lt"/>
              </a:rPr>
              <a:t>本条例自发布之日起施行。1990年6月27日中共中央印发的《中国共产党基层组织选举工作暂行条例》同时废止。</a:t>
            </a:r>
          </a:p>
        </p:txBody>
      </p:sp>
      <p:sp>
        <p:nvSpPr>
          <p:cNvPr id="15" name="箭头: V 形 30">
            <a:extLst>
              <a:ext uri="{FF2B5EF4-FFF2-40B4-BE49-F238E27FC236}">
                <a16:creationId xmlns:a16="http://schemas.microsoft.com/office/drawing/2014/main" id="{77BDA128-7410-426E-9E79-FE39504F61FB}"/>
              </a:ext>
            </a:extLst>
          </p:cNvPr>
          <p:cNvSpPr/>
          <p:nvPr/>
        </p:nvSpPr>
        <p:spPr>
          <a:xfrm flipV="1">
            <a:off x="1843105" y="3786240"/>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200000"/>
              </a:lnSpc>
              <a:spcBef>
                <a:spcPct val="0"/>
              </a:spcBef>
              <a:spcAft>
                <a:spcPct val="0"/>
              </a:spcAft>
              <a:buClrTx/>
              <a:buSzTx/>
              <a:buFontTx/>
              <a:buNone/>
              <a:defRPr/>
            </a:pPr>
            <a:endParaRPr altLang="en-US" b="0" baseline="0" cap="none" i="0" kern="0" kumimoji="0" lang="zh-CN" noProof="0" normalizeH="0" spc="0" strike="noStrike" sz="1400" u="none">
              <a:ln>
                <a:noFill/>
              </a:ln>
              <a:solidFill>
                <a:srgbClr val="000000"/>
              </a:solidFill>
              <a:effectLst/>
              <a:uLnTx/>
              <a:uFillTx/>
              <a:cs typeface="+mn-ea"/>
              <a:sym typeface="+mn-lt"/>
            </a:endParaRPr>
          </a:p>
        </p:txBody>
      </p:sp>
      <p:grpSp>
        <p:nvGrpSpPr>
          <p:cNvPr id="17" name="组合 16">
            <a:extLst>
              <a:ext uri="{FF2B5EF4-FFF2-40B4-BE49-F238E27FC236}">
                <a16:creationId xmlns:a16="http://schemas.microsoft.com/office/drawing/2014/main" id="{1FD10102-D7FD-406B-B44E-ADFDDB81CAC7}"/>
              </a:ext>
            </a:extLst>
          </p:cNvPr>
          <p:cNvGrpSpPr/>
          <p:nvPr/>
        </p:nvGrpSpPr>
        <p:grpSpPr>
          <a:xfrm>
            <a:off x="1124052" y="3618230"/>
            <a:ext cx="624489" cy="613459"/>
            <a:chOff x="2139794" y="3350279"/>
            <a:chExt cx="540000" cy="540000"/>
          </a:xfrm>
        </p:grpSpPr>
        <p:sp>
          <p:nvSpPr>
            <p:cNvPr id="18" name="椭圆 17">
              <a:extLst>
                <a:ext uri="{FF2B5EF4-FFF2-40B4-BE49-F238E27FC236}">
                  <a16:creationId xmlns:a16="http://schemas.microsoft.com/office/drawing/2014/main" id="{881F3EB0-C332-4220-BC44-A3BA56F771E0}"/>
                </a:ext>
              </a:extLst>
            </p:cNvPr>
            <p:cNvSpPr>
              <a:spLocks noChangeAspect="1"/>
            </p:cNvSpPr>
            <p:nvPr/>
          </p:nvSpPr>
          <p:spPr>
            <a:xfrm>
              <a:off x="2139794" y="3350279"/>
              <a:ext cx="540000" cy="540000"/>
            </a:xfrm>
            <a:prstGeom prst="ellipse">
              <a:avLst/>
            </a:prstGeom>
            <a:solidFill>
              <a:srgbClr val="C00000"/>
            </a:solidFill>
            <a:ln algn="ctr" cap="flat" cmpd="sng" w="38100">
              <a:solidFill>
                <a:srgbClr val="C00000">
                  <a:alpha val="30000"/>
                </a:srgbClr>
              </a:solidFill>
              <a:prstDash val="solid"/>
              <a:miter lim="800000"/>
            </a:ln>
            <a:effectLst/>
          </p:spPr>
          <p:txBody>
            <a:bodyPr anchor="ctr" rtlCol="0"/>
            <a:lstStyle/>
            <a:p>
              <a:pPr algn="ctr" defTabSz="914400" eaLnBrk="1" fontAlgn="auto" hangingPunct="1" indent="0" latinLnBrk="0" lvl="0" marL="0" marR="0">
                <a:lnSpc>
                  <a:spcPct val="2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cs typeface="+mn-ea"/>
                <a:sym typeface="+mn-lt"/>
              </a:endParaRPr>
            </a:p>
          </p:txBody>
        </p:sp>
        <p:sp>
          <p:nvSpPr>
            <p:cNvPr id="19" name="Freeform 5">
              <a:extLst>
                <a:ext uri="{FF2B5EF4-FFF2-40B4-BE49-F238E27FC236}">
                  <a16:creationId xmlns:a16="http://schemas.microsoft.com/office/drawing/2014/main" id="{B36EFF30-DBD8-4162-A21F-3998CAA08C83}"/>
                </a:ext>
              </a:extLst>
            </p:cNvPr>
            <p:cNvSpPr/>
            <p:nvPr/>
          </p:nvSpPr>
          <p:spPr bwMode="auto">
            <a:xfrm>
              <a:off x="2265949" y="3476434"/>
              <a:ext cx="287691" cy="28769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anchor="t" anchorCtr="0" bIns="45720" compatLnSpc="1" lIns="91440" numCol="1" rIns="91440" tIns="45720" vert="horz" wrap="square"/>
            <a:lstStyle/>
            <a:p>
              <a:pPr defTabSz="914400" eaLnBrk="1" fontAlgn="auto" hangingPunct="1" indent="0" latinLnBrk="0" lvl="0" marL="0" marR="0">
                <a:lnSpc>
                  <a:spcPct val="2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pic>
        <p:nvPicPr>
          <p:cNvPr id="36" name="图片 35">
            <a:extLst>
              <a:ext uri="{FF2B5EF4-FFF2-40B4-BE49-F238E27FC236}">
                <a16:creationId xmlns:a16="http://schemas.microsoft.com/office/drawing/2014/main" id="{8DDC7BCB-5568-415D-9D9A-C7C9CBB51A26}"/>
              </a:ext>
            </a:extLst>
          </p:cNvPr>
          <p:cNvPicPr>
            <a:picLocks noChangeAspect="1"/>
          </p:cNvPicPr>
          <p:nvPr/>
        </p:nvPicPr>
        <p:blipFill>
          <a:blip r:embed="rId3">
            <a:extLst>
              <a:ext uri="{28A0092B-C50C-407E-A947-70E740481C1C}">
                <a14:useLocalDpi val="0"/>
              </a:ext>
            </a:extLst>
          </a:blip>
          <a:stretch>
            <a:fillRect/>
          </a:stretch>
        </p:blipFill>
        <p:spPr>
          <a:xfrm>
            <a:off x="6747615" y="1694823"/>
            <a:ext cx="5221829" cy="5221829"/>
          </a:xfrm>
          <a:prstGeom prst="rect">
            <a:avLst/>
          </a:prstGeom>
        </p:spPr>
      </p:pic>
    </p:spTree>
    <p:extLst>
      <p:ext uri="{BB962C8B-B14F-4D97-AF65-F5344CB8AC3E}">
        <p14:creationId val="245592536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49"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1000" fill="hold" id="11"/>
                                        <p:tgtEl>
                                          <p:spTgt spid="17"/>
                                        </p:tgtEl>
                                        <p:attrNameLst>
                                          <p:attrName>ppt_w</p:attrName>
                                        </p:attrNameLst>
                                      </p:cBhvr>
                                      <p:tavLst>
                                        <p:tav tm="0">
                                          <p:val>
                                            <p:fltVal val="0"/>
                                          </p:val>
                                        </p:tav>
                                        <p:tav tm="100000">
                                          <p:val>
                                            <p:strVal val="#ppt_w"/>
                                          </p:val>
                                        </p:tav>
                                      </p:tavLst>
                                    </p:anim>
                                    <p:anim calcmode="lin" valueType="num">
                                      <p:cBhvr>
                                        <p:cTn dur="1000" fill="hold" id="12"/>
                                        <p:tgtEl>
                                          <p:spTgt spid="17"/>
                                        </p:tgtEl>
                                        <p:attrNameLst>
                                          <p:attrName>ppt_h</p:attrName>
                                        </p:attrNameLst>
                                      </p:cBhvr>
                                      <p:tavLst>
                                        <p:tav tm="0">
                                          <p:val>
                                            <p:fltVal val="0"/>
                                          </p:val>
                                        </p:tav>
                                        <p:tav tm="100000">
                                          <p:val>
                                            <p:strVal val="#ppt_h"/>
                                          </p:val>
                                        </p:tav>
                                      </p:tavLst>
                                    </p:anim>
                                    <p:anim calcmode="lin" valueType="num">
                                      <p:cBhvr>
                                        <p:cTn dur="1000" fill="hold" id="13"/>
                                        <p:tgtEl>
                                          <p:spTgt spid="17"/>
                                        </p:tgtEl>
                                        <p:attrNameLst>
                                          <p:attrName>style.rotation</p:attrName>
                                        </p:attrNameLst>
                                      </p:cBhvr>
                                      <p:tavLst>
                                        <p:tav tm="0">
                                          <p:val>
                                            <p:fltVal val="360"/>
                                          </p:val>
                                        </p:tav>
                                        <p:tav tm="100000">
                                          <p:val>
                                            <p:fltVal val="0"/>
                                          </p:val>
                                        </p:tav>
                                      </p:tavLst>
                                    </p:anim>
                                    <p:animEffect filter="fade" transition="in">
                                      <p:cBhvr>
                                        <p:cTn dur="1000" id="14"/>
                                        <p:tgtEl>
                                          <p:spTgt spid="1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00"/>
                            </p:stCondLst>
                            <p:childTnLst>
                              <p:par>
                                <p:cTn fill="hold" grpId="0" id="20" nodeType="afterEffect" presetClass="entr" presetID="22" presetSubtype="8">
                                  <p:stCondLst>
                                    <p:cond delay="0"/>
                                  </p:stCondLst>
                                  <p:childTnLst>
                                    <p:set>
                                      <p:cBhvr>
                                        <p:cTn dur="1" fill="hold" id="21">
                                          <p:stCondLst>
                                            <p:cond delay="0"/>
                                          </p:stCondLst>
                                        </p:cTn>
                                        <p:tgtEl>
                                          <p:spTgt spid="14"/>
                                        </p:tgtEl>
                                        <p:attrNameLst>
                                          <p:attrName>style.visibility</p:attrName>
                                        </p:attrNameLst>
                                      </p:cBhvr>
                                      <p:to>
                                        <p:strVal val="visible"/>
                                      </p:to>
                                    </p:set>
                                    <p:animEffect filter="wipe(left)" transition="in">
                                      <p:cBhvr>
                                        <p:cTn dur="1000" id="22"/>
                                        <p:tgtEl>
                                          <p:spTgt spid="14"/>
                                        </p:tgtEl>
                                      </p:cBhvr>
                                    </p:animEffect>
                                  </p:childTnLst>
                                </p:cTn>
                              </p:par>
                            </p:childTnLst>
                          </p:cTn>
                        </p:par>
                        <p:par>
                          <p:cTn fill="hold" id="23" nodeType="afterGroup">
                            <p:stCondLst>
                              <p:cond delay="2500"/>
                            </p:stCondLst>
                            <p:childTnLst>
                              <p:par>
                                <p:cTn fill="hold" id="24" nodeType="afterEffect" presetClass="entr" presetID="22" presetSubtype="4">
                                  <p:stCondLst>
                                    <p:cond delay="0"/>
                                  </p:stCondLst>
                                  <p:childTnLst>
                                    <p:set>
                                      <p:cBhvr>
                                        <p:cTn dur="1" fill="hold" id="25">
                                          <p:stCondLst>
                                            <p:cond delay="0"/>
                                          </p:stCondLst>
                                        </p:cTn>
                                        <p:tgtEl>
                                          <p:spTgt spid="36"/>
                                        </p:tgtEl>
                                        <p:attrNameLst>
                                          <p:attrName>style.visibility</p:attrName>
                                        </p:attrNameLst>
                                      </p:cBhvr>
                                      <p:to>
                                        <p:strVal val="visible"/>
                                      </p:to>
                                    </p:set>
                                    <p:animEffect filter="wipe(down)" transition="in">
                                      <p:cBhvr>
                                        <p:cTn dur="500" id="26"/>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148BBFC8-A0EE-4E47-BFF4-9CEBB878041C}"/>
              </a:ext>
            </a:extLst>
          </p:cNvPr>
          <p:cNvGrpSpPr/>
          <p:nvPr/>
        </p:nvGrpSpPr>
        <p:grpSpPr>
          <a:xfrm>
            <a:off x="747190" y="4609805"/>
            <a:ext cx="11256997" cy="1685058"/>
            <a:chOff x="747190" y="4609805"/>
            <a:chExt cx="11256997" cy="1685058"/>
          </a:xfrm>
        </p:grpSpPr>
        <p:pic>
          <p:nvPicPr>
            <p:cNvPr id="14" name="图片 13">
              <a:extLst>
                <a:ext uri="{FF2B5EF4-FFF2-40B4-BE49-F238E27FC236}">
                  <a16:creationId xmlns:a16="http://schemas.microsoft.com/office/drawing/2014/main" id="{2A74A79D-1B12-47FF-962B-A86719F8E502}"/>
                </a:ext>
              </a:extLst>
            </p:cNvPr>
            <p:cNvPicPr>
              <a:picLocks noChangeAspect="1"/>
            </p:cNvPicPr>
            <p:nvPr/>
          </p:nvPicPr>
          <p:blipFill>
            <a:blip r:embed="rId2">
              <a:extLst>
                <a:ext uri="{28A0092B-C50C-407E-A947-70E740481C1C}">
                  <a14:useLocalDpi val="0"/>
                </a:ext>
              </a:extLst>
            </a:blip>
            <a:stretch>
              <a:fillRect/>
            </a:stretch>
          </p:blipFill>
          <p:spPr>
            <a:xfrm>
              <a:off x="8069221" y="4609805"/>
              <a:ext cx="3934966" cy="1685058"/>
            </a:xfrm>
            <a:prstGeom prst="rect">
              <a:avLst/>
            </a:prstGeom>
          </p:spPr>
        </p:pic>
        <p:pic>
          <p:nvPicPr>
            <p:cNvPr id="16" name="图片 15">
              <a:extLst>
                <a:ext uri="{FF2B5EF4-FFF2-40B4-BE49-F238E27FC236}">
                  <a16:creationId xmlns:a16="http://schemas.microsoft.com/office/drawing/2014/main" id="{CC4680FB-77B8-49DC-81A6-030AF9E0CE39}"/>
                </a:ext>
              </a:extLst>
            </p:cNvPr>
            <p:cNvPicPr>
              <a:picLocks noChangeAspect="1"/>
            </p:cNvPicPr>
            <p:nvPr/>
          </p:nvPicPr>
          <p:blipFill>
            <a:blip r:embed="rId3">
              <a:extLst>
                <a:ext uri="{28A0092B-C50C-407E-A947-70E740481C1C}">
                  <a14:useLocalDpi val="0"/>
                </a:ext>
              </a:extLst>
            </a:blip>
            <a:stretch>
              <a:fillRect/>
            </a:stretch>
          </p:blipFill>
          <p:spPr>
            <a:xfrm>
              <a:off x="747190" y="4786378"/>
              <a:ext cx="3259589" cy="1387936"/>
            </a:xfrm>
            <a:prstGeom prst="rect">
              <a:avLst/>
            </a:prstGeom>
          </p:spPr>
        </p:pic>
      </p:grpSp>
      <p:pic>
        <p:nvPicPr>
          <p:cNvPr id="10" name="图片 9">
            <a:extLst>
              <a:ext uri="{FF2B5EF4-FFF2-40B4-BE49-F238E27FC236}">
                <a16:creationId xmlns:a16="http://schemas.microsoft.com/office/drawing/2014/main" id="{B7A4D282-0321-449C-9419-665DA5F40D55}"/>
              </a:ext>
            </a:extLst>
          </p:cNvPr>
          <p:cNvPicPr>
            <a:picLocks noChangeAspect="1"/>
          </p:cNvPicPr>
          <p:nvPr/>
        </p:nvPicPr>
        <p:blipFill>
          <a:blip r:embed="rId4">
            <a:extLst>
              <a:ext uri="{28A0092B-C50C-407E-A947-70E740481C1C}">
                <a14:useLocalDpi val="0"/>
              </a:ext>
            </a:extLst>
          </a:blip>
          <a:stretch>
            <a:fillRect/>
          </a:stretch>
        </p:blipFill>
        <p:spPr>
          <a:xfrm>
            <a:off x="7143270" y="-12210"/>
            <a:ext cx="5048730" cy="1995826"/>
          </a:xfrm>
          <a:prstGeom prst="rect">
            <a:avLst/>
          </a:prstGeom>
        </p:spPr>
      </p:pic>
      <p:grpSp>
        <p:nvGrpSpPr>
          <p:cNvPr id="25" name="组合 24">
            <a:extLst>
              <a:ext uri="{FF2B5EF4-FFF2-40B4-BE49-F238E27FC236}">
                <a16:creationId xmlns:a16="http://schemas.microsoft.com/office/drawing/2014/main" id="{19ECCA13-4AA9-4953-9935-328CE0F19072}"/>
              </a:ext>
            </a:extLst>
          </p:cNvPr>
          <p:cNvGrpSpPr/>
          <p:nvPr/>
        </p:nvGrpSpPr>
        <p:grpSpPr>
          <a:xfrm>
            <a:off x="2078807" y="4388783"/>
            <a:ext cx="8360826" cy="2252250"/>
            <a:chOff x="2078807" y="4388783"/>
            <a:chExt cx="8360826" cy="2252250"/>
          </a:xfrm>
        </p:grpSpPr>
        <p:pic>
          <p:nvPicPr>
            <p:cNvPr id="20" name="图片 19">
              <a:extLst>
                <a:ext uri="{FF2B5EF4-FFF2-40B4-BE49-F238E27FC236}">
                  <a16:creationId xmlns:a16="http://schemas.microsoft.com/office/drawing/2014/main" id="{2C8D403B-C172-4581-8228-7F7CA0B9F90E}"/>
                </a:ext>
              </a:extLst>
            </p:cNvPr>
            <p:cNvPicPr>
              <a:picLocks noChangeAspect="1"/>
            </p:cNvPicPr>
            <p:nvPr/>
          </p:nvPicPr>
          <p:blipFill>
            <a:blip r:embed="rId5">
              <a:extLst>
                <a:ext uri="{28A0092B-C50C-407E-A947-70E740481C1C}">
                  <a14:useLocalDpi val="0"/>
                </a:ext>
              </a:extLst>
            </a:blip>
            <a:stretch>
              <a:fillRect/>
            </a:stretch>
          </p:blipFill>
          <p:spPr>
            <a:xfrm>
              <a:off x="3086844" y="4786378"/>
              <a:ext cx="6075702" cy="1854655"/>
            </a:xfrm>
            <a:prstGeom prst="rect">
              <a:avLst/>
            </a:prstGeom>
          </p:spPr>
        </p:pic>
        <p:pic>
          <p:nvPicPr>
            <p:cNvPr id="12" name="图片 11">
              <a:extLst>
                <a:ext uri="{FF2B5EF4-FFF2-40B4-BE49-F238E27FC236}">
                  <a16:creationId xmlns:a16="http://schemas.microsoft.com/office/drawing/2014/main" id="{8C753B5E-CA21-4EEE-8FA1-35F38D630CC8}"/>
                </a:ext>
              </a:extLst>
            </p:cNvPr>
            <p:cNvPicPr>
              <a:picLocks noChangeAspect="1"/>
            </p:cNvPicPr>
            <p:nvPr/>
          </p:nvPicPr>
          <p:blipFill>
            <a:blip r:embed="rId6">
              <a:extLst>
                <a:ext uri="{28A0092B-C50C-407E-A947-70E740481C1C}">
                  <a14:useLocalDpi val="0"/>
                </a:ext>
              </a:extLst>
            </a:blip>
            <a:stretch>
              <a:fillRect/>
            </a:stretch>
          </p:blipFill>
          <p:spPr>
            <a:xfrm>
              <a:off x="7800171" y="4388783"/>
              <a:ext cx="2639462" cy="1685058"/>
            </a:xfrm>
            <a:prstGeom prst="rect">
              <a:avLst/>
            </a:prstGeom>
          </p:spPr>
        </p:pic>
        <p:pic>
          <p:nvPicPr>
            <p:cNvPr id="24" name="图片 23">
              <a:extLst>
                <a:ext uri="{FF2B5EF4-FFF2-40B4-BE49-F238E27FC236}">
                  <a16:creationId xmlns:a16="http://schemas.microsoft.com/office/drawing/2014/main" id="{020093A6-D3B1-4064-BB6E-6E28F515AF59}"/>
                </a:ext>
              </a:extLst>
            </p:cNvPr>
            <p:cNvPicPr>
              <a:picLocks noChangeAspect="1"/>
            </p:cNvPicPr>
            <p:nvPr/>
          </p:nvPicPr>
          <p:blipFill>
            <a:blip r:embed="rId6">
              <a:extLst>
                <a:ext uri="{28A0092B-C50C-407E-A947-70E740481C1C}">
                  <a14:useLocalDpi val="0"/>
                </a:ext>
              </a:extLst>
            </a:blip>
            <a:stretch>
              <a:fillRect/>
            </a:stretch>
          </p:blipFill>
          <p:spPr>
            <a:xfrm flipH="1">
              <a:off x="2078807" y="4388783"/>
              <a:ext cx="2639462" cy="1685058"/>
            </a:xfrm>
            <a:prstGeom prst="rect">
              <a:avLst/>
            </a:prstGeom>
          </p:spPr>
        </p:pic>
      </p:grpSp>
      <p:pic>
        <p:nvPicPr>
          <p:cNvPr id="18" name="图片 17">
            <a:extLst>
              <a:ext uri="{FF2B5EF4-FFF2-40B4-BE49-F238E27FC236}">
                <a16:creationId xmlns:a16="http://schemas.microsoft.com/office/drawing/2014/main" id="{12AE2379-6114-47A3-B744-055DA16AA88C}"/>
              </a:ext>
            </a:extLst>
          </p:cNvPr>
          <p:cNvPicPr>
            <a:picLocks noChangeAspect="1"/>
          </p:cNvPicPr>
          <p:nvPr/>
        </p:nvPicPr>
        <p:blipFill>
          <a:blip r:embed="rId7">
            <a:extLst>
              <a:ext uri="{28A0092B-C50C-407E-A947-70E740481C1C}">
                <a14:useLocalDpi val="0"/>
              </a:ext>
            </a:extLst>
          </a:blip>
          <a:stretch>
            <a:fillRect/>
          </a:stretch>
        </p:blipFill>
        <p:spPr>
          <a:xfrm>
            <a:off x="0" y="4906867"/>
            <a:ext cx="12192000" cy="1951133"/>
          </a:xfrm>
          <a:prstGeom prst="rect">
            <a:avLst/>
          </a:prstGeom>
        </p:spPr>
      </p:pic>
      <p:pic>
        <p:nvPicPr>
          <p:cNvPr id="8" name="图片 7">
            <a:extLst>
              <a:ext uri="{FF2B5EF4-FFF2-40B4-BE49-F238E27FC236}">
                <a16:creationId xmlns:a16="http://schemas.microsoft.com/office/drawing/2014/main" id="{244822C7-D1B9-417E-A6E6-1A4601CC78E1}"/>
              </a:ext>
            </a:extLst>
          </p:cNvPr>
          <p:cNvPicPr>
            <a:picLocks noChangeAspect="1"/>
          </p:cNvPicPr>
          <p:nvPr/>
        </p:nvPicPr>
        <p:blipFill>
          <a:blip r:embed="rId8">
            <a:extLst>
              <a:ext uri="{28A0092B-C50C-407E-A947-70E740481C1C}">
                <a14:useLocalDpi val="0"/>
              </a:ext>
            </a:extLst>
          </a:blip>
          <a:stretch>
            <a:fillRect/>
          </a:stretch>
        </p:blipFill>
        <p:spPr>
          <a:xfrm>
            <a:off x="232437" y="5783094"/>
            <a:ext cx="2083347" cy="1074906"/>
          </a:xfrm>
          <a:prstGeom prst="rect">
            <a:avLst/>
          </a:prstGeom>
        </p:spPr>
      </p:pic>
      <p:sp>
        <p:nvSpPr>
          <p:cNvPr id="26" name="矩形 25">
            <a:extLst>
              <a:ext uri="{FF2B5EF4-FFF2-40B4-BE49-F238E27FC236}">
                <a16:creationId xmlns:a16="http://schemas.microsoft.com/office/drawing/2014/main" id="{A7514C53-5E4D-4B7E-AB71-ADBF346756B5}"/>
              </a:ext>
            </a:extLst>
          </p:cNvPr>
          <p:cNvSpPr/>
          <p:nvPr/>
        </p:nvSpPr>
        <p:spPr>
          <a:xfrm>
            <a:off x="953254" y="1229839"/>
            <a:ext cx="10342880" cy="1996440"/>
          </a:xfrm>
          <a:prstGeom prst="rect">
            <a:avLst/>
          </a:prstGeom>
        </p:spPr>
        <p:txBody>
          <a:bodyPr wrap="none">
            <a:spAutoFit/>
          </a:bodyPr>
          <a:lstStyle/>
          <a:p>
            <a:pPr algn="ctr">
              <a:lnSpc>
                <a:spcPts val="7500"/>
              </a:lnSpc>
              <a:defRPr/>
            </a:pPr>
            <a:r>
              <a:rPr altLang="en-US" kern="0" lang="zh-CN" sz="8000">
                <a:solidFill>
                  <a:schemeClr val="bg1"/>
                </a:solidFill>
                <a:effectLst>
                  <a:outerShdw algn="tl" blurRad="38100" dir="2700000" dist="38100">
                    <a:srgbClr val="000000">
                      <a:alpha val="43137"/>
                    </a:srgbClr>
                  </a:outerShdw>
                </a:effectLst>
                <a:latin charset="-122" panose="00020600040101010101" pitchFamily="18" typeface="汉仪秦川飞影W"/>
                <a:ea charset="-122" panose="00020600040101010101" pitchFamily="18" typeface="汉仪秦川飞影W"/>
                <a:cs typeface="+mn-ea"/>
                <a:sym typeface="+mn-lt"/>
              </a:rPr>
              <a:t>中国共产党</a:t>
            </a:r>
          </a:p>
          <a:p>
            <a:pPr algn="ctr">
              <a:lnSpc>
                <a:spcPts val="7500"/>
              </a:lnSpc>
              <a:defRPr/>
            </a:pPr>
            <a:r>
              <a:rPr altLang="en-US" kern="0" lang="zh-CN" sz="8000">
                <a:solidFill>
                  <a:schemeClr val="bg1"/>
                </a:solidFill>
                <a:effectLst>
                  <a:outerShdw algn="tl" blurRad="38100" dir="2700000" dist="38100">
                    <a:srgbClr val="000000">
                      <a:alpha val="43137"/>
                    </a:srgbClr>
                  </a:outerShdw>
                </a:effectLst>
                <a:latin charset="-122" panose="00020600040101010101" pitchFamily="18" typeface="汉仪秦川飞影W"/>
                <a:ea charset="-122" panose="00020600040101010101" pitchFamily="18" typeface="汉仪秦川飞影W"/>
                <a:cs typeface="+mn-ea"/>
                <a:sym typeface="+mn-lt"/>
              </a:rPr>
              <a:t>基层组织选举工作条例</a:t>
            </a:r>
          </a:p>
        </p:txBody>
      </p:sp>
      <p:sp>
        <p:nvSpPr>
          <p:cNvPr id="27" name="PA-10227">
            <a:extLst>
              <a:ext uri="{FF2B5EF4-FFF2-40B4-BE49-F238E27FC236}">
                <a16:creationId xmlns:a16="http://schemas.microsoft.com/office/drawing/2014/main" id="{F094D628-BA55-4BA1-9397-57AB20795065}"/>
              </a:ext>
            </a:extLst>
          </p:cNvPr>
          <p:cNvSpPr/>
          <p:nvPr>
            <p:custDataLst>
              <p:tags r:id="rId9"/>
            </p:custDataLst>
          </p:nvPr>
        </p:nvSpPr>
        <p:spPr>
          <a:xfrm>
            <a:off x="2362167" y="3373727"/>
            <a:ext cx="7467666" cy="457200"/>
          </a:xfrm>
          <a:prstGeom prst="rect">
            <a:avLst/>
          </a:prstGeom>
          <a:ln>
            <a:solidFill>
              <a:schemeClr val="bg1"/>
            </a:solidFill>
          </a:ln>
        </p:spPr>
        <p:txBody>
          <a:bodyPr wrap="square">
            <a:spAutoFit/>
          </a:bodyPr>
          <a:lstStyle/>
          <a:p>
            <a:pPr algn="dist" lvl="0"/>
            <a:r>
              <a:rPr altLang="en-US" b="1" lang="zh-CN" sz="2400">
                <a:solidFill>
                  <a:schemeClr val="bg1"/>
                </a:solidFill>
                <a:cs typeface="+mn-ea"/>
                <a:sym typeface="+mn-lt"/>
              </a:rPr>
              <a:t>中国共产党基层组织选举工作条例学习解读PPT</a:t>
            </a:r>
          </a:p>
        </p:txBody>
      </p:sp>
      <p:sp>
        <p:nvSpPr>
          <p:cNvPr id="28" name="矩形 27">
            <a:extLst>
              <a:ext uri="{FF2B5EF4-FFF2-40B4-BE49-F238E27FC236}">
                <a16:creationId xmlns:a16="http://schemas.microsoft.com/office/drawing/2014/main" id="{1C003CB9-CF3E-419B-8470-17B93F2F7A4B}"/>
              </a:ext>
            </a:extLst>
          </p:cNvPr>
          <p:cNvSpPr/>
          <p:nvPr/>
        </p:nvSpPr>
        <p:spPr>
          <a:xfrm>
            <a:off x="4022423" y="4077526"/>
            <a:ext cx="1706880" cy="335280"/>
          </a:xfrm>
          <a:prstGeom prst="rect">
            <a:avLst/>
          </a:prstGeom>
        </p:spPr>
        <p:txBody>
          <a:bodyPr wrap="none">
            <a:spAutoFit/>
          </a:bodyPr>
          <a:lstStyle/>
          <a:p>
            <a:pPr algn="ctr" lvl="0"/>
            <a:r>
              <a:rPr altLang="en-US" b="1" lang="zh-CN" sz="1600">
                <a:solidFill>
                  <a:schemeClr val="bg1"/>
                </a:solidFill>
                <a:cs typeface="+mn-ea"/>
                <a:sym typeface="+mn-lt"/>
              </a:rPr>
              <a:t>汇报人：优页PPT</a:t>
            </a:r>
          </a:p>
        </p:txBody>
      </p:sp>
      <p:sp>
        <p:nvSpPr>
          <p:cNvPr id="29" name="矩形 28">
            <a:extLst>
              <a:ext uri="{FF2B5EF4-FFF2-40B4-BE49-F238E27FC236}">
                <a16:creationId xmlns:a16="http://schemas.microsoft.com/office/drawing/2014/main" id="{A4CF0C1D-C0BE-40A3-8456-40B9D8D50937}"/>
              </a:ext>
            </a:extLst>
          </p:cNvPr>
          <p:cNvSpPr/>
          <p:nvPr/>
        </p:nvSpPr>
        <p:spPr>
          <a:xfrm>
            <a:off x="6560725" y="4077526"/>
            <a:ext cx="1605280" cy="335280"/>
          </a:xfrm>
          <a:prstGeom prst="rect">
            <a:avLst/>
          </a:prstGeom>
        </p:spPr>
        <p:txBody>
          <a:bodyPr wrap="none">
            <a:spAutoFit/>
          </a:bodyPr>
          <a:lstStyle/>
          <a:p>
            <a:pPr algn="ctr" lvl="0"/>
            <a:r>
              <a:rPr altLang="en-US" b="1" lang="zh-CN" sz="1600">
                <a:solidFill>
                  <a:schemeClr val="bg1"/>
                </a:solidFill>
                <a:cs typeface="+mn-ea"/>
                <a:sym typeface="+mn-lt"/>
              </a:rPr>
              <a:t>汇报时间：20XX</a:t>
            </a:r>
          </a:p>
        </p:txBody>
      </p:sp>
      <p:pic>
        <p:nvPicPr>
          <p:cNvPr id="31" name="图片 30">
            <a:extLst>
              <a:ext uri="{FF2B5EF4-FFF2-40B4-BE49-F238E27FC236}">
                <a16:creationId xmlns:a16="http://schemas.microsoft.com/office/drawing/2014/main" id="{443E47BF-1DE9-465A-B4E3-158EF783A093}"/>
              </a:ext>
            </a:extLst>
          </p:cNvPr>
          <p:cNvPicPr>
            <a:picLocks noChangeAspect="1"/>
          </p:cNvPicPr>
          <p:nvPr/>
        </p:nvPicPr>
        <p:blipFill>
          <a:blip r:embed="rId10">
            <a:biLevel thresh="25000"/>
            <a:extLst>
              <a:ext uri="{28A0092B-C50C-407E-A947-70E740481C1C}">
                <a14:useLocalDpi val="0"/>
              </a:ext>
            </a:extLst>
          </a:blip>
          <a:stretch>
            <a:fillRect/>
          </a:stretch>
        </p:blipFill>
        <p:spPr>
          <a:xfrm flipH="1">
            <a:off x="1313777" y="723893"/>
            <a:ext cx="1530059" cy="1011892"/>
          </a:xfrm>
          <a:prstGeom prst="rect">
            <a:avLst/>
          </a:prstGeom>
        </p:spPr>
      </p:pic>
    </p:spTree>
    <p:extLst>
      <p:ext uri="{BB962C8B-B14F-4D97-AF65-F5344CB8AC3E}">
        <p14:creationId val="884098182"/>
      </p:ext>
    </p:extLst>
  </p:cSld>
  <p:clrMapOvr>
    <a:masterClrMapping/>
  </p:clrMapOvr>
  <mc:AlternateContent>
    <mc:Choice Requires="p14">
      <p:transition advTm="9000" p14:dur="10"/>
    </mc:Choice>
    <mc:Fallback>
      <p:transition advTm="9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1000" id="11"/>
                                        <p:tgtEl>
                                          <p:spTgt spid="18"/>
                                        </p:tgtEl>
                                      </p:cBhvr>
                                    </p:animEffect>
                                    <p:anim calcmode="lin" valueType="num">
                                      <p:cBhvr>
                                        <p:cTn dur="1000" fill="hold" id="12"/>
                                        <p:tgtEl>
                                          <p:spTgt spid="18"/>
                                        </p:tgtEl>
                                        <p:attrNameLst>
                                          <p:attrName>ppt_x</p:attrName>
                                        </p:attrNameLst>
                                      </p:cBhvr>
                                      <p:tavLst>
                                        <p:tav tm="0">
                                          <p:val>
                                            <p:strVal val="#ppt_x"/>
                                          </p:val>
                                        </p:tav>
                                        <p:tav tm="100000">
                                          <p:val>
                                            <p:strVal val="#ppt_x"/>
                                          </p:val>
                                        </p:tav>
                                      </p:tavLst>
                                    </p:anim>
                                    <p:anim calcmode="lin" valueType="num">
                                      <p:cBhvr>
                                        <p:cTn dur="1000" fill="hold" id="13"/>
                                        <p:tgtEl>
                                          <p:spTgt spid="1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21"/>
                                        </p:tgtEl>
                                        <p:attrNameLst>
                                          <p:attrName>style.visibility</p:attrName>
                                        </p:attrNameLst>
                                      </p:cBhvr>
                                      <p:to>
                                        <p:strVal val="visible"/>
                                      </p:to>
                                    </p:set>
                                    <p:animEffect filter="fade" transition="in">
                                      <p:cBhvr>
                                        <p:cTn dur="1000" id="17"/>
                                        <p:tgtEl>
                                          <p:spTgt spid="21"/>
                                        </p:tgtEl>
                                      </p:cBhvr>
                                    </p:animEffect>
                                    <p:anim calcmode="lin" valueType="num">
                                      <p:cBhvr>
                                        <p:cTn dur="1000" fill="hold" id="18"/>
                                        <p:tgtEl>
                                          <p:spTgt spid="21"/>
                                        </p:tgtEl>
                                        <p:attrNameLst>
                                          <p:attrName>ppt_x</p:attrName>
                                        </p:attrNameLst>
                                      </p:cBhvr>
                                      <p:tavLst>
                                        <p:tav tm="0">
                                          <p:val>
                                            <p:strVal val="#ppt_x"/>
                                          </p:val>
                                        </p:tav>
                                        <p:tav tm="100000">
                                          <p:val>
                                            <p:strVal val="#ppt_x"/>
                                          </p:val>
                                        </p:tav>
                                      </p:tavLst>
                                    </p:anim>
                                    <p:anim calcmode="lin" valueType="num">
                                      <p:cBhvr>
                                        <p:cTn dur="1000" fill="hold" id="19"/>
                                        <p:tgtEl>
                                          <p:spTgt spid="2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22" presetSubtype="4">
                                  <p:stCondLst>
                                    <p:cond delay="0"/>
                                  </p:stCondLst>
                                  <p:childTnLst>
                                    <p:set>
                                      <p:cBhvr>
                                        <p:cTn dur="1" fill="hold" id="22">
                                          <p:stCondLst>
                                            <p:cond delay="0"/>
                                          </p:stCondLst>
                                        </p:cTn>
                                        <p:tgtEl>
                                          <p:spTgt spid="25"/>
                                        </p:tgtEl>
                                        <p:attrNameLst>
                                          <p:attrName>style.visibility</p:attrName>
                                        </p:attrNameLst>
                                      </p:cBhvr>
                                      <p:to>
                                        <p:strVal val="visible"/>
                                      </p:to>
                                    </p:set>
                                    <p:animEffect filter="wipe(down)" transition="in">
                                      <p:cBhvr>
                                        <p:cTn dur="500" id="23"/>
                                        <p:tgtEl>
                                          <p:spTgt spid="25"/>
                                        </p:tgtEl>
                                      </p:cBhvr>
                                    </p:animEffect>
                                  </p:childTnLst>
                                </p:cTn>
                              </p:par>
                            </p:childTnLst>
                          </p:cTn>
                        </p:par>
                        <p:par>
                          <p:cTn fill="hold" id="24" nodeType="afterGroup">
                            <p:stCondLst>
                              <p:cond delay="3000"/>
                            </p:stCondLst>
                            <p:childTnLst>
                              <p:par>
                                <p:cTn fill="hold"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3500"/>
                            </p:stCondLst>
                            <p:childTnLst>
                              <p:par>
                                <p:cTn fill="hold" grpId="0" id="29" nodeType="afterEffect" presetClass="entr" presetID="16" presetSubtype="21">
                                  <p:stCondLst>
                                    <p:cond delay="0"/>
                                  </p:stCondLst>
                                  <p:childTnLst>
                                    <p:set>
                                      <p:cBhvr>
                                        <p:cTn dur="1" fill="hold" id="30">
                                          <p:stCondLst>
                                            <p:cond delay="0"/>
                                          </p:stCondLst>
                                        </p:cTn>
                                        <p:tgtEl>
                                          <p:spTgt spid="26"/>
                                        </p:tgtEl>
                                        <p:attrNameLst>
                                          <p:attrName>style.visibility</p:attrName>
                                        </p:attrNameLst>
                                      </p:cBhvr>
                                      <p:to>
                                        <p:strVal val="visible"/>
                                      </p:to>
                                    </p:set>
                                    <p:animEffect filter="barn(inVertical)" transition="in">
                                      <p:cBhvr>
                                        <p:cTn dur="500" id="31"/>
                                        <p:tgtEl>
                                          <p:spTgt spid="26"/>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7"/>
                                        </p:tgtEl>
                                        <p:attrNameLst>
                                          <p:attrName>style.visibility</p:attrName>
                                        </p:attrNameLst>
                                      </p:cBhvr>
                                      <p:to>
                                        <p:strVal val="visible"/>
                                      </p:to>
                                    </p:set>
                                    <p:anim calcmode="lin" valueType="num">
                                      <p:cBhvr>
                                        <p:cTn dur="500" fill="hold" id="34"/>
                                        <p:tgtEl>
                                          <p:spTgt spid="27"/>
                                        </p:tgtEl>
                                        <p:attrNameLst>
                                          <p:attrName>ppt_w</p:attrName>
                                        </p:attrNameLst>
                                      </p:cBhvr>
                                      <p:tavLst>
                                        <p:tav tm="0">
                                          <p:val>
                                            <p:fltVal val="0"/>
                                          </p:val>
                                        </p:tav>
                                        <p:tav tm="100000">
                                          <p:val>
                                            <p:strVal val="#ppt_w"/>
                                          </p:val>
                                        </p:tav>
                                      </p:tavLst>
                                    </p:anim>
                                    <p:anim calcmode="lin" valueType="num">
                                      <p:cBhvr>
                                        <p:cTn dur="500" fill="hold" id="35"/>
                                        <p:tgtEl>
                                          <p:spTgt spid="27"/>
                                        </p:tgtEl>
                                        <p:attrNameLst>
                                          <p:attrName>ppt_h</p:attrName>
                                        </p:attrNameLst>
                                      </p:cBhvr>
                                      <p:tavLst>
                                        <p:tav tm="0">
                                          <p:val>
                                            <p:fltVal val="0"/>
                                          </p:val>
                                        </p:tav>
                                        <p:tav tm="100000">
                                          <p:val>
                                            <p:strVal val="#ppt_h"/>
                                          </p:val>
                                        </p:tav>
                                      </p:tavLst>
                                    </p:anim>
                                    <p:animEffect filter="fade" transition="in">
                                      <p:cBhvr>
                                        <p:cTn dur="500" id="36"/>
                                        <p:tgtEl>
                                          <p:spTgt spid="27"/>
                                        </p:tgtEl>
                                      </p:cBhvr>
                                    </p:animEffect>
                                  </p:childTnLst>
                                </p:cTn>
                              </p:par>
                            </p:childTnLst>
                          </p:cTn>
                        </p:par>
                        <p:par>
                          <p:cTn fill="hold" id="37" nodeType="afterGroup">
                            <p:stCondLst>
                              <p:cond delay="4000"/>
                            </p:stCondLst>
                            <p:childTnLst>
                              <p:par>
                                <p:cTn fill="hold" grpId="0" id="38" nodeType="afterEffect" presetClass="entr" presetID="42" presetSubtype="0">
                                  <p:stCondLst>
                                    <p:cond delay="0"/>
                                  </p:stCondLst>
                                  <p:childTnLst>
                                    <p:set>
                                      <p:cBhvr>
                                        <p:cTn dur="1" fill="hold" id="39">
                                          <p:stCondLst>
                                            <p:cond delay="0"/>
                                          </p:stCondLst>
                                        </p:cTn>
                                        <p:tgtEl>
                                          <p:spTgt spid="28"/>
                                        </p:tgtEl>
                                        <p:attrNameLst>
                                          <p:attrName>style.visibility</p:attrName>
                                        </p:attrNameLst>
                                      </p:cBhvr>
                                      <p:to>
                                        <p:strVal val="visible"/>
                                      </p:to>
                                    </p:set>
                                    <p:animEffect filter="fade" transition="in">
                                      <p:cBhvr>
                                        <p:cTn dur="1000" id="40"/>
                                        <p:tgtEl>
                                          <p:spTgt spid="28"/>
                                        </p:tgtEl>
                                      </p:cBhvr>
                                    </p:animEffect>
                                    <p:anim calcmode="lin" valueType="num">
                                      <p:cBhvr>
                                        <p:cTn dur="1000" fill="hold" id="41"/>
                                        <p:tgtEl>
                                          <p:spTgt spid="28"/>
                                        </p:tgtEl>
                                        <p:attrNameLst>
                                          <p:attrName>ppt_x</p:attrName>
                                        </p:attrNameLst>
                                      </p:cBhvr>
                                      <p:tavLst>
                                        <p:tav tm="0">
                                          <p:val>
                                            <p:strVal val="#ppt_x"/>
                                          </p:val>
                                        </p:tav>
                                        <p:tav tm="100000">
                                          <p:val>
                                            <p:strVal val="#ppt_x"/>
                                          </p:val>
                                        </p:tav>
                                      </p:tavLst>
                                    </p:anim>
                                    <p:anim calcmode="lin" valueType="num">
                                      <p:cBhvr>
                                        <p:cTn dur="1000" fill="hold" id="42"/>
                                        <p:tgtEl>
                                          <p:spTgt spid="28"/>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29"/>
                                        </p:tgtEl>
                                        <p:attrNameLst>
                                          <p:attrName>style.visibility</p:attrName>
                                        </p:attrNameLst>
                                      </p:cBhvr>
                                      <p:to>
                                        <p:strVal val="visible"/>
                                      </p:to>
                                    </p:set>
                                    <p:animEffect filter="fade" transition="in">
                                      <p:cBhvr>
                                        <p:cTn dur="1000" id="45"/>
                                        <p:tgtEl>
                                          <p:spTgt spid="29"/>
                                        </p:tgtEl>
                                      </p:cBhvr>
                                    </p:animEffect>
                                    <p:anim calcmode="lin" valueType="num">
                                      <p:cBhvr>
                                        <p:cTn dur="1000" fill="hold" id="46"/>
                                        <p:tgtEl>
                                          <p:spTgt spid="29"/>
                                        </p:tgtEl>
                                        <p:attrNameLst>
                                          <p:attrName>ppt_x</p:attrName>
                                        </p:attrNameLst>
                                      </p:cBhvr>
                                      <p:tavLst>
                                        <p:tav tm="0">
                                          <p:val>
                                            <p:strVal val="#ppt_x"/>
                                          </p:val>
                                        </p:tav>
                                        <p:tav tm="100000">
                                          <p:val>
                                            <p:strVal val="#ppt_x"/>
                                          </p:val>
                                        </p:tav>
                                      </p:tavLst>
                                    </p:anim>
                                    <p:anim calcmode="lin" valueType="num">
                                      <p:cBhvr>
                                        <p:cTn dur="1000" fill="hold" id="47"/>
                                        <p:tgtEl>
                                          <p:spTgt spid="29"/>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5000"/>
                            </p:stCondLst>
                            <p:childTnLst>
                              <p:par>
                                <p:cTn fill="hold" id="49" nodeType="afterEffect" presetClass="entr" presetID="22" presetSubtype="4">
                                  <p:stCondLst>
                                    <p:cond delay="0"/>
                                  </p:stCondLst>
                                  <p:childTnLst>
                                    <p:set>
                                      <p:cBhvr>
                                        <p:cTn dur="1" fill="hold" id="50">
                                          <p:stCondLst>
                                            <p:cond delay="0"/>
                                          </p:stCondLst>
                                        </p:cTn>
                                        <p:tgtEl>
                                          <p:spTgt spid="31"/>
                                        </p:tgtEl>
                                        <p:attrNameLst>
                                          <p:attrName>style.visibility</p:attrName>
                                        </p:attrNameLst>
                                      </p:cBhvr>
                                      <p:to>
                                        <p:strVal val="visible"/>
                                      </p:to>
                                    </p:set>
                                    <p:animEffect filter="wipe(down)" transition="in">
                                      <p:cBhvr>
                                        <p:cTn dur="500" id="51"/>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148BBFC8-A0EE-4E47-BFF4-9CEBB878041C}"/>
              </a:ext>
            </a:extLst>
          </p:cNvPr>
          <p:cNvGrpSpPr/>
          <p:nvPr/>
        </p:nvGrpSpPr>
        <p:grpSpPr>
          <a:xfrm>
            <a:off x="747190" y="4609805"/>
            <a:ext cx="11256997" cy="1685058"/>
            <a:chOff x="747190" y="4609805"/>
            <a:chExt cx="11256997" cy="1685058"/>
          </a:xfrm>
        </p:grpSpPr>
        <p:pic>
          <p:nvPicPr>
            <p:cNvPr id="14" name="图片 13">
              <a:extLst>
                <a:ext uri="{FF2B5EF4-FFF2-40B4-BE49-F238E27FC236}">
                  <a16:creationId xmlns:a16="http://schemas.microsoft.com/office/drawing/2014/main" id="{2A74A79D-1B12-47FF-962B-A86719F8E502}"/>
                </a:ext>
              </a:extLst>
            </p:cNvPr>
            <p:cNvPicPr>
              <a:picLocks noChangeAspect="1"/>
            </p:cNvPicPr>
            <p:nvPr/>
          </p:nvPicPr>
          <p:blipFill>
            <a:blip r:embed="rId2">
              <a:extLst>
                <a:ext uri="{28A0092B-C50C-407E-A947-70E740481C1C}">
                  <a14:useLocalDpi val="0"/>
                </a:ext>
              </a:extLst>
            </a:blip>
            <a:stretch>
              <a:fillRect/>
            </a:stretch>
          </p:blipFill>
          <p:spPr>
            <a:xfrm>
              <a:off x="8069221" y="4609805"/>
              <a:ext cx="3934966" cy="1685058"/>
            </a:xfrm>
            <a:prstGeom prst="rect">
              <a:avLst/>
            </a:prstGeom>
          </p:spPr>
        </p:pic>
        <p:pic>
          <p:nvPicPr>
            <p:cNvPr id="16" name="图片 15">
              <a:extLst>
                <a:ext uri="{FF2B5EF4-FFF2-40B4-BE49-F238E27FC236}">
                  <a16:creationId xmlns:a16="http://schemas.microsoft.com/office/drawing/2014/main" id="{CC4680FB-77B8-49DC-81A6-030AF9E0CE39}"/>
                </a:ext>
              </a:extLst>
            </p:cNvPr>
            <p:cNvPicPr>
              <a:picLocks noChangeAspect="1"/>
            </p:cNvPicPr>
            <p:nvPr/>
          </p:nvPicPr>
          <p:blipFill>
            <a:blip r:embed="rId3">
              <a:extLst>
                <a:ext uri="{28A0092B-C50C-407E-A947-70E740481C1C}">
                  <a14:useLocalDpi val="0"/>
                </a:ext>
              </a:extLst>
            </a:blip>
            <a:stretch>
              <a:fillRect/>
            </a:stretch>
          </p:blipFill>
          <p:spPr>
            <a:xfrm>
              <a:off x="747190" y="4786378"/>
              <a:ext cx="3259589" cy="1387936"/>
            </a:xfrm>
            <a:prstGeom prst="rect">
              <a:avLst/>
            </a:prstGeom>
          </p:spPr>
        </p:pic>
      </p:grpSp>
      <p:pic>
        <p:nvPicPr>
          <p:cNvPr id="10" name="图片 9">
            <a:extLst>
              <a:ext uri="{FF2B5EF4-FFF2-40B4-BE49-F238E27FC236}">
                <a16:creationId xmlns:a16="http://schemas.microsoft.com/office/drawing/2014/main" id="{B7A4D282-0321-449C-9419-665DA5F40D55}"/>
              </a:ext>
            </a:extLst>
          </p:cNvPr>
          <p:cNvPicPr>
            <a:picLocks noChangeAspect="1"/>
          </p:cNvPicPr>
          <p:nvPr/>
        </p:nvPicPr>
        <p:blipFill>
          <a:blip r:embed="rId4">
            <a:extLst>
              <a:ext uri="{28A0092B-C50C-407E-A947-70E740481C1C}">
                <a14:useLocalDpi val="0"/>
              </a:ext>
            </a:extLst>
          </a:blip>
          <a:stretch>
            <a:fillRect/>
          </a:stretch>
        </p:blipFill>
        <p:spPr>
          <a:xfrm>
            <a:off x="7143270" y="-12210"/>
            <a:ext cx="5048730" cy="1995826"/>
          </a:xfrm>
          <a:prstGeom prst="rect">
            <a:avLst/>
          </a:prstGeom>
        </p:spPr>
      </p:pic>
      <p:pic>
        <p:nvPicPr>
          <p:cNvPr id="19" name="Picture 11">
            <a:extLst>
              <a:ext uri="{FF2B5EF4-FFF2-40B4-BE49-F238E27FC236}">
                <a16:creationId xmlns:a16="http://schemas.microsoft.com/office/drawing/2014/main" id="{100F7DB8-7936-4BDE-B854-5AA395C899B0}"/>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3210558" y="1228203"/>
            <a:ext cx="1883286" cy="1535246"/>
          </a:xfrm>
          <a:prstGeom prst="rect">
            <a:avLst/>
          </a:prstGeom>
          <a:noFill/>
          <a:extLst>
            <a:ext uri="{909E8E84-426E-40DD-AFC4-6F175D3DCCD1}">
              <a14:hiddenFill>
                <a:solidFill>
                  <a:srgbClr val="FFFFFF"/>
                </a:solidFill>
              </a14:hiddenFill>
            </a:ext>
          </a:extLst>
        </p:spPr>
      </p:pic>
      <p:sp>
        <p:nvSpPr>
          <p:cNvPr id="22" name="矩形 18">
            <a:extLst>
              <a:ext uri="{FF2B5EF4-FFF2-40B4-BE49-F238E27FC236}">
                <a16:creationId xmlns:a16="http://schemas.microsoft.com/office/drawing/2014/main" id="{ED88C369-1251-449E-AA85-AE85D6F3C105}"/>
              </a:ext>
            </a:extLst>
          </p:cNvPr>
          <p:cNvSpPr/>
          <p:nvPr/>
        </p:nvSpPr>
        <p:spPr>
          <a:xfrm>
            <a:off x="1800434" y="2901163"/>
            <a:ext cx="8564880" cy="1097280"/>
          </a:xfrm>
          <a:prstGeom prst="rect">
            <a:avLst/>
          </a:prstGeom>
        </p:spPr>
        <p:txBody>
          <a:bodyPr wrap="none">
            <a:spAutoFit/>
          </a:bodyPr>
          <a:lstStyle/>
          <a:p>
            <a:pPr algn="dist"/>
            <a:r>
              <a:rPr altLang="zh-CN" lang="en-US" sz="6600">
                <a:solidFill>
                  <a:schemeClr val="bg1"/>
                </a:solidFill>
                <a:latin charset="-122" panose="020b0804020202020204" pitchFamily="34" typeface="汉仪雅酷黑 75W"/>
                <a:ea charset="-122" panose="020b0804020202020204" pitchFamily="34" typeface="汉仪雅酷黑 75W"/>
                <a:cs typeface="+mn-ea"/>
                <a:sym typeface="+mn-lt"/>
              </a:rPr>
              <a:t>《条例》的制定和实施</a:t>
            </a:r>
          </a:p>
        </p:txBody>
      </p:sp>
      <p:sp>
        <p:nvSpPr>
          <p:cNvPr id="23" name="矩形 22">
            <a:extLst>
              <a:ext uri="{FF2B5EF4-FFF2-40B4-BE49-F238E27FC236}">
                <a16:creationId xmlns:a16="http://schemas.microsoft.com/office/drawing/2014/main" id="{33FA4D33-DC2B-4159-BBF4-EDC808B487A3}"/>
              </a:ext>
            </a:extLst>
          </p:cNvPr>
          <p:cNvSpPr/>
          <p:nvPr/>
        </p:nvSpPr>
        <p:spPr>
          <a:xfrm>
            <a:off x="5010583" y="1769201"/>
            <a:ext cx="2214880" cy="701040"/>
          </a:xfrm>
          <a:prstGeom prst="rect">
            <a:avLst/>
          </a:prstGeom>
          <a:solidFill>
            <a:schemeClr val="bg1"/>
          </a:solidFill>
          <a:ln>
            <a:noFill/>
          </a:ln>
        </p:spPr>
        <p:txBody>
          <a:bodyPr wrap="none">
            <a:spAutoFit/>
          </a:bodyPr>
          <a:lstStyle/>
          <a:p>
            <a:pPr algn="ctr"/>
            <a:r>
              <a:rPr altLang="en-US" b="1" lang="zh-CN" sz="4000">
                <a:solidFill>
                  <a:srgbClr val="C00000"/>
                </a:solidFill>
                <a:latin charset="-122" panose="020b0804020202020204" pitchFamily="34" typeface="汉仪雅酷黑 75W"/>
                <a:ea charset="-122" panose="020b0804020202020204" pitchFamily="34" typeface="汉仪雅酷黑 75W"/>
                <a:cs typeface="+mn-ea"/>
                <a:sym typeface="+mn-lt"/>
              </a:rPr>
              <a:t>第一章节</a:t>
            </a:r>
          </a:p>
        </p:txBody>
      </p:sp>
      <p:grpSp>
        <p:nvGrpSpPr>
          <p:cNvPr id="28" name="组合 27">
            <a:extLst>
              <a:ext uri="{FF2B5EF4-FFF2-40B4-BE49-F238E27FC236}">
                <a16:creationId xmlns:a16="http://schemas.microsoft.com/office/drawing/2014/main" id="{BB89C2B6-9925-4832-94A7-ECBB82612C87}"/>
              </a:ext>
            </a:extLst>
          </p:cNvPr>
          <p:cNvGrpSpPr/>
          <p:nvPr/>
        </p:nvGrpSpPr>
        <p:grpSpPr>
          <a:xfrm>
            <a:off x="2078807" y="4388783"/>
            <a:ext cx="8360826" cy="2252250"/>
            <a:chOff x="2078807" y="4388783"/>
            <a:chExt cx="8360826" cy="2252250"/>
          </a:xfrm>
        </p:grpSpPr>
        <p:pic>
          <p:nvPicPr>
            <p:cNvPr id="29" name="图片 28">
              <a:extLst>
                <a:ext uri="{FF2B5EF4-FFF2-40B4-BE49-F238E27FC236}">
                  <a16:creationId xmlns:a16="http://schemas.microsoft.com/office/drawing/2014/main" id="{59A60186-6EDC-4E4E-8EB1-90F803953FF5}"/>
                </a:ext>
              </a:extLst>
            </p:cNvPr>
            <p:cNvPicPr>
              <a:picLocks noChangeAspect="1"/>
            </p:cNvPicPr>
            <p:nvPr/>
          </p:nvPicPr>
          <p:blipFill>
            <a:blip r:embed="rId6">
              <a:extLst>
                <a:ext uri="{28A0092B-C50C-407E-A947-70E740481C1C}">
                  <a14:useLocalDpi val="0"/>
                </a:ext>
              </a:extLst>
            </a:blip>
            <a:stretch>
              <a:fillRect/>
            </a:stretch>
          </p:blipFill>
          <p:spPr>
            <a:xfrm>
              <a:off x="3086844" y="4786378"/>
              <a:ext cx="6075702" cy="1854655"/>
            </a:xfrm>
            <a:prstGeom prst="rect">
              <a:avLst/>
            </a:prstGeom>
          </p:spPr>
        </p:pic>
        <p:pic>
          <p:nvPicPr>
            <p:cNvPr id="30" name="图片 29">
              <a:extLst>
                <a:ext uri="{FF2B5EF4-FFF2-40B4-BE49-F238E27FC236}">
                  <a16:creationId xmlns:a16="http://schemas.microsoft.com/office/drawing/2014/main" id="{DFCC927C-9383-4B15-ACA7-A4A72705928F}"/>
                </a:ext>
              </a:extLst>
            </p:cNvPr>
            <p:cNvPicPr>
              <a:picLocks noChangeAspect="1"/>
            </p:cNvPicPr>
            <p:nvPr/>
          </p:nvPicPr>
          <p:blipFill>
            <a:blip r:embed="rId7">
              <a:extLst>
                <a:ext uri="{28A0092B-C50C-407E-A947-70E740481C1C}">
                  <a14:useLocalDpi val="0"/>
                </a:ext>
              </a:extLst>
            </a:blip>
            <a:stretch>
              <a:fillRect/>
            </a:stretch>
          </p:blipFill>
          <p:spPr>
            <a:xfrm>
              <a:off x="7800171" y="4388783"/>
              <a:ext cx="2639462" cy="1685058"/>
            </a:xfrm>
            <a:prstGeom prst="rect">
              <a:avLst/>
            </a:prstGeom>
          </p:spPr>
        </p:pic>
        <p:pic>
          <p:nvPicPr>
            <p:cNvPr id="31" name="图片 30">
              <a:extLst>
                <a:ext uri="{FF2B5EF4-FFF2-40B4-BE49-F238E27FC236}">
                  <a16:creationId xmlns:a16="http://schemas.microsoft.com/office/drawing/2014/main" id="{967172D9-2159-421C-B0B7-DA693094F69F}"/>
                </a:ext>
              </a:extLst>
            </p:cNvPr>
            <p:cNvPicPr>
              <a:picLocks noChangeAspect="1"/>
            </p:cNvPicPr>
            <p:nvPr/>
          </p:nvPicPr>
          <p:blipFill>
            <a:blip r:embed="rId7">
              <a:extLst>
                <a:ext uri="{28A0092B-C50C-407E-A947-70E740481C1C}">
                  <a14:useLocalDpi val="0"/>
                </a:ext>
              </a:extLst>
            </a:blip>
            <a:stretch>
              <a:fillRect/>
            </a:stretch>
          </p:blipFill>
          <p:spPr>
            <a:xfrm flipH="1">
              <a:off x="2078807" y="4388783"/>
              <a:ext cx="2639462" cy="1685058"/>
            </a:xfrm>
            <a:prstGeom prst="rect">
              <a:avLst/>
            </a:prstGeom>
          </p:spPr>
        </p:pic>
      </p:grpSp>
      <p:pic>
        <p:nvPicPr>
          <p:cNvPr id="18" name="图片 17">
            <a:extLst>
              <a:ext uri="{FF2B5EF4-FFF2-40B4-BE49-F238E27FC236}">
                <a16:creationId xmlns:a16="http://schemas.microsoft.com/office/drawing/2014/main" id="{12AE2379-6114-47A3-B744-055DA16AA88C}"/>
              </a:ext>
            </a:extLst>
          </p:cNvPr>
          <p:cNvPicPr>
            <a:picLocks noChangeAspect="1"/>
          </p:cNvPicPr>
          <p:nvPr/>
        </p:nvPicPr>
        <p:blipFill>
          <a:blip r:embed="rId8">
            <a:extLst>
              <a:ext uri="{28A0092B-C50C-407E-A947-70E740481C1C}">
                <a14:useLocalDpi val="0"/>
              </a:ext>
            </a:extLst>
          </a:blip>
          <a:stretch>
            <a:fillRect/>
          </a:stretch>
        </p:blipFill>
        <p:spPr>
          <a:xfrm>
            <a:off x="0" y="4906867"/>
            <a:ext cx="12192000" cy="1951133"/>
          </a:xfrm>
          <a:prstGeom prst="rect">
            <a:avLst/>
          </a:prstGeom>
        </p:spPr>
      </p:pic>
      <p:pic>
        <p:nvPicPr>
          <p:cNvPr id="8" name="图片 7">
            <a:extLst>
              <a:ext uri="{FF2B5EF4-FFF2-40B4-BE49-F238E27FC236}">
                <a16:creationId xmlns:a16="http://schemas.microsoft.com/office/drawing/2014/main" id="{244822C7-D1B9-417E-A6E6-1A4601CC78E1}"/>
              </a:ext>
            </a:extLst>
          </p:cNvPr>
          <p:cNvPicPr>
            <a:picLocks noChangeAspect="1"/>
          </p:cNvPicPr>
          <p:nvPr/>
        </p:nvPicPr>
        <p:blipFill>
          <a:blip r:embed="rId9">
            <a:extLst>
              <a:ext uri="{28A0092B-C50C-407E-A947-70E740481C1C}">
                <a14:useLocalDpi val="0"/>
              </a:ext>
            </a:extLst>
          </a:blip>
          <a:stretch>
            <a:fillRect/>
          </a:stretch>
        </p:blipFill>
        <p:spPr>
          <a:xfrm>
            <a:off x="232437" y="5783094"/>
            <a:ext cx="2083347" cy="1074906"/>
          </a:xfrm>
          <a:prstGeom prst="rect">
            <a:avLst/>
          </a:prstGeom>
        </p:spPr>
      </p:pic>
    </p:spTree>
    <p:extLst>
      <p:ext uri="{BB962C8B-B14F-4D97-AF65-F5344CB8AC3E}">
        <p14:creationId val="218937418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1000" id="11"/>
                                        <p:tgtEl>
                                          <p:spTgt spid="18"/>
                                        </p:tgtEl>
                                      </p:cBhvr>
                                    </p:animEffect>
                                    <p:anim calcmode="lin" valueType="num">
                                      <p:cBhvr>
                                        <p:cTn dur="1000" fill="hold" id="12"/>
                                        <p:tgtEl>
                                          <p:spTgt spid="18"/>
                                        </p:tgtEl>
                                        <p:attrNameLst>
                                          <p:attrName>ppt_x</p:attrName>
                                        </p:attrNameLst>
                                      </p:cBhvr>
                                      <p:tavLst>
                                        <p:tav tm="0">
                                          <p:val>
                                            <p:strVal val="#ppt_x"/>
                                          </p:val>
                                        </p:tav>
                                        <p:tav tm="100000">
                                          <p:val>
                                            <p:strVal val="#ppt_x"/>
                                          </p:val>
                                        </p:tav>
                                      </p:tavLst>
                                    </p:anim>
                                    <p:anim calcmode="lin" valueType="num">
                                      <p:cBhvr>
                                        <p:cTn dur="1000" fill="hold" id="13"/>
                                        <p:tgtEl>
                                          <p:spTgt spid="1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28"/>
                                        </p:tgtEl>
                                        <p:attrNameLst>
                                          <p:attrName>style.visibility</p:attrName>
                                        </p:attrNameLst>
                                      </p:cBhvr>
                                      <p:to>
                                        <p:strVal val="visible"/>
                                      </p:to>
                                    </p:set>
                                    <p:animEffect filter="wipe(down)" transition="in">
                                      <p:cBhvr>
                                        <p:cTn dur="500" id="17"/>
                                        <p:tgtEl>
                                          <p:spTgt spid="28"/>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21"/>
                                        </p:tgtEl>
                                        <p:attrNameLst>
                                          <p:attrName>style.visibility</p:attrName>
                                        </p:attrNameLst>
                                      </p:cBhvr>
                                      <p:to>
                                        <p:strVal val="visible"/>
                                      </p:to>
                                    </p:set>
                                    <p:animEffect filter="fade" transition="in">
                                      <p:cBhvr>
                                        <p:cTn dur="1000" id="21"/>
                                        <p:tgtEl>
                                          <p:spTgt spid="21"/>
                                        </p:tgtEl>
                                      </p:cBhvr>
                                    </p:animEffect>
                                    <p:anim calcmode="lin" valueType="num">
                                      <p:cBhvr>
                                        <p:cTn dur="1000" fill="hold" id="22"/>
                                        <p:tgtEl>
                                          <p:spTgt spid="21"/>
                                        </p:tgtEl>
                                        <p:attrNameLst>
                                          <p:attrName>ppt_x</p:attrName>
                                        </p:attrNameLst>
                                      </p:cBhvr>
                                      <p:tavLst>
                                        <p:tav tm="0">
                                          <p:val>
                                            <p:strVal val="#ppt_x"/>
                                          </p:val>
                                        </p:tav>
                                        <p:tav tm="100000">
                                          <p:val>
                                            <p:strVal val="#ppt_x"/>
                                          </p:val>
                                        </p:tav>
                                      </p:tavLst>
                                    </p:anim>
                                    <p:anim calcmode="lin" valueType="num">
                                      <p:cBhvr>
                                        <p:cTn dur="1000" fill="hold" id="23"/>
                                        <p:tgtEl>
                                          <p:spTgt spid="21"/>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53" presetSubtype="0">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p:cTn dur="500" fill="hold" id="31"/>
                                        <p:tgtEl>
                                          <p:spTgt spid="19"/>
                                        </p:tgtEl>
                                        <p:attrNameLst>
                                          <p:attrName>ppt_w</p:attrName>
                                        </p:attrNameLst>
                                      </p:cBhvr>
                                      <p:tavLst>
                                        <p:tav tm="0">
                                          <p:val>
                                            <p:fltVal val="0"/>
                                          </p:val>
                                        </p:tav>
                                        <p:tav tm="100000">
                                          <p:val>
                                            <p:strVal val="#ppt_w"/>
                                          </p:val>
                                        </p:tav>
                                      </p:tavLst>
                                    </p:anim>
                                    <p:anim calcmode="lin" valueType="num">
                                      <p:cBhvr>
                                        <p:cTn dur="500" fill="hold" id="32"/>
                                        <p:tgtEl>
                                          <p:spTgt spid="19"/>
                                        </p:tgtEl>
                                        <p:attrNameLst>
                                          <p:attrName>ppt_h</p:attrName>
                                        </p:attrNameLst>
                                      </p:cBhvr>
                                      <p:tavLst>
                                        <p:tav tm="0">
                                          <p:val>
                                            <p:fltVal val="0"/>
                                          </p:val>
                                        </p:tav>
                                        <p:tav tm="100000">
                                          <p:val>
                                            <p:strVal val="#ppt_h"/>
                                          </p:val>
                                        </p:tav>
                                      </p:tavLst>
                                    </p:anim>
                                    <p:animEffect filter="fade" transition="in">
                                      <p:cBhvr>
                                        <p:cTn dur="500" id="33"/>
                                        <p:tgtEl>
                                          <p:spTgt spid="19"/>
                                        </p:tgtEl>
                                      </p:cBhvr>
                                    </p:animEffect>
                                  </p:childTnLst>
                                </p:cTn>
                              </p:par>
                            </p:childTnLst>
                          </p:cTn>
                        </p:par>
                        <p:par>
                          <p:cTn fill="hold" id="34" nodeType="afterGroup">
                            <p:stCondLst>
                              <p:cond delay="4000"/>
                            </p:stCondLst>
                            <p:childTnLst>
                              <p:par>
                                <p:cTn fill="hold" grpId="0" id="35" nodeType="afterEffect" presetClass="entr" presetID="42"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1000" id="37"/>
                                        <p:tgtEl>
                                          <p:spTgt spid="23"/>
                                        </p:tgtEl>
                                      </p:cBhvr>
                                    </p:animEffect>
                                    <p:anim calcmode="lin" valueType="num">
                                      <p:cBhvr>
                                        <p:cTn dur="1000" fill="hold" id="38"/>
                                        <p:tgtEl>
                                          <p:spTgt spid="23"/>
                                        </p:tgtEl>
                                        <p:attrNameLst>
                                          <p:attrName>ppt_x</p:attrName>
                                        </p:attrNameLst>
                                      </p:cBhvr>
                                      <p:tavLst>
                                        <p:tav tm="0">
                                          <p:val>
                                            <p:strVal val="#ppt_x"/>
                                          </p:val>
                                        </p:tav>
                                        <p:tav tm="100000">
                                          <p:val>
                                            <p:strVal val="#ppt_x"/>
                                          </p:val>
                                        </p:tav>
                                      </p:tavLst>
                                    </p:anim>
                                    <p:anim calcmode="lin" valueType="num">
                                      <p:cBhvr>
                                        <p:cTn dur="1000" fill="hold" id="39"/>
                                        <p:tgtEl>
                                          <p:spTgt spid="2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5000"/>
                            </p:stCondLst>
                            <p:childTnLst>
                              <p:par>
                                <p:cTn fill="hold" grpId="0" id="41" nodeType="afterEffect" presetClass="entr" presetID="52" presetSubtype="0">
                                  <p:stCondLst>
                                    <p:cond delay="0"/>
                                  </p:stCondLst>
                                  <p:childTnLst>
                                    <p:set>
                                      <p:cBhvr>
                                        <p:cTn dur="1" fill="hold" id="42">
                                          <p:stCondLst>
                                            <p:cond delay="0"/>
                                          </p:stCondLst>
                                        </p:cTn>
                                        <p:tgtEl>
                                          <p:spTgt spid="22"/>
                                        </p:tgtEl>
                                        <p:attrNameLst>
                                          <p:attrName>style.visibility</p:attrName>
                                        </p:attrNameLst>
                                      </p:cBhvr>
                                      <p:to>
                                        <p:strVal val="visible"/>
                                      </p:to>
                                    </p:set>
                                    <p:animScale>
                                      <p:cBhvr>
                                        <p:cTn decel="50000" dur="1000" fill="hold" id="43">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4">
                                          <p:stCondLst>
                                            <p:cond delay="0"/>
                                          </p:stCondLst>
                                        </p:cTn>
                                        <p:tgtEl>
                                          <p:spTgt spid="22"/>
                                        </p:tgtEl>
                                        <p:attrNameLst>
                                          <p:attrName>ppt_x</p:attrName>
                                          <p:attrName>ppt_y</p:attrName>
                                        </p:attrNameLst>
                                      </p:cBhvr>
                                    </p:animMotion>
                                    <p:animEffect filter="fade" transition="in">
                                      <p:cBhvr>
                                        <p:cTn dur="1000" id="4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087526" y="470075"/>
            <a:ext cx="2468880" cy="365760"/>
          </a:xfrm>
          <a:prstGeom prst="rect">
            <a:avLst/>
          </a:prstGeom>
        </p:spPr>
        <p:txBody>
          <a:bodyPr wrap="none">
            <a:spAutoFit/>
          </a:bodyPr>
          <a:lstStyle/>
          <a:p>
            <a:pPr algn="dist"/>
            <a:r>
              <a:rPr altLang="zh-CN" lang="en-US">
                <a:solidFill>
                  <a:srgbClr val="C00000"/>
                </a:solidFill>
                <a:latin charset="-122" panose="020b0804020202020204" pitchFamily="34" typeface="汉仪雅酷黑 75W"/>
                <a:ea charset="-122" panose="020b0804020202020204" pitchFamily="34" typeface="汉仪雅酷黑 75W"/>
                <a:cs typeface="+mn-ea"/>
                <a:sym typeface="+mn-lt"/>
              </a:rPr>
              <a:t>《条例》的制定和实施</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26" name="组合 25">
            <a:extLst>
              <a:ext uri="{FF2B5EF4-FFF2-40B4-BE49-F238E27FC236}">
                <a16:creationId xmlns:a16="http://schemas.microsoft.com/office/drawing/2014/main" id="{9DAF1A0A-3F08-4FE3-A40D-3F0637B45E6C}"/>
              </a:ext>
            </a:extLst>
          </p:cNvPr>
          <p:cNvGrpSpPr/>
          <p:nvPr/>
        </p:nvGrpSpPr>
        <p:grpSpPr>
          <a:xfrm>
            <a:off x="767512" y="1470975"/>
            <a:ext cx="10194931" cy="882902"/>
            <a:chOff x="914536" y="1676446"/>
            <a:chExt cx="7207113" cy="882902"/>
          </a:xfrm>
        </p:grpSpPr>
        <p:sp>
          <p:nvSpPr>
            <p:cNvPr id="27" name="Rounded Rectangle 38">
              <a:extLst>
                <a:ext uri="{FF2B5EF4-FFF2-40B4-BE49-F238E27FC236}">
                  <a16:creationId xmlns:a16="http://schemas.microsoft.com/office/drawing/2014/main" id="{EDCCB5EA-C49F-451E-9335-158ED0F2053E}"/>
                </a:ext>
              </a:extLst>
            </p:cNvPr>
            <p:cNvSpPr/>
            <p:nvPr/>
          </p:nvSpPr>
          <p:spPr>
            <a:xfrm rot="16200000">
              <a:off x="4288277" y="-1320530"/>
              <a:ext cx="764423" cy="6902321"/>
            </a:xfrm>
            <a:prstGeom prst="roundRect">
              <a:avLst>
                <a:gd fmla="val 50000" name="adj"/>
              </a:avLst>
            </a:prstGeom>
            <a:solidFill>
              <a:srgbClr val="C00000"/>
            </a:solidFill>
            <a:ln algn="ctr" cap="flat" cmpd="sng" w="12700">
              <a:noFill/>
              <a:prstDash val="solid"/>
              <a:miter lim="800000"/>
            </a:ln>
            <a:effectLst/>
          </p:spPr>
          <p:txBody>
            <a:bodyPr anchor="ctr" rtlCol="0"/>
            <a:lstStyle/>
            <a:p>
              <a:pPr algn="ctr" defTabSz="914309">
                <a:defRPr/>
              </a:pPr>
              <a:endParaRPr kern="0" lang="en-US" sz="3200">
                <a:solidFill>
                  <a:srgbClr val="FFFFFF"/>
                </a:solidFill>
                <a:cs typeface="+mn-ea"/>
                <a:sym typeface="+mn-lt"/>
              </a:endParaRPr>
            </a:p>
          </p:txBody>
        </p:sp>
        <p:sp>
          <p:nvSpPr>
            <p:cNvPr id="28" name="文本框 27">
              <a:extLst>
                <a:ext uri="{FF2B5EF4-FFF2-40B4-BE49-F238E27FC236}">
                  <a16:creationId xmlns:a16="http://schemas.microsoft.com/office/drawing/2014/main" id="{3838380A-3240-47C2-9AFB-4CBBD45CB634}"/>
                </a:ext>
              </a:extLst>
            </p:cNvPr>
            <p:cNvSpPr txBox="1"/>
            <p:nvPr/>
          </p:nvSpPr>
          <p:spPr>
            <a:xfrm>
              <a:off x="1743201" y="1839092"/>
              <a:ext cx="6162516" cy="603504"/>
            </a:xfrm>
            <a:prstGeom prst="rect">
              <a:avLst/>
            </a:prstGeom>
            <a:noFill/>
          </p:spPr>
          <p:txBody>
            <a:bodyPr rtlCol="0" wrap="none">
              <a:spAutoFit/>
            </a:bodyPr>
            <a:lstStyle/>
            <a:p>
              <a:pPr defTabSz="914377" fontAlgn="auto">
                <a:lnSpc>
                  <a:spcPct val="120000"/>
                </a:lnSpc>
                <a:spcBef>
                  <a:spcPct val="0"/>
                </a:spcBef>
                <a:spcAft>
                  <a:spcPct val="0"/>
                </a:spcAft>
              </a:pPr>
              <a:r>
                <a:rPr altLang="zh-CN" lang="en-US" sz="2800">
                  <a:solidFill>
                    <a:schemeClr val="bg1"/>
                  </a:solidFill>
                  <a:cs typeface="+mn-ea"/>
                  <a:sym typeface="+mn-lt"/>
                </a:rPr>
                <a:t>《条例》以习近平新时代中国特色社会主义思想为指导</a:t>
              </a:r>
            </a:p>
          </p:txBody>
        </p:sp>
        <p:sp>
          <p:nvSpPr>
            <p:cNvPr id="29" name="PA_圆角矩形 12">
              <a:extLst>
                <a:ext uri="{FF2B5EF4-FFF2-40B4-BE49-F238E27FC236}">
                  <a16:creationId xmlns:a16="http://schemas.microsoft.com/office/drawing/2014/main" id="{DDD6763F-E880-41FD-AF7D-15CE7FB486EE}"/>
                </a:ext>
              </a:extLst>
            </p:cNvPr>
            <p:cNvSpPr>
              <a:spLocks noChangeAspect="1"/>
            </p:cNvSpPr>
            <p:nvPr>
              <p:custDataLst>
                <p:tags r:id="rId3"/>
              </p:custDataLst>
            </p:nvPr>
          </p:nvSpPr>
          <p:spPr>
            <a:xfrm>
              <a:off x="914536" y="1676446"/>
              <a:ext cx="882902" cy="882902"/>
            </a:xfrm>
            <a:prstGeom prst="roundRect">
              <a:avLst>
                <a:gd fmla="val 50000" name="adj"/>
              </a:avLst>
            </a:prstGeom>
            <a:solidFill>
              <a:srgbClr val="C00000"/>
            </a:solidFill>
            <a:ln algn="ctr" cap="flat" cmpd="sng" w="63500">
              <a:solidFill>
                <a:srgbClr val="C00000">
                  <a:alpha val="30000"/>
                </a:srgbClr>
              </a:solidFill>
              <a:prstDash val="solid"/>
              <a:miter lim="800000"/>
            </a:ln>
            <a:effectLst/>
          </p:spPr>
          <p:txBody>
            <a:bodyPr anchor="ctr" rtlCol="0"/>
            <a:lstStyle/>
            <a:p>
              <a:pPr algn="ctr" defTabSz="914400">
                <a:defRPr/>
              </a:pPr>
              <a:endParaRPr altLang="en-US" kern="0" lang="zh-CN" sz="1800">
                <a:solidFill>
                  <a:srgbClr val="FCFCFC"/>
                </a:solidFill>
                <a:cs typeface="+mn-ea"/>
                <a:sym typeface="+mn-lt"/>
              </a:endParaRPr>
            </a:p>
          </p:txBody>
        </p:sp>
        <p:pic>
          <p:nvPicPr>
            <p:cNvPr id="30" name="图片 29">
              <a:extLst>
                <a:ext uri="{FF2B5EF4-FFF2-40B4-BE49-F238E27FC236}">
                  <a16:creationId xmlns:a16="http://schemas.microsoft.com/office/drawing/2014/main" id="{29E88F23-FF21-482A-876E-5CE247F496E7}"/>
                </a:ext>
              </a:extLst>
            </p:cNvPr>
            <p:cNvPicPr>
              <a:picLocks noChangeAspect="1"/>
            </p:cNvPicPr>
            <p:nvPr/>
          </p:nvPicPr>
          <p:blipFill>
            <a:blip r:embed="rId4">
              <a:extLst>
                <a:ext uri="{28A0092B-C50C-407E-A947-70E740481C1C}">
                  <a14:useLocalDpi val="0"/>
                </a:ext>
              </a:extLst>
            </a:blip>
            <a:stretch>
              <a:fillRect/>
            </a:stretch>
          </p:blipFill>
          <p:spPr>
            <a:xfrm>
              <a:off x="1057911" y="1701914"/>
              <a:ext cx="541916" cy="698797"/>
            </a:xfrm>
            <a:prstGeom prst="rect">
              <a:avLst/>
            </a:prstGeom>
          </p:spPr>
        </p:pic>
      </p:grpSp>
      <p:sp>
        <p:nvSpPr>
          <p:cNvPr id="31" name="矩形 30">
            <a:extLst>
              <a:ext uri="{FF2B5EF4-FFF2-40B4-BE49-F238E27FC236}">
                <a16:creationId xmlns:a16="http://schemas.microsoft.com/office/drawing/2014/main" id="{3D1A14D1-32A5-4085-B18F-A5ED2D8C8A9C}"/>
              </a:ext>
            </a:extLst>
          </p:cNvPr>
          <p:cNvSpPr/>
          <p:nvPr/>
        </p:nvSpPr>
        <p:spPr>
          <a:xfrm>
            <a:off x="1087526" y="2762835"/>
            <a:ext cx="5591892" cy="2834640"/>
          </a:xfrm>
          <a:prstGeom prst="rect">
            <a:avLst/>
          </a:prstGeom>
        </p:spPr>
        <p:txBody>
          <a:bodyPr wrap="square">
            <a:spAutoFit/>
          </a:bodyPr>
          <a:lstStyle/>
          <a:p>
            <a:pPr algn="just" defTabSz="914377" indent="-342900" marL="342900">
              <a:lnSpc>
                <a:spcPct val="200000"/>
              </a:lnSpc>
              <a:buFont typeface="+mj-lt"/>
              <a:buAutoNum type="arabicPeriod"/>
            </a:pPr>
            <a:r>
              <a:rPr altLang="en-US" lang="zh-CN">
                <a:cs typeface="+mn-ea"/>
                <a:sym typeface="+mn-lt"/>
              </a:rPr>
              <a:t>以党章为根本遵循，深入贯彻党的十九大和十九届二中、三中、四中全会精神</a:t>
            </a:r>
          </a:p>
          <a:p>
            <a:pPr algn="just" defTabSz="914377" indent="-342900" marL="342900">
              <a:lnSpc>
                <a:spcPct val="200000"/>
              </a:lnSpc>
              <a:buFont typeface="+mj-lt"/>
              <a:buAutoNum type="arabicPeriod"/>
            </a:pPr>
            <a:r>
              <a:rPr altLang="en-US" lang="zh-CN">
                <a:cs typeface="+mn-ea"/>
                <a:sym typeface="+mn-lt"/>
              </a:rPr>
              <a:t>贯彻落实新时代党的建设总要求和新时代党的组织路线</a:t>
            </a:r>
          </a:p>
          <a:p>
            <a:pPr algn="just" defTabSz="914377" indent="-342900" marL="342900">
              <a:lnSpc>
                <a:spcPct val="200000"/>
              </a:lnSpc>
              <a:buFont typeface="+mj-lt"/>
              <a:buAutoNum type="arabicPeriod"/>
            </a:pPr>
            <a:r>
              <a:rPr altLang="en-US" lang="zh-CN">
                <a:cs typeface="+mn-ea"/>
                <a:sym typeface="+mn-lt"/>
              </a:rPr>
              <a:t>是新时代基层党组织选举工作的基本遵循。</a:t>
            </a:r>
          </a:p>
        </p:txBody>
      </p:sp>
      <p:pic>
        <p:nvPicPr>
          <p:cNvPr id="32" name="图片 31">
            <a:extLst>
              <a:ext uri="{FF2B5EF4-FFF2-40B4-BE49-F238E27FC236}">
                <a16:creationId xmlns:a16="http://schemas.microsoft.com/office/drawing/2014/main" id="{B6021D9A-B5D7-4ED5-A6ED-948AB7D532F2}"/>
              </a:ext>
            </a:extLst>
          </p:cNvPr>
          <p:cNvPicPr>
            <a:picLocks noChangeAspect="1"/>
          </p:cNvPicPr>
          <p:nvPr/>
        </p:nvPicPr>
        <p:blipFill>
          <a:blip r:embed="rId5">
            <a:extLst>
              <a:ext uri="{28A0092B-C50C-407E-A947-70E740481C1C}">
                <a14:useLocalDpi val="0"/>
              </a:ext>
            </a:extLst>
          </a:blip>
          <a:stretch>
            <a:fillRect/>
          </a:stretch>
        </p:blipFill>
        <p:spPr>
          <a:xfrm>
            <a:off x="7457602" y="2297211"/>
            <a:ext cx="3426373" cy="3426373"/>
          </a:xfrm>
          <a:prstGeom prst="rect">
            <a:avLst/>
          </a:prstGeom>
        </p:spPr>
      </p:pic>
    </p:spTree>
    <p:extLst>
      <p:ext uri="{BB962C8B-B14F-4D97-AF65-F5344CB8AC3E}">
        <p14:creationId val="247564785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0-#ppt_w/2"/>
                                          </p:val>
                                        </p:tav>
                                        <p:tav tm="100000">
                                          <p:val>
                                            <p:strVal val="#ppt_x"/>
                                          </p:val>
                                        </p:tav>
                                      </p:tavLst>
                                    </p:anim>
                                    <p:anim calcmode="lin" valueType="num">
                                      <p:cBhvr additive="base">
                                        <p:cTn dur="500" fill="hold" id="8"/>
                                        <p:tgtEl>
                                          <p:spTgt spid="2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31"/>
                                        </p:tgtEl>
                                        <p:attrNameLst>
                                          <p:attrName>style.visibility</p:attrName>
                                        </p:attrNameLst>
                                      </p:cBhvr>
                                      <p:to>
                                        <p:strVal val="visible"/>
                                      </p:to>
                                    </p:set>
                                    <p:animEffect filter="wipe(left)" transition="in">
                                      <p:cBhvr>
                                        <p:cTn dur="1000" id="12"/>
                                        <p:tgtEl>
                                          <p:spTgt spid="31"/>
                                        </p:tgtEl>
                                      </p:cBhvr>
                                    </p:animEffect>
                                  </p:childTnLst>
                                </p:cTn>
                              </p:par>
                            </p:childTnLst>
                          </p:cTn>
                        </p:par>
                        <p:par>
                          <p:cTn fill="hold" id="13" nodeType="afterGroup">
                            <p:stCondLst>
                              <p:cond delay="1500"/>
                            </p:stCondLst>
                            <p:childTnLst>
                              <p:par>
                                <p:cTn fill="hold" id="14" nodeType="afterEffect" presetClass="entr" presetID="22" presetSubtype="4">
                                  <p:stCondLst>
                                    <p:cond delay="0"/>
                                  </p:stCondLst>
                                  <p:childTnLst>
                                    <p:set>
                                      <p:cBhvr>
                                        <p:cTn dur="1" fill="hold" id="15">
                                          <p:stCondLst>
                                            <p:cond delay="0"/>
                                          </p:stCondLst>
                                        </p:cTn>
                                        <p:tgtEl>
                                          <p:spTgt spid="32"/>
                                        </p:tgtEl>
                                        <p:attrNameLst>
                                          <p:attrName>style.visibility</p:attrName>
                                        </p:attrNameLst>
                                      </p:cBhvr>
                                      <p:to>
                                        <p:strVal val="visible"/>
                                      </p:to>
                                    </p:set>
                                    <p:animEffect filter="wipe(down)" transition="in">
                                      <p:cBhvr>
                                        <p:cTn dur="500" id="16"/>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087526" y="470075"/>
            <a:ext cx="2468880" cy="365760"/>
          </a:xfrm>
          <a:prstGeom prst="rect">
            <a:avLst/>
          </a:prstGeom>
        </p:spPr>
        <p:txBody>
          <a:bodyPr wrap="none">
            <a:spAutoFit/>
          </a:bodyPr>
          <a:lstStyle/>
          <a:p>
            <a:pPr algn="dist"/>
            <a:r>
              <a:rPr altLang="zh-CN" lang="en-US">
                <a:solidFill>
                  <a:srgbClr val="C00000"/>
                </a:solidFill>
                <a:latin charset="-122" panose="020b0804020202020204" pitchFamily="34" typeface="汉仪雅酷黑 75W"/>
                <a:ea charset="-122" panose="020b0804020202020204" pitchFamily="34" typeface="汉仪雅酷黑 75W"/>
                <a:cs typeface="+mn-ea"/>
                <a:sym typeface="+mn-lt"/>
              </a:rPr>
              <a:t>《条例》的制定和实施</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26" name="组合 25">
            <a:extLst>
              <a:ext uri="{FF2B5EF4-FFF2-40B4-BE49-F238E27FC236}">
                <a16:creationId xmlns:a16="http://schemas.microsoft.com/office/drawing/2014/main" id="{9DAF1A0A-3F08-4FE3-A40D-3F0637B45E6C}"/>
              </a:ext>
            </a:extLst>
          </p:cNvPr>
          <p:cNvGrpSpPr/>
          <p:nvPr/>
        </p:nvGrpSpPr>
        <p:grpSpPr>
          <a:xfrm>
            <a:off x="767512" y="1470975"/>
            <a:ext cx="10194931" cy="1111818"/>
            <a:chOff x="914536" y="1676446"/>
            <a:chExt cx="7207113" cy="1111818"/>
          </a:xfrm>
        </p:grpSpPr>
        <p:sp>
          <p:nvSpPr>
            <p:cNvPr id="27" name="Rounded Rectangle 38">
              <a:extLst>
                <a:ext uri="{FF2B5EF4-FFF2-40B4-BE49-F238E27FC236}">
                  <a16:creationId xmlns:a16="http://schemas.microsoft.com/office/drawing/2014/main" id="{EDCCB5EA-C49F-451E-9335-158ED0F2053E}"/>
                </a:ext>
              </a:extLst>
            </p:cNvPr>
            <p:cNvSpPr/>
            <p:nvPr/>
          </p:nvSpPr>
          <p:spPr>
            <a:xfrm rot="16200000">
              <a:off x="4288277" y="-1320530"/>
              <a:ext cx="764423" cy="6902321"/>
            </a:xfrm>
            <a:prstGeom prst="roundRect">
              <a:avLst>
                <a:gd fmla="val 50000" name="adj"/>
              </a:avLst>
            </a:prstGeom>
            <a:solidFill>
              <a:srgbClr val="C00000"/>
            </a:solidFill>
            <a:ln algn="ctr" cap="flat" cmpd="sng" w="12700">
              <a:noFill/>
              <a:prstDash val="solid"/>
              <a:miter lim="800000"/>
            </a:ln>
            <a:effectLst/>
          </p:spPr>
          <p:txBody>
            <a:bodyPr anchor="ctr" rtlCol="0"/>
            <a:lstStyle/>
            <a:p>
              <a:pPr algn="ctr" defTabSz="914309">
                <a:defRPr/>
              </a:pPr>
              <a:endParaRPr kern="0" lang="en-US" sz="3200">
                <a:solidFill>
                  <a:srgbClr val="FFFFFF"/>
                </a:solidFill>
                <a:cs typeface="+mn-ea"/>
                <a:sym typeface="+mn-lt"/>
              </a:endParaRPr>
            </a:p>
          </p:txBody>
        </p:sp>
        <p:sp>
          <p:nvSpPr>
            <p:cNvPr id="28" name="文本框 27">
              <a:extLst>
                <a:ext uri="{FF2B5EF4-FFF2-40B4-BE49-F238E27FC236}">
                  <a16:creationId xmlns:a16="http://schemas.microsoft.com/office/drawing/2014/main" id="{3838380A-3240-47C2-9AFB-4CBBD45CB634}"/>
                </a:ext>
              </a:extLst>
            </p:cNvPr>
            <p:cNvSpPr txBox="1"/>
            <p:nvPr/>
          </p:nvSpPr>
          <p:spPr>
            <a:xfrm>
              <a:off x="1743201" y="1839093"/>
              <a:ext cx="5516098" cy="530352"/>
            </a:xfrm>
            <a:prstGeom prst="rect">
              <a:avLst/>
            </a:prstGeom>
            <a:noFill/>
          </p:spPr>
          <p:txBody>
            <a:bodyPr rtlCol="0" wrap="none">
              <a:spAutoFit/>
            </a:bodyPr>
            <a:lstStyle/>
            <a:p>
              <a:pPr defTabSz="914377">
                <a:lnSpc>
                  <a:spcPct val="120000"/>
                </a:lnSpc>
              </a:pPr>
              <a:r>
                <a:rPr altLang="zh-CN" lang="en-US" sz="2400">
                  <a:solidFill>
                    <a:schemeClr val="bg1"/>
                  </a:solidFill>
                  <a:cs typeface="+mn-ea"/>
                  <a:sym typeface="+mn-lt"/>
                </a:rPr>
                <a:t>《条例》的制定和实施增强基层党组织政治功能和组织力</a:t>
              </a:r>
            </a:p>
          </p:txBody>
        </p:sp>
        <p:sp>
          <p:nvSpPr>
            <p:cNvPr id="29" name="PA_圆角矩形 12">
              <a:extLst>
                <a:ext uri="{FF2B5EF4-FFF2-40B4-BE49-F238E27FC236}">
                  <a16:creationId xmlns:a16="http://schemas.microsoft.com/office/drawing/2014/main" id="{DDD6763F-E880-41FD-AF7D-15CE7FB486EE}"/>
                </a:ext>
              </a:extLst>
            </p:cNvPr>
            <p:cNvSpPr>
              <a:spLocks noChangeAspect="1"/>
            </p:cNvSpPr>
            <p:nvPr>
              <p:custDataLst>
                <p:tags r:id="rId3"/>
              </p:custDataLst>
            </p:nvPr>
          </p:nvSpPr>
          <p:spPr>
            <a:xfrm>
              <a:off x="914536" y="1676446"/>
              <a:ext cx="882902" cy="882902"/>
            </a:xfrm>
            <a:prstGeom prst="roundRect">
              <a:avLst>
                <a:gd fmla="val 50000" name="adj"/>
              </a:avLst>
            </a:prstGeom>
            <a:solidFill>
              <a:srgbClr val="C00000"/>
            </a:solidFill>
            <a:ln algn="ctr" cap="flat" cmpd="sng" w="63500">
              <a:solidFill>
                <a:srgbClr val="C00000">
                  <a:alpha val="30000"/>
                </a:srgbClr>
              </a:solidFill>
              <a:prstDash val="solid"/>
              <a:miter lim="800000"/>
            </a:ln>
            <a:effectLst/>
          </p:spPr>
          <p:txBody>
            <a:bodyPr anchor="ctr" rtlCol="0"/>
            <a:lstStyle/>
            <a:p>
              <a:pPr algn="ctr" defTabSz="914400">
                <a:defRPr/>
              </a:pPr>
              <a:endParaRPr altLang="en-US" kern="0" lang="zh-CN" sz="1800">
                <a:solidFill>
                  <a:srgbClr val="FCFCFC"/>
                </a:solidFill>
                <a:cs typeface="+mn-ea"/>
                <a:sym typeface="+mn-lt"/>
              </a:endParaRPr>
            </a:p>
          </p:txBody>
        </p:sp>
        <p:pic>
          <p:nvPicPr>
            <p:cNvPr id="30" name="图片 29">
              <a:extLst>
                <a:ext uri="{FF2B5EF4-FFF2-40B4-BE49-F238E27FC236}">
                  <a16:creationId xmlns:a16="http://schemas.microsoft.com/office/drawing/2014/main" id="{29E88F23-FF21-482A-876E-5CE247F496E7}"/>
                </a:ext>
              </a:extLst>
            </p:cNvPr>
            <p:cNvPicPr>
              <a:picLocks noChangeAspect="1"/>
            </p:cNvPicPr>
            <p:nvPr/>
          </p:nvPicPr>
          <p:blipFill>
            <a:blip r:embed="rId4">
              <a:extLst>
                <a:ext uri="{28A0092B-C50C-407E-A947-70E740481C1C}">
                  <a14:useLocalDpi val="0"/>
                </a:ext>
              </a:extLst>
            </a:blip>
            <a:stretch>
              <a:fillRect/>
            </a:stretch>
          </p:blipFill>
          <p:spPr>
            <a:xfrm>
              <a:off x="1057911" y="1701914"/>
              <a:ext cx="541916" cy="698797"/>
            </a:xfrm>
            <a:prstGeom prst="rect">
              <a:avLst/>
            </a:prstGeom>
          </p:spPr>
        </p:pic>
      </p:grpSp>
      <p:sp>
        <p:nvSpPr>
          <p:cNvPr id="31" name="矩形 30">
            <a:extLst>
              <a:ext uri="{FF2B5EF4-FFF2-40B4-BE49-F238E27FC236}">
                <a16:creationId xmlns:a16="http://schemas.microsoft.com/office/drawing/2014/main" id="{3D1A14D1-32A5-4085-B18F-A5ED2D8C8A9C}"/>
              </a:ext>
            </a:extLst>
          </p:cNvPr>
          <p:cNvSpPr/>
          <p:nvPr/>
        </p:nvSpPr>
        <p:spPr>
          <a:xfrm>
            <a:off x="1087526" y="2762835"/>
            <a:ext cx="5591892" cy="3383280"/>
          </a:xfrm>
          <a:prstGeom prst="rect">
            <a:avLst/>
          </a:prstGeom>
        </p:spPr>
        <p:txBody>
          <a:bodyPr wrap="square">
            <a:spAutoFit/>
          </a:bodyPr>
          <a:lstStyle/>
          <a:p>
            <a:pPr algn="just" defTabSz="914377"/>
            <a:r>
              <a:rPr altLang="en-US" lang="zh-CN" sz="2400">
                <a:cs typeface="+mn-ea"/>
                <a:sym typeface="+mn-lt"/>
              </a:rPr>
              <a:t>对于发扬党内民主、尊重和保障党员民主权利、规范基层党组织选举</a:t>
            </a:r>
          </a:p>
          <a:p>
            <a:pPr algn="just" defTabSz="914377"/>
            <a:r>
              <a:rPr altLang="en-US" lang="zh-CN" sz="2400">
                <a:cs typeface="+mn-ea"/>
                <a:sym typeface="+mn-lt"/>
              </a:rPr>
              <a:t>把基层党组织建设成为宣传党的主张、</a:t>
            </a:r>
          </a:p>
          <a:p>
            <a:pPr algn="just" defTabSz="914377"/>
            <a:r>
              <a:rPr altLang="en-US" lang="zh-CN" sz="2400">
                <a:cs typeface="+mn-ea"/>
                <a:sym typeface="+mn-lt"/>
              </a:rPr>
              <a:t>贯彻党的决定、</a:t>
            </a:r>
          </a:p>
          <a:p>
            <a:pPr algn="just" defTabSz="914377"/>
            <a:r>
              <a:rPr altLang="en-US" lang="zh-CN" sz="2400">
                <a:cs typeface="+mn-ea"/>
                <a:sym typeface="+mn-lt"/>
              </a:rPr>
              <a:t>领导基层治理、</a:t>
            </a:r>
          </a:p>
          <a:p>
            <a:pPr algn="just" defTabSz="914377"/>
            <a:r>
              <a:rPr altLang="en-US" lang="zh-CN" sz="2400">
                <a:cs typeface="+mn-ea"/>
                <a:sym typeface="+mn-lt"/>
              </a:rPr>
              <a:t>团结动员群众、</a:t>
            </a:r>
          </a:p>
          <a:p>
            <a:pPr algn="just" defTabSz="914377"/>
            <a:r>
              <a:rPr altLang="en-US" lang="zh-CN" sz="2400">
                <a:cs typeface="+mn-ea"/>
                <a:sym typeface="+mn-lt"/>
              </a:rPr>
              <a:t>推动改革发展的坚强战斗堡垒</a:t>
            </a:r>
          </a:p>
          <a:p>
            <a:pPr algn="just" defTabSz="914377"/>
            <a:r>
              <a:rPr altLang="en-US" lang="zh-CN" sz="2400">
                <a:cs typeface="+mn-ea"/>
                <a:sym typeface="+mn-lt"/>
              </a:rPr>
              <a:t>巩固党长期执政的组织基础，具有重要意义。</a:t>
            </a:r>
          </a:p>
        </p:txBody>
      </p:sp>
      <p:pic>
        <p:nvPicPr>
          <p:cNvPr id="32" name="图片 31">
            <a:extLst>
              <a:ext uri="{FF2B5EF4-FFF2-40B4-BE49-F238E27FC236}">
                <a16:creationId xmlns:a16="http://schemas.microsoft.com/office/drawing/2014/main" id="{B6021D9A-B5D7-4ED5-A6ED-948AB7D532F2}"/>
              </a:ext>
            </a:extLst>
          </p:cNvPr>
          <p:cNvPicPr>
            <a:picLocks noChangeAspect="1"/>
          </p:cNvPicPr>
          <p:nvPr/>
        </p:nvPicPr>
        <p:blipFill>
          <a:blip r:embed="rId5">
            <a:extLst>
              <a:ext uri="{28A0092B-C50C-407E-A947-70E740481C1C}">
                <a14:useLocalDpi val="0"/>
              </a:ext>
            </a:extLst>
          </a:blip>
          <a:stretch>
            <a:fillRect/>
          </a:stretch>
        </p:blipFill>
        <p:spPr>
          <a:xfrm>
            <a:off x="6679418" y="2053636"/>
            <a:ext cx="4443144" cy="4443144"/>
          </a:xfrm>
          <a:prstGeom prst="rect">
            <a:avLst/>
          </a:prstGeom>
        </p:spPr>
      </p:pic>
    </p:spTree>
    <p:extLst>
      <p:ext uri="{BB962C8B-B14F-4D97-AF65-F5344CB8AC3E}">
        <p14:creationId val="1398823126"/>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0-#ppt_w/2"/>
                                          </p:val>
                                        </p:tav>
                                        <p:tav tm="100000">
                                          <p:val>
                                            <p:strVal val="#ppt_x"/>
                                          </p:val>
                                        </p:tav>
                                      </p:tavLst>
                                    </p:anim>
                                    <p:anim calcmode="lin" valueType="num">
                                      <p:cBhvr additive="base">
                                        <p:cTn dur="500" fill="hold" id="8"/>
                                        <p:tgtEl>
                                          <p:spTgt spid="2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31"/>
                                        </p:tgtEl>
                                        <p:attrNameLst>
                                          <p:attrName>style.visibility</p:attrName>
                                        </p:attrNameLst>
                                      </p:cBhvr>
                                      <p:to>
                                        <p:strVal val="visible"/>
                                      </p:to>
                                    </p:set>
                                    <p:animEffect filter="wipe(left)" transition="in">
                                      <p:cBhvr>
                                        <p:cTn dur="1000" id="12"/>
                                        <p:tgtEl>
                                          <p:spTgt spid="31"/>
                                        </p:tgtEl>
                                      </p:cBhvr>
                                    </p:animEffect>
                                  </p:childTnLst>
                                </p:cTn>
                              </p:par>
                            </p:childTnLst>
                          </p:cTn>
                        </p:par>
                        <p:par>
                          <p:cTn fill="hold" id="13" nodeType="afterGroup">
                            <p:stCondLst>
                              <p:cond delay="1500"/>
                            </p:stCondLst>
                            <p:childTnLst>
                              <p:par>
                                <p:cTn fill="hold" id="14" nodeType="afterEffect" presetClass="entr" presetID="22" presetSubtype="4">
                                  <p:stCondLst>
                                    <p:cond delay="0"/>
                                  </p:stCondLst>
                                  <p:childTnLst>
                                    <p:set>
                                      <p:cBhvr>
                                        <p:cTn dur="1" fill="hold" id="15">
                                          <p:stCondLst>
                                            <p:cond delay="0"/>
                                          </p:stCondLst>
                                        </p:cTn>
                                        <p:tgtEl>
                                          <p:spTgt spid="32"/>
                                        </p:tgtEl>
                                        <p:attrNameLst>
                                          <p:attrName>style.visibility</p:attrName>
                                        </p:attrNameLst>
                                      </p:cBhvr>
                                      <p:to>
                                        <p:strVal val="visible"/>
                                      </p:to>
                                    </p:set>
                                    <p:animEffect filter="wipe(down)" transition="in">
                                      <p:cBhvr>
                                        <p:cTn dur="500" id="16"/>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148BBFC8-A0EE-4E47-BFF4-9CEBB878041C}"/>
              </a:ext>
            </a:extLst>
          </p:cNvPr>
          <p:cNvGrpSpPr/>
          <p:nvPr/>
        </p:nvGrpSpPr>
        <p:grpSpPr>
          <a:xfrm>
            <a:off x="747190" y="4609805"/>
            <a:ext cx="11256997" cy="1685058"/>
            <a:chOff x="747190" y="4609805"/>
            <a:chExt cx="11256997" cy="1685058"/>
          </a:xfrm>
        </p:grpSpPr>
        <p:pic>
          <p:nvPicPr>
            <p:cNvPr id="14" name="图片 13">
              <a:extLst>
                <a:ext uri="{FF2B5EF4-FFF2-40B4-BE49-F238E27FC236}">
                  <a16:creationId xmlns:a16="http://schemas.microsoft.com/office/drawing/2014/main" id="{2A74A79D-1B12-47FF-962B-A86719F8E502}"/>
                </a:ext>
              </a:extLst>
            </p:cNvPr>
            <p:cNvPicPr>
              <a:picLocks noChangeAspect="1"/>
            </p:cNvPicPr>
            <p:nvPr/>
          </p:nvPicPr>
          <p:blipFill>
            <a:blip r:embed="rId2">
              <a:extLst>
                <a:ext uri="{28A0092B-C50C-407E-A947-70E740481C1C}">
                  <a14:useLocalDpi val="0"/>
                </a:ext>
              </a:extLst>
            </a:blip>
            <a:stretch>
              <a:fillRect/>
            </a:stretch>
          </p:blipFill>
          <p:spPr>
            <a:xfrm>
              <a:off x="8069221" y="4609805"/>
              <a:ext cx="3934966" cy="1685058"/>
            </a:xfrm>
            <a:prstGeom prst="rect">
              <a:avLst/>
            </a:prstGeom>
          </p:spPr>
        </p:pic>
        <p:pic>
          <p:nvPicPr>
            <p:cNvPr id="16" name="图片 15">
              <a:extLst>
                <a:ext uri="{FF2B5EF4-FFF2-40B4-BE49-F238E27FC236}">
                  <a16:creationId xmlns:a16="http://schemas.microsoft.com/office/drawing/2014/main" id="{CC4680FB-77B8-49DC-81A6-030AF9E0CE39}"/>
                </a:ext>
              </a:extLst>
            </p:cNvPr>
            <p:cNvPicPr>
              <a:picLocks noChangeAspect="1"/>
            </p:cNvPicPr>
            <p:nvPr/>
          </p:nvPicPr>
          <p:blipFill>
            <a:blip r:embed="rId3">
              <a:extLst>
                <a:ext uri="{28A0092B-C50C-407E-A947-70E740481C1C}">
                  <a14:useLocalDpi val="0"/>
                </a:ext>
              </a:extLst>
            </a:blip>
            <a:stretch>
              <a:fillRect/>
            </a:stretch>
          </p:blipFill>
          <p:spPr>
            <a:xfrm>
              <a:off x="747190" y="4786378"/>
              <a:ext cx="3259589" cy="1387936"/>
            </a:xfrm>
            <a:prstGeom prst="rect">
              <a:avLst/>
            </a:prstGeom>
          </p:spPr>
        </p:pic>
      </p:grpSp>
      <p:pic>
        <p:nvPicPr>
          <p:cNvPr id="10" name="图片 9">
            <a:extLst>
              <a:ext uri="{FF2B5EF4-FFF2-40B4-BE49-F238E27FC236}">
                <a16:creationId xmlns:a16="http://schemas.microsoft.com/office/drawing/2014/main" id="{B7A4D282-0321-449C-9419-665DA5F40D55}"/>
              </a:ext>
            </a:extLst>
          </p:cNvPr>
          <p:cNvPicPr>
            <a:picLocks noChangeAspect="1"/>
          </p:cNvPicPr>
          <p:nvPr/>
        </p:nvPicPr>
        <p:blipFill>
          <a:blip r:embed="rId4">
            <a:extLst>
              <a:ext uri="{28A0092B-C50C-407E-A947-70E740481C1C}">
                <a14:useLocalDpi val="0"/>
              </a:ext>
            </a:extLst>
          </a:blip>
          <a:stretch>
            <a:fillRect/>
          </a:stretch>
        </p:blipFill>
        <p:spPr>
          <a:xfrm>
            <a:off x="7143270" y="-12210"/>
            <a:ext cx="5048730" cy="1995826"/>
          </a:xfrm>
          <a:prstGeom prst="rect">
            <a:avLst/>
          </a:prstGeom>
        </p:spPr>
      </p:pic>
      <p:pic>
        <p:nvPicPr>
          <p:cNvPr id="19" name="Picture 11">
            <a:extLst>
              <a:ext uri="{FF2B5EF4-FFF2-40B4-BE49-F238E27FC236}">
                <a16:creationId xmlns:a16="http://schemas.microsoft.com/office/drawing/2014/main" id="{100F7DB8-7936-4BDE-B854-5AA395C899B0}"/>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3210558" y="1228203"/>
            <a:ext cx="1883286" cy="1535246"/>
          </a:xfrm>
          <a:prstGeom prst="rect">
            <a:avLst/>
          </a:prstGeom>
          <a:noFill/>
          <a:extLst>
            <a:ext uri="{909E8E84-426E-40DD-AFC4-6F175D3DCCD1}">
              <a14:hiddenFill>
                <a:solidFill>
                  <a:srgbClr val="FFFFFF"/>
                </a:solidFill>
              </a14:hiddenFill>
            </a:ext>
          </a:extLst>
        </p:spPr>
      </p:pic>
      <p:sp>
        <p:nvSpPr>
          <p:cNvPr id="22" name="矩形 18">
            <a:extLst>
              <a:ext uri="{FF2B5EF4-FFF2-40B4-BE49-F238E27FC236}">
                <a16:creationId xmlns:a16="http://schemas.microsoft.com/office/drawing/2014/main" id="{ED88C369-1251-449E-AA85-AE85D6F3C105}"/>
              </a:ext>
            </a:extLst>
          </p:cNvPr>
          <p:cNvSpPr/>
          <p:nvPr/>
        </p:nvSpPr>
        <p:spPr>
          <a:xfrm>
            <a:off x="1800434" y="2901163"/>
            <a:ext cx="8564880" cy="1097280"/>
          </a:xfrm>
          <a:prstGeom prst="rect">
            <a:avLst/>
          </a:prstGeom>
        </p:spPr>
        <p:txBody>
          <a:bodyPr wrap="none">
            <a:spAutoFit/>
          </a:bodyPr>
          <a:lstStyle/>
          <a:p>
            <a:pPr algn="dist"/>
            <a:r>
              <a:rPr altLang="en-US" lang="zh-CN" sz="6600">
                <a:solidFill>
                  <a:schemeClr val="bg1"/>
                </a:solidFill>
                <a:latin charset="-122" panose="020b0804020202020204" pitchFamily="34" typeface="汉仪雅酷黑 75W"/>
                <a:ea charset="-122" panose="020b0804020202020204" pitchFamily="34" typeface="汉仪雅酷黑 75W"/>
                <a:cs typeface="+mn-ea"/>
                <a:sym typeface="+mn-lt"/>
              </a:rPr>
              <a:t>确保《条例》落到实处</a:t>
            </a:r>
          </a:p>
        </p:txBody>
      </p:sp>
      <p:sp>
        <p:nvSpPr>
          <p:cNvPr id="23" name="矩形 22">
            <a:extLst>
              <a:ext uri="{FF2B5EF4-FFF2-40B4-BE49-F238E27FC236}">
                <a16:creationId xmlns:a16="http://schemas.microsoft.com/office/drawing/2014/main" id="{33FA4D33-DC2B-4159-BBF4-EDC808B487A3}"/>
              </a:ext>
            </a:extLst>
          </p:cNvPr>
          <p:cNvSpPr/>
          <p:nvPr/>
        </p:nvSpPr>
        <p:spPr>
          <a:xfrm>
            <a:off x="5010583" y="1769201"/>
            <a:ext cx="2214880" cy="701040"/>
          </a:xfrm>
          <a:prstGeom prst="rect">
            <a:avLst/>
          </a:prstGeom>
          <a:solidFill>
            <a:schemeClr val="bg1"/>
          </a:solidFill>
          <a:ln>
            <a:noFill/>
          </a:ln>
        </p:spPr>
        <p:txBody>
          <a:bodyPr wrap="none">
            <a:spAutoFit/>
          </a:bodyPr>
          <a:lstStyle/>
          <a:p>
            <a:pPr algn="ctr"/>
            <a:r>
              <a:rPr altLang="en-US" b="1" lang="zh-CN" sz="4000">
                <a:solidFill>
                  <a:srgbClr val="C00000"/>
                </a:solidFill>
                <a:latin charset="-122" panose="020b0804020202020204" pitchFamily="34" typeface="汉仪雅酷黑 75W"/>
                <a:ea charset="-122" panose="020b0804020202020204" pitchFamily="34" typeface="汉仪雅酷黑 75W"/>
                <a:cs typeface="+mn-ea"/>
                <a:sym typeface="+mn-lt"/>
              </a:rPr>
              <a:t>第二章节</a:t>
            </a:r>
          </a:p>
        </p:txBody>
      </p:sp>
      <p:grpSp>
        <p:nvGrpSpPr>
          <p:cNvPr id="28" name="组合 27">
            <a:extLst>
              <a:ext uri="{FF2B5EF4-FFF2-40B4-BE49-F238E27FC236}">
                <a16:creationId xmlns:a16="http://schemas.microsoft.com/office/drawing/2014/main" id="{BB89C2B6-9925-4832-94A7-ECBB82612C87}"/>
              </a:ext>
            </a:extLst>
          </p:cNvPr>
          <p:cNvGrpSpPr/>
          <p:nvPr/>
        </p:nvGrpSpPr>
        <p:grpSpPr>
          <a:xfrm>
            <a:off x="2078807" y="4388783"/>
            <a:ext cx="8360826" cy="2252250"/>
            <a:chOff x="2078807" y="4388783"/>
            <a:chExt cx="8360826" cy="2252250"/>
          </a:xfrm>
        </p:grpSpPr>
        <p:pic>
          <p:nvPicPr>
            <p:cNvPr id="29" name="图片 28">
              <a:extLst>
                <a:ext uri="{FF2B5EF4-FFF2-40B4-BE49-F238E27FC236}">
                  <a16:creationId xmlns:a16="http://schemas.microsoft.com/office/drawing/2014/main" id="{59A60186-6EDC-4E4E-8EB1-90F803953FF5}"/>
                </a:ext>
              </a:extLst>
            </p:cNvPr>
            <p:cNvPicPr>
              <a:picLocks noChangeAspect="1"/>
            </p:cNvPicPr>
            <p:nvPr/>
          </p:nvPicPr>
          <p:blipFill>
            <a:blip r:embed="rId6">
              <a:extLst>
                <a:ext uri="{28A0092B-C50C-407E-A947-70E740481C1C}">
                  <a14:useLocalDpi val="0"/>
                </a:ext>
              </a:extLst>
            </a:blip>
            <a:stretch>
              <a:fillRect/>
            </a:stretch>
          </p:blipFill>
          <p:spPr>
            <a:xfrm>
              <a:off x="3086844" y="4786378"/>
              <a:ext cx="6075702" cy="1854655"/>
            </a:xfrm>
            <a:prstGeom prst="rect">
              <a:avLst/>
            </a:prstGeom>
          </p:spPr>
        </p:pic>
        <p:pic>
          <p:nvPicPr>
            <p:cNvPr id="30" name="图片 29">
              <a:extLst>
                <a:ext uri="{FF2B5EF4-FFF2-40B4-BE49-F238E27FC236}">
                  <a16:creationId xmlns:a16="http://schemas.microsoft.com/office/drawing/2014/main" id="{DFCC927C-9383-4B15-ACA7-A4A72705928F}"/>
                </a:ext>
              </a:extLst>
            </p:cNvPr>
            <p:cNvPicPr>
              <a:picLocks noChangeAspect="1"/>
            </p:cNvPicPr>
            <p:nvPr/>
          </p:nvPicPr>
          <p:blipFill>
            <a:blip r:embed="rId7">
              <a:extLst>
                <a:ext uri="{28A0092B-C50C-407E-A947-70E740481C1C}">
                  <a14:useLocalDpi val="0"/>
                </a:ext>
              </a:extLst>
            </a:blip>
            <a:stretch>
              <a:fillRect/>
            </a:stretch>
          </p:blipFill>
          <p:spPr>
            <a:xfrm>
              <a:off x="7800171" y="4388783"/>
              <a:ext cx="2639462" cy="1685058"/>
            </a:xfrm>
            <a:prstGeom prst="rect">
              <a:avLst/>
            </a:prstGeom>
          </p:spPr>
        </p:pic>
        <p:pic>
          <p:nvPicPr>
            <p:cNvPr id="31" name="图片 30">
              <a:extLst>
                <a:ext uri="{FF2B5EF4-FFF2-40B4-BE49-F238E27FC236}">
                  <a16:creationId xmlns:a16="http://schemas.microsoft.com/office/drawing/2014/main" id="{967172D9-2159-421C-B0B7-DA693094F69F}"/>
                </a:ext>
              </a:extLst>
            </p:cNvPr>
            <p:cNvPicPr>
              <a:picLocks noChangeAspect="1"/>
            </p:cNvPicPr>
            <p:nvPr/>
          </p:nvPicPr>
          <p:blipFill>
            <a:blip r:embed="rId7">
              <a:extLst>
                <a:ext uri="{28A0092B-C50C-407E-A947-70E740481C1C}">
                  <a14:useLocalDpi val="0"/>
                </a:ext>
              </a:extLst>
            </a:blip>
            <a:stretch>
              <a:fillRect/>
            </a:stretch>
          </p:blipFill>
          <p:spPr>
            <a:xfrm flipH="1">
              <a:off x="2078807" y="4388783"/>
              <a:ext cx="2639462" cy="1685058"/>
            </a:xfrm>
            <a:prstGeom prst="rect">
              <a:avLst/>
            </a:prstGeom>
          </p:spPr>
        </p:pic>
      </p:grpSp>
      <p:pic>
        <p:nvPicPr>
          <p:cNvPr id="18" name="图片 17">
            <a:extLst>
              <a:ext uri="{FF2B5EF4-FFF2-40B4-BE49-F238E27FC236}">
                <a16:creationId xmlns:a16="http://schemas.microsoft.com/office/drawing/2014/main" id="{12AE2379-6114-47A3-B744-055DA16AA88C}"/>
              </a:ext>
            </a:extLst>
          </p:cNvPr>
          <p:cNvPicPr>
            <a:picLocks noChangeAspect="1"/>
          </p:cNvPicPr>
          <p:nvPr/>
        </p:nvPicPr>
        <p:blipFill>
          <a:blip r:embed="rId8">
            <a:extLst>
              <a:ext uri="{28A0092B-C50C-407E-A947-70E740481C1C}">
                <a14:useLocalDpi val="0"/>
              </a:ext>
            </a:extLst>
          </a:blip>
          <a:stretch>
            <a:fillRect/>
          </a:stretch>
        </p:blipFill>
        <p:spPr>
          <a:xfrm>
            <a:off x="0" y="4906867"/>
            <a:ext cx="12192000" cy="1951133"/>
          </a:xfrm>
          <a:prstGeom prst="rect">
            <a:avLst/>
          </a:prstGeom>
        </p:spPr>
      </p:pic>
      <p:pic>
        <p:nvPicPr>
          <p:cNvPr id="8" name="图片 7">
            <a:extLst>
              <a:ext uri="{FF2B5EF4-FFF2-40B4-BE49-F238E27FC236}">
                <a16:creationId xmlns:a16="http://schemas.microsoft.com/office/drawing/2014/main" id="{244822C7-D1B9-417E-A6E6-1A4601CC78E1}"/>
              </a:ext>
            </a:extLst>
          </p:cNvPr>
          <p:cNvPicPr>
            <a:picLocks noChangeAspect="1"/>
          </p:cNvPicPr>
          <p:nvPr/>
        </p:nvPicPr>
        <p:blipFill>
          <a:blip r:embed="rId9">
            <a:extLst>
              <a:ext uri="{28A0092B-C50C-407E-A947-70E740481C1C}">
                <a14:useLocalDpi val="0"/>
              </a:ext>
            </a:extLst>
          </a:blip>
          <a:stretch>
            <a:fillRect/>
          </a:stretch>
        </p:blipFill>
        <p:spPr>
          <a:xfrm>
            <a:off x="232437" y="5783094"/>
            <a:ext cx="2083347" cy="1074906"/>
          </a:xfrm>
          <a:prstGeom prst="rect">
            <a:avLst/>
          </a:prstGeom>
        </p:spPr>
      </p:pic>
    </p:spTree>
    <p:extLst>
      <p:ext uri="{BB962C8B-B14F-4D97-AF65-F5344CB8AC3E}">
        <p14:creationId val="295825959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1000" id="11"/>
                                        <p:tgtEl>
                                          <p:spTgt spid="18"/>
                                        </p:tgtEl>
                                      </p:cBhvr>
                                    </p:animEffect>
                                    <p:anim calcmode="lin" valueType="num">
                                      <p:cBhvr>
                                        <p:cTn dur="1000" fill="hold" id="12"/>
                                        <p:tgtEl>
                                          <p:spTgt spid="18"/>
                                        </p:tgtEl>
                                        <p:attrNameLst>
                                          <p:attrName>ppt_x</p:attrName>
                                        </p:attrNameLst>
                                      </p:cBhvr>
                                      <p:tavLst>
                                        <p:tav tm="0">
                                          <p:val>
                                            <p:strVal val="#ppt_x"/>
                                          </p:val>
                                        </p:tav>
                                        <p:tav tm="100000">
                                          <p:val>
                                            <p:strVal val="#ppt_x"/>
                                          </p:val>
                                        </p:tav>
                                      </p:tavLst>
                                    </p:anim>
                                    <p:anim calcmode="lin" valueType="num">
                                      <p:cBhvr>
                                        <p:cTn dur="1000" fill="hold" id="13"/>
                                        <p:tgtEl>
                                          <p:spTgt spid="1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28"/>
                                        </p:tgtEl>
                                        <p:attrNameLst>
                                          <p:attrName>style.visibility</p:attrName>
                                        </p:attrNameLst>
                                      </p:cBhvr>
                                      <p:to>
                                        <p:strVal val="visible"/>
                                      </p:to>
                                    </p:set>
                                    <p:animEffect filter="wipe(down)" transition="in">
                                      <p:cBhvr>
                                        <p:cTn dur="500" id="17"/>
                                        <p:tgtEl>
                                          <p:spTgt spid="28"/>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21"/>
                                        </p:tgtEl>
                                        <p:attrNameLst>
                                          <p:attrName>style.visibility</p:attrName>
                                        </p:attrNameLst>
                                      </p:cBhvr>
                                      <p:to>
                                        <p:strVal val="visible"/>
                                      </p:to>
                                    </p:set>
                                    <p:animEffect filter="fade" transition="in">
                                      <p:cBhvr>
                                        <p:cTn dur="1000" id="21"/>
                                        <p:tgtEl>
                                          <p:spTgt spid="21"/>
                                        </p:tgtEl>
                                      </p:cBhvr>
                                    </p:animEffect>
                                    <p:anim calcmode="lin" valueType="num">
                                      <p:cBhvr>
                                        <p:cTn dur="1000" fill="hold" id="22"/>
                                        <p:tgtEl>
                                          <p:spTgt spid="21"/>
                                        </p:tgtEl>
                                        <p:attrNameLst>
                                          <p:attrName>ppt_x</p:attrName>
                                        </p:attrNameLst>
                                      </p:cBhvr>
                                      <p:tavLst>
                                        <p:tav tm="0">
                                          <p:val>
                                            <p:strVal val="#ppt_x"/>
                                          </p:val>
                                        </p:tav>
                                        <p:tav tm="100000">
                                          <p:val>
                                            <p:strVal val="#ppt_x"/>
                                          </p:val>
                                        </p:tav>
                                      </p:tavLst>
                                    </p:anim>
                                    <p:anim calcmode="lin" valueType="num">
                                      <p:cBhvr>
                                        <p:cTn dur="1000" fill="hold" id="23"/>
                                        <p:tgtEl>
                                          <p:spTgt spid="21"/>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53" presetSubtype="0">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p:cTn dur="500" fill="hold" id="31"/>
                                        <p:tgtEl>
                                          <p:spTgt spid="19"/>
                                        </p:tgtEl>
                                        <p:attrNameLst>
                                          <p:attrName>ppt_w</p:attrName>
                                        </p:attrNameLst>
                                      </p:cBhvr>
                                      <p:tavLst>
                                        <p:tav tm="0">
                                          <p:val>
                                            <p:fltVal val="0"/>
                                          </p:val>
                                        </p:tav>
                                        <p:tav tm="100000">
                                          <p:val>
                                            <p:strVal val="#ppt_w"/>
                                          </p:val>
                                        </p:tav>
                                      </p:tavLst>
                                    </p:anim>
                                    <p:anim calcmode="lin" valueType="num">
                                      <p:cBhvr>
                                        <p:cTn dur="500" fill="hold" id="32"/>
                                        <p:tgtEl>
                                          <p:spTgt spid="19"/>
                                        </p:tgtEl>
                                        <p:attrNameLst>
                                          <p:attrName>ppt_h</p:attrName>
                                        </p:attrNameLst>
                                      </p:cBhvr>
                                      <p:tavLst>
                                        <p:tav tm="0">
                                          <p:val>
                                            <p:fltVal val="0"/>
                                          </p:val>
                                        </p:tav>
                                        <p:tav tm="100000">
                                          <p:val>
                                            <p:strVal val="#ppt_h"/>
                                          </p:val>
                                        </p:tav>
                                      </p:tavLst>
                                    </p:anim>
                                    <p:animEffect filter="fade" transition="in">
                                      <p:cBhvr>
                                        <p:cTn dur="500" id="33"/>
                                        <p:tgtEl>
                                          <p:spTgt spid="19"/>
                                        </p:tgtEl>
                                      </p:cBhvr>
                                    </p:animEffect>
                                  </p:childTnLst>
                                </p:cTn>
                              </p:par>
                            </p:childTnLst>
                          </p:cTn>
                        </p:par>
                        <p:par>
                          <p:cTn fill="hold" id="34" nodeType="afterGroup">
                            <p:stCondLst>
                              <p:cond delay="4000"/>
                            </p:stCondLst>
                            <p:childTnLst>
                              <p:par>
                                <p:cTn fill="hold" grpId="0" id="35" nodeType="afterEffect" presetClass="entr" presetID="42"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1000" id="37"/>
                                        <p:tgtEl>
                                          <p:spTgt spid="23"/>
                                        </p:tgtEl>
                                      </p:cBhvr>
                                    </p:animEffect>
                                    <p:anim calcmode="lin" valueType="num">
                                      <p:cBhvr>
                                        <p:cTn dur="1000" fill="hold" id="38"/>
                                        <p:tgtEl>
                                          <p:spTgt spid="23"/>
                                        </p:tgtEl>
                                        <p:attrNameLst>
                                          <p:attrName>ppt_x</p:attrName>
                                        </p:attrNameLst>
                                      </p:cBhvr>
                                      <p:tavLst>
                                        <p:tav tm="0">
                                          <p:val>
                                            <p:strVal val="#ppt_x"/>
                                          </p:val>
                                        </p:tav>
                                        <p:tav tm="100000">
                                          <p:val>
                                            <p:strVal val="#ppt_x"/>
                                          </p:val>
                                        </p:tav>
                                      </p:tavLst>
                                    </p:anim>
                                    <p:anim calcmode="lin" valueType="num">
                                      <p:cBhvr>
                                        <p:cTn dur="1000" fill="hold" id="39"/>
                                        <p:tgtEl>
                                          <p:spTgt spid="2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5000"/>
                            </p:stCondLst>
                            <p:childTnLst>
                              <p:par>
                                <p:cTn fill="hold" grpId="0" id="41" nodeType="afterEffect" presetClass="entr" presetID="52" presetSubtype="0">
                                  <p:stCondLst>
                                    <p:cond delay="0"/>
                                  </p:stCondLst>
                                  <p:childTnLst>
                                    <p:set>
                                      <p:cBhvr>
                                        <p:cTn dur="1" fill="hold" id="42">
                                          <p:stCondLst>
                                            <p:cond delay="0"/>
                                          </p:stCondLst>
                                        </p:cTn>
                                        <p:tgtEl>
                                          <p:spTgt spid="22"/>
                                        </p:tgtEl>
                                        <p:attrNameLst>
                                          <p:attrName>style.visibility</p:attrName>
                                        </p:attrNameLst>
                                      </p:cBhvr>
                                      <p:to>
                                        <p:strVal val="visible"/>
                                      </p:to>
                                    </p:set>
                                    <p:animScale>
                                      <p:cBhvr>
                                        <p:cTn decel="50000" dur="1000" fill="hold" id="43">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4">
                                          <p:stCondLst>
                                            <p:cond delay="0"/>
                                          </p:stCondLst>
                                        </p:cTn>
                                        <p:tgtEl>
                                          <p:spTgt spid="22"/>
                                        </p:tgtEl>
                                        <p:attrNameLst>
                                          <p:attrName>ppt_x</p:attrName>
                                          <p:attrName>ppt_y</p:attrName>
                                        </p:attrNameLst>
                                      </p:cBhvr>
                                    </p:animMotion>
                                    <p:animEffect filter="fade" transition="in">
                                      <p:cBhvr>
                                        <p:cTn dur="1000" id="4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9DE3BB20-CE24-49FA-A1DA-0D39BAE6A848}"/>
              </a:ext>
            </a:extLst>
          </p:cNvPr>
          <p:cNvSpPr/>
          <p:nvPr/>
        </p:nvSpPr>
        <p:spPr>
          <a:xfrm>
            <a:off x="213360" y="233680"/>
            <a:ext cx="11724640" cy="645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6C03F71-9C30-4C89-9960-B276E844A6F5}"/>
              </a:ext>
            </a:extLst>
          </p:cNvPr>
          <p:cNvSpPr/>
          <p:nvPr/>
        </p:nvSpPr>
        <p:spPr>
          <a:xfrm>
            <a:off x="1087526" y="470075"/>
            <a:ext cx="2468880" cy="365760"/>
          </a:xfrm>
          <a:prstGeom prst="rect">
            <a:avLst/>
          </a:prstGeom>
        </p:spPr>
        <p:txBody>
          <a:bodyPr wrap="none">
            <a:spAutoFit/>
          </a:bodyPr>
          <a:lstStyle/>
          <a:p>
            <a:pPr algn="dist"/>
            <a:r>
              <a:rPr altLang="en-US" lang="zh-CN">
                <a:solidFill>
                  <a:srgbClr val="C00000"/>
                </a:solidFill>
                <a:latin charset="-122" panose="020b0804020202020204" pitchFamily="34" typeface="汉仪雅酷黑 75W"/>
                <a:ea charset="-122" panose="020b0804020202020204" pitchFamily="34" typeface="汉仪雅酷黑 75W"/>
                <a:cs typeface="+mn-ea"/>
                <a:sym typeface="+mn-lt"/>
              </a:rPr>
              <a:t>确保《条例》落到实处</a:t>
            </a:r>
          </a:p>
        </p:txBody>
      </p:sp>
      <p:pic>
        <p:nvPicPr>
          <p:cNvPr id="25" name="Picture 11">
            <a:extLst>
              <a:ext uri="{FF2B5EF4-FFF2-40B4-BE49-F238E27FC236}">
                <a16:creationId xmlns:a16="http://schemas.microsoft.com/office/drawing/2014/main" id="{CB2F4639-E117-4CD5-B0B8-C8514B16654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213360" y="233680"/>
            <a:ext cx="959614" cy="782273"/>
          </a:xfrm>
          <a:prstGeom prst="rect">
            <a:avLst/>
          </a:prstGeom>
          <a:noFill/>
          <a:extLst>
            <a:ext uri="{909E8E84-426E-40DD-AFC4-6F175D3DCCD1}">
              <a14:hiddenFill>
                <a:solidFill>
                  <a:srgbClr val="FFFFFF"/>
                </a:solidFill>
              </a14:hiddenFill>
            </a:ext>
          </a:extLst>
        </p:spPr>
      </p:pic>
      <p:grpSp>
        <p:nvGrpSpPr>
          <p:cNvPr id="6" name="组合 5">
            <a:extLst>
              <a:ext uri="{FF2B5EF4-FFF2-40B4-BE49-F238E27FC236}">
                <a16:creationId xmlns:a16="http://schemas.microsoft.com/office/drawing/2014/main" id="{2A78DE38-2C9E-47C0-BA55-FBFF8FB582C5}"/>
              </a:ext>
            </a:extLst>
          </p:cNvPr>
          <p:cNvGrpSpPr/>
          <p:nvPr/>
        </p:nvGrpSpPr>
        <p:grpSpPr>
          <a:xfrm>
            <a:off x="1495759" y="1590255"/>
            <a:ext cx="6264068" cy="752029"/>
            <a:chOff x="1914013" y="1600528"/>
            <a:chExt cx="6264068" cy="752029"/>
          </a:xfrm>
        </p:grpSpPr>
        <p:sp>
          <p:nvSpPr>
            <p:cNvPr id="7" name="圆角矩形 2">
              <a:extLst>
                <a:ext uri="{FF2B5EF4-FFF2-40B4-BE49-F238E27FC236}">
                  <a16:creationId xmlns:a16="http://schemas.microsoft.com/office/drawing/2014/main" id="{4CF9082E-7274-4558-ADD2-9FDAB8243BAB}"/>
                </a:ext>
              </a:extLst>
            </p:cNvPr>
            <p:cNvSpPr/>
            <p:nvPr/>
          </p:nvSpPr>
          <p:spPr>
            <a:xfrm>
              <a:off x="1914013" y="1600528"/>
              <a:ext cx="6264068" cy="752029"/>
            </a:xfrm>
            <a:prstGeom prst="roundRect">
              <a:avLst/>
            </a:prstGeom>
            <a:solidFill>
              <a:srgbClr val="C00000"/>
            </a:solidFill>
            <a:ln algn="ctr" cap="flat" cmpd="sng" w="12700">
              <a:noFill/>
              <a:prstDash val="solid"/>
              <a:miter lim="800000"/>
            </a:ln>
            <a:effectLst/>
          </p:spPr>
          <p:txBody>
            <a:bodyPr anchor="ctr" rtlCol="0"/>
            <a:lstStyle/>
            <a:p>
              <a:pPr algn="ctr" defTabSz="914400"/>
              <a:endParaRPr altLang="en-US" kern="100" lang="zh-CN">
                <a:solidFill>
                  <a:srgbClr val="FFFDF8"/>
                </a:solidFill>
                <a:cs typeface="+mn-ea"/>
                <a:sym typeface="+mn-lt"/>
              </a:endParaRPr>
            </a:p>
          </p:txBody>
        </p:sp>
        <p:sp>
          <p:nvSpPr>
            <p:cNvPr id="8" name="矩形 7">
              <a:extLst>
                <a:ext uri="{FF2B5EF4-FFF2-40B4-BE49-F238E27FC236}">
                  <a16:creationId xmlns:a16="http://schemas.microsoft.com/office/drawing/2014/main" id="{B4553FD3-9DE2-4A8C-9828-D5F1DF291647}"/>
                </a:ext>
              </a:extLst>
            </p:cNvPr>
            <p:cNvSpPr/>
            <p:nvPr/>
          </p:nvSpPr>
          <p:spPr>
            <a:xfrm>
              <a:off x="2264075" y="1713535"/>
              <a:ext cx="5690485" cy="579120"/>
            </a:xfrm>
            <a:prstGeom prst="rect">
              <a:avLst/>
            </a:prstGeom>
          </p:spPr>
          <p:txBody>
            <a:bodyPr wrap="square">
              <a:spAutoFit/>
            </a:bodyPr>
            <a:lstStyle/>
            <a:p>
              <a:pPr algn="dist"/>
              <a:r>
                <a:rPr altLang="en-US" lang="zh-CN" sz="3200">
                  <a:solidFill>
                    <a:schemeClr val="bg1"/>
                  </a:solidFill>
                  <a:latin charset="-122" panose="020b0804020202020204" pitchFamily="34" typeface="汉仪雅酷黑 75W"/>
                  <a:ea charset="-122" panose="020b0804020202020204" pitchFamily="34" typeface="汉仪雅酷黑 75W"/>
                  <a:cs typeface="+mn-ea"/>
                  <a:sym typeface="+mn-lt"/>
                </a:rPr>
                <a:t>确保《条例》落到实处</a:t>
              </a:r>
            </a:p>
          </p:txBody>
        </p:sp>
      </p:grpSp>
      <p:sp>
        <p:nvSpPr>
          <p:cNvPr id="9" name="椭圆 8">
            <a:extLst>
              <a:ext uri="{FF2B5EF4-FFF2-40B4-BE49-F238E27FC236}">
                <a16:creationId xmlns:a16="http://schemas.microsoft.com/office/drawing/2014/main" id="{A71B109C-76DF-498C-B88C-5E72DEC8A1C3}"/>
              </a:ext>
            </a:extLst>
          </p:cNvPr>
          <p:cNvSpPr>
            <a:spLocks noChangeAspect="1"/>
          </p:cNvSpPr>
          <p:nvPr/>
        </p:nvSpPr>
        <p:spPr>
          <a:xfrm>
            <a:off x="685759" y="1413563"/>
            <a:ext cx="1080000" cy="1080000"/>
          </a:xfrm>
          <a:prstGeom prst="ellipse">
            <a:avLst/>
          </a:prstGeom>
          <a:solidFill>
            <a:srgbClr val="C00000"/>
          </a:solidFill>
          <a:ln algn="ctr" cap="flat" cmpd="sng" w="38100">
            <a:solidFill>
              <a:schemeClr val="bg1"/>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prstClr val="white"/>
                </a:solidFill>
                <a:effectLst/>
                <a:uLnTx/>
                <a:uFillTx/>
                <a:cs typeface="+mn-ea"/>
                <a:sym typeface="+mn-lt"/>
              </a:rPr>
              <a:t>01</a:t>
            </a:r>
          </a:p>
        </p:txBody>
      </p:sp>
      <p:sp>
        <p:nvSpPr>
          <p:cNvPr id="10" name="矩形 9">
            <a:extLst>
              <a:ext uri="{FF2B5EF4-FFF2-40B4-BE49-F238E27FC236}">
                <a16:creationId xmlns:a16="http://schemas.microsoft.com/office/drawing/2014/main" id="{BDC3FFB0-0BBB-4C30-AA75-5E8D5A2672DC}"/>
              </a:ext>
            </a:extLst>
          </p:cNvPr>
          <p:cNvSpPr/>
          <p:nvPr/>
        </p:nvSpPr>
        <p:spPr>
          <a:xfrm>
            <a:off x="1327129" y="2751440"/>
            <a:ext cx="6209177" cy="3017520"/>
          </a:xfrm>
          <a:prstGeom prst="rect">
            <a:avLst/>
          </a:prstGeom>
        </p:spPr>
        <p:txBody>
          <a:bodyPr wrap="square">
            <a:spAutoFit/>
          </a:bodyPr>
          <a:lstStyle/>
          <a:p>
            <a:pPr algn="just" defTabSz="914377">
              <a:lnSpc>
                <a:spcPct val="200000"/>
              </a:lnSpc>
            </a:pPr>
            <a:r>
              <a:rPr altLang="en-US" lang="zh-CN" sz="1600">
                <a:cs typeface="+mn-ea"/>
                <a:sym typeface="+mn-lt"/>
              </a:rPr>
              <a:t>增强“四个意识”坚定“四个自信”做到“两个维护”严格落实主体责任加强组织领导强化监督问责</a:t>
            </a:r>
          </a:p>
          <a:p>
            <a:pPr algn="just" defTabSz="914377">
              <a:lnSpc>
                <a:spcPct val="200000"/>
              </a:lnSpc>
            </a:pPr>
            <a:r>
              <a:rPr altLang="en-US" lang="zh-CN" sz="1600">
                <a:cs typeface="+mn-ea"/>
                <a:sym typeface="+mn-lt"/>
              </a:rPr>
              <a:t>确保《条例》落到实处要认真抓好《条例》宣传解读和学习培训，使各级党组织和广大党员深入领会《条例》精神，全面掌握《条例》内容，切实增强贯彻落实《条例》的思想自觉和行动自觉。各地区各部门在执行《条例》中的重要情况和建议，要及时报告党中央。</a:t>
            </a:r>
          </a:p>
        </p:txBody>
      </p:sp>
      <p:pic>
        <p:nvPicPr>
          <p:cNvPr id="11" name="图片 10">
            <a:extLst>
              <a:ext uri="{FF2B5EF4-FFF2-40B4-BE49-F238E27FC236}">
                <a16:creationId xmlns:a16="http://schemas.microsoft.com/office/drawing/2014/main" id="{2CF4B8E0-244E-49AF-9CB1-D928A1D93E4A}"/>
              </a:ext>
            </a:extLst>
          </p:cNvPr>
          <p:cNvPicPr>
            <a:picLocks noChangeAspect="1"/>
          </p:cNvPicPr>
          <p:nvPr/>
        </p:nvPicPr>
        <p:blipFill>
          <a:blip r:embed="rId3">
            <a:extLst>
              <a:ext uri="{28A0092B-C50C-407E-A947-70E740481C1C}">
                <a14:useLocalDpi val="0"/>
              </a:ext>
            </a:extLst>
          </a:blip>
          <a:stretch>
            <a:fillRect/>
          </a:stretch>
        </p:blipFill>
        <p:spPr>
          <a:xfrm>
            <a:off x="7839888" y="2189663"/>
            <a:ext cx="4216629" cy="4515205"/>
          </a:xfrm>
          <a:prstGeom prst="rect">
            <a:avLst/>
          </a:prstGeom>
        </p:spPr>
      </p:pic>
    </p:spTree>
    <p:extLst>
      <p:ext uri="{BB962C8B-B14F-4D97-AF65-F5344CB8AC3E}">
        <p14:creationId val="23757234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 calcmode="lin" valueType="num">
                                      <p:cBhvr>
                                        <p:cTn dur="500" fill="hold" id="9"/>
                                        <p:tgtEl>
                                          <p:spTgt spid="9"/>
                                        </p:tgtEl>
                                        <p:attrNameLst>
                                          <p:attrName>style.rotation</p:attrName>
                                        </p:attrNameLst>
                                      </p:cBhvr>
                                      <p:tavLst>
                                        <p:tav tm="0">
                                          <p:val>
                                            <p:fltVal val="360"/>
                                          </p:val>
                                        </p:tav>
                                        <p:tav tm="100000">
                                          <p:val>
                                            <p:fltVal val="0"/>
                                          </p:val>
                                        </p:tav>
                                      </p:tavLst>
                                    </p:anim>
                                    <p:animEffect filter="fade" transition="in">
                                      <p:cBhvr>
                                        <p:cTn dur="500" id="10"/>
                                        <p:tgtEl>
                                          <p:spTgt spid="9"/>
                                        </p:tgtEl>
                                      </p:cBhvr>
                                    </p:animEffect>
                                  </p:childTnLst>
                                </p:cTn>
                              </p:par>
                            </p:childTnLst>
                          </p:cTn>
                        </p:par>
                        <p:par>
                          <p:cTn fill="hold" id="11" nodeType="afterGroup">
                            <p:stCondLst>
                              <p:cond delay="500"/>
                            </p:stCondLst>
                            <p:childTnLst>
                              <p:par>
                                <p:cTn fill="hold" id="12" nodeType="afterEffect" presetClass="entr" presetID="22" presetSubtype="8">
                                  <p:stCondLst>
                                    <p:cond delay="0"/>
                                  </p:stCondLst>
                                  <p:childTnLst>
                                    <p:set>
                                      <p:cBhvr>
                                        <p:cTn dur="1" fill="hold" id="13">
                                          <p:stCondLst>
                                            <p:cond delay="0"/>
                                          </p:stCondLst>
                                        </p:cTn>
                                        <p:tgtEl>
                                          <p:spTgt spid="6"/>
                                        </p:tgtEl>
                                        <p:attrNameLst>
                                          <p:attrName>style.visibility</p:attrName>
                                        </p:attrNameLst>
                                      </p:cBhvr>
                                      <p:to>
                                        <p:strVal val="visible"/>
                                      </p:to>
                                    </p:set>
                                    <p:animEffect filter="wipe(left)" transition="in">
                                      <p:cBhvr>
                                        <p:cTn dur="500" id="14"/>
                                        <p:tgtEl>
                                          <p:spTgt spid="6"/>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10"/>
                                        </p:tgtEl>
                                        <p:attrNameLst>
                                          <p:attrName>style.visibility</p:attrName>
                                        </p:attrNameLst>
                                      </p:cBhvr>
                                      <p:to>
                                        <p:strVal val="visible"/>
                                      </p:to>
                                    </p:set>
                                    <p:animEffect filter="wipe(left)" transition="in">
                                      <p:cBhvr>
                                        <p:cTn dur="500" id="18"/>
                                        <p:tgtEl>
                                          <p:spTgt spid="10"/>
                                        </p:tgtEl>
                                      </p:cBhvr>
                                    </p:animEffect>
                                  </p:childTnLst>
                                </p:cTn>
                              </p:par>
                            </p:childTnLst>
                          </p:cTn>
                        </p:par>
                        <p:par>
                          <p:cTn fill="hold" id="19" nodeType="afterGroup">
                            <p:stCondLst>
                              <p:cond delay="1500"/>
                            </p:stCondLst>
                            <p:childTnLst>
                              <p:par>
                                <p:cTn fill="hold" id="20" nodeType="afterEffect" presetClass="entr" presetID="42" presetSubtype="0">
                                  <p:stCondLst>
                                    <p:cond delay="0"/>
                                  </p:stCondLst>
                                  <p:childTnLst>
                                    <p:set>
                                      <p:cBhvr>
                                        <p:cTn dur="1" fill="hold" id="21">
                                          <p:stCondLst>
                                            <p:cond delay="0"/>
                                          </p:stCondLst>
                                        </p:cTn>
                                        <p:tgtEl>
                                          <p:spTgt spid="11"/>
                                        </p:tgtEl>
                                        <p:attrNameLst>
                                          <p:attrName>style.visibility</p:attrName>
                                        </p:attrNameLst>
                                      </p:cBhvr>
                                      <p:to>
                                        <p:strVal val="visible"/>
                                      </p:to>
                                    </p:set>
                                    <p:animEffect filter="fade" transition="in">
                                      <p:cBhvr>
                                        <p:cTn dur="1000" id="22"/>
                                        <p:tgtEl>
                                          <p:spTgt spid="11"/>
                                        </p:tgtEl>
                                      </p:cBhvr>
                                    </p:animEffect>
                                    <p:anim calcmode="lin" valueType="num">
                                      <p:cBhvr>
                                        <p:cTn dur="1000" fill="hold" id="23"/>
                                        <p:tgtEl>
                                          <p:spTgt spid="11"/>
                                        </p:tgtEl>
                                        <p:attrNameLst>
                                          <p:attrName>ppt_x</p:attrName>
                                        </p:attrNameLst>
                                      </p:cBhvr>
                                      <p:tavLst>
                                        <p:tav tm="0">
                                          <p:val>
                                            <p:strVal val="#ppt_x"/>
                                          </p:val>
                                        </p:tav>
                                        <p:tav tm="100000">
                                          <p:val>
                                            <p:strVal val="#ppt_x"/>
                                          </p:val>
                                        </p:tav>
                                      </p:tavLst>
                                    </p:anim>
                                    <p:anim calcmode="lin" valueType="num">
                                      <p:cBhvr>
                                        <p:cTn dur="1000" fill="hold" id="24"/>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148BBFC8-A0EE-4E47-BFF4-9CEBB878041C}"/>
              </a:ext>
            </a:extLst>
          </p:cNvPr>
          <p:cNvGrpSpPr/>
          <p:nvPr/>
        </p:nvGrpSpPr>
        <p:grpSpPr>
          <a:xfrm>
            <a:off x="747190" y="4609805"/>
            <a:ext cx="11256997" cy="1685058"/>
            <a:chOff x="747190" y="4609805"/>
            <a:chExt cx="11256997" cy="1685058"/>
          </a:xfrm>
        </p:grpSpPr>
        <p:pic>
          <p:nvPicPr>
            <p:cNvPr id="14" name="图片 13">
              <a:extLst>
                <a:ext uri="{FF2B5EF4-FFF2-40B4-BE49-F238E27FC236}">
                  <a16:creationId xmlns:a16="http://schemas.microsoft.com/office/drawing/2014/main" id="{2A74A79D-1B12-47FF-962B-A86719F8E502}"/>
                </a:ext>
              </a:extLst>
            </p:cNvPr>
            <p:cNvPicPr>
              <a:picLocks noChangeAspect="1"/>
            </p:cNvPicPr>
            <p:nvPr/>
          </p:nvPicPr>
          <p:blipFill>
            <a:blip r:embed="rId2">
              <a:extLst>
                <a:ext uri="{28A0092B-C50C-407E-A947-70E740481C1C}">
                  <a14:useLocalDpi val="0"/>
                </a:ext>
              </a:extLst>
            </a:blip>
            <a:stretch>
              <a:fillRect/>
            </a:stretch>
          </p:blipFill>
          <p:spPr>
            <a:xfrm>
              <a:off x="8069221" y="4609805"/>
              <a:ext cx="3934966" cy="1685058"/>
            </a:xfrm>
            <a:prstGeom prst="rect">
              <a:avLst/>
            </a:prstGeom>
          </p:spPr>
        </p:pic>
        <p:pic>
          <p:nvPicPr>
            <p:cNvPr id="16" name="图片 15">
              <a:extLst>
                <a:ext uri="{FF2B5EF4-FFF2-40B4-BE49-F238E27FC236}">
                  <a16:creationId xmlns:a16="http://schemas.microsoft.com/office/drawing/2014/main" id="{CC4680FB-77B8-49DC-81A6-030AF9E0CE39}"/>
                </a:ext>
              </a:extLst>
            </p:cNvPr>
            <p:cNvPicPr>
              <a:picLocks noChangeAspect="1"/>
            </p:cNvPicPr>
            <p:nvPr/>
          </p:nvPicPr>
          <p:blipFill>
            <a:blip r:embed="rId3">
              <a:extLst>
                <a:ext uri="{28A0092B-C50C-407E-A947-70E740481C1C}">
                  <a14:useLocalDpi val="0"/>
                </a:ext>
              </a:extLst>
            </a:blip>
            <a:stretch>
              <a:fillRect/>
            </a:stretch>
          </p:blipFill>
          <p:spPr>
            <a:xfrm>
              <a:off x="747190" y="4786378"/>
              <a:ext cx="3259589" cy="1387936"/>
            </a:xfrm>
            <a:prstGeom prst="rect">
              <a:avLst/>
            </a:prstGeom>
          </p:spPr>
        </p:pic>
      </p:grpSp>
      <p:pic>
        <p:nvPicPr>
          <p:cNvPr id="10" name="图片 9">
            <a:extLst>
              <a:ext uri="{FF2B5EF4-FFF2-40B4-BE49-F238E27FC236}">
                <a16:creationId xmlns:a16="http://schemas.microsoft.com/office/drawing/2014/main" id="{B7A4D282-0321-449C-9419-665DA5F40D55}"/>
              </a:ext>
            </a:extLst>
          </p:cNvPr>
          <p:cNvPicPr>
            <a:picLocks noChangeAspect="1"/>
          </p:cNvPicPr>
          <p:nvPr/>
        </p:nvPicPr>
        <p:blipFill>
          <a:blip r:embed="rId4">
            <a:extLst>
              <a:ext uri="{28A0092B-C50C-407E-A947-70E740481C1C}">
                <a14:useLocalDpi val="0"/>
              </a:ext>
            </a:extLst>
          </a:blip>
          <a:stretch>
            <a:fillRect/>
          </a:stretch>
        </p:blipFill>
        <p:spPr>
          <a:xfrm>
            <a:off x="7143270" y="-12210"/>
            <a:ext cx="5048730" cy="1995826"/>
          </a:xfrm>
          <a:prstGeom prst="rect">
            <a:avLst/>
          </a:prstGeom>
        </p:spPr>
      </p:pic>
      <p:pic>
        <p:nvPicPr>
          <p:cNvPr id="19" name="Picture 11">
            <a:extLst>
              <a:ext uri="{FF2B5EF4-FFF2-40B4-BE49-F238E27FC236}">
                <a16:creationId xmlns:a16="http://schemas.microsoft.com/office/drawing/2014/main" id="{100F7DB8-7936-4BDE-B854-5AA395C899B0}"/>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3210558" y="1228203"/>
            <a:ext cx="1883286" cy="1535246"/>
          </a:xfrm>
          <a:prstGeom prst="rect">
            <a:avLst/>
          </a:prstGeom>
          <a:noFill/>
          <a:extLst>
            <a:ext uri="{909E8E84-426E-40DD-AFC4-6F175D3DCCD1}">
              <a14:hiddenFill>
                <a:solidFill>
                  <a:srgbClr val="FFFFFF"/>
                </a:solidFill>
              </a14:hiddenFill>
            </a:ext>
          </a:extLst>
        </p:spPr>
      </p:pic>
      <p:sp>
        <p:nvSpPr>
          <p:cNvPr id="22" name="矩形 18">
            <a:extLst>
              <a:ext uri="{FF2B5EF4-FFF2-40B4-BE49-F238E27FC236}">
                <a16:creationId xmlns:a16="http://schemas.microsoft.com/office/drawing/2014/main" id="{ED88C369-1251-449E-AA85-AE85D6F3C105}"/>
              </a:ext>
            </a:extLst>
          </p:cNvPr>
          <p:cNvSpPr/>
          <p:nvPr/>
        </p:nvSpPr>
        <p:spPr>
          <a:xfrm>
            <a:off x="699253" y="2901162"/>
            <a:ext cx="10850880" cy="701040"/>
          </a:xfrm>
          <a:prstGeom prst="rect">
            <a:avLst/>
          </a:prstGeom>
        </p:spPr>
        <p:txBody>
          <a:bodyPr wrap="none">
            <a:spAutoFit/>
          </a:bodyPr>
          <a:lstStyle/>
          <a:p>
            <a:pPr algn="ctr"/>
            <a:r>
              <a:rPr altLang="en-US" lang="zh-CN" sz="4000">
                <a:solidFill>
                  <a:schemeClr val="bg1"/>
                </a:solidFill>
                <a:latin charset="-122" panose="020b0804020202020204" pitchFamily="34" typeface="汉仪雅酷黑 75W"/>
                <a:ea charset="-122" panose="020b0804020202020204" pitchFamily="34" typeface="汉仪雅酷黑 75W"/>
                <a:cs typeface="+mn-ea"/>
                <a:sym typeface="+mn-lt"/>
              </a:rPr>
              <a:t>逐条解读《中国共产党基层组织选举工作条例》</a:t>
            </a:r>
          </a:p>
        </p:txBody>
      </p:sp>
      <p:sp>
        <p:nvSpPr>
          <p:cNvPr id="23" name="矩形 22">
            <a:extLst>
              <a:ext uri="{FF2B5EF4-FFF2-40B4-BE49-F238E27FC236}">
                <a16:creationId xmlns:a16="http://schemas.microsoft.com/office/drawing/2014/main" id="{33FA4D33-DC2B-4159-BBF4-EDC808B487A3}"/>
              </a:ext>
            </a:extLst>
          </p:cNvPr>
          <p:cNvSpPr/>
          <p:nvPr/>
        </p:nvSpPr>
        <p:spPr>
          <a:xfrm>
            <a:off x="5010583" y="1769201"/>
            <a:ext cx="2214880" cy="701040"/>
          </a:xfrm>
          <a:prstGeom prst="rect">
            <a:avLst/>
          </a:prstGeom>
          <a:solidFill>
            <a:schemeClr val="bg1"/>
          </a:solidFill>
          <a:ln>
            <a:noFill/>
          </a:ln>
        </p:spPr>
        <p:txBody>
          <a:bodyPr wrap="none">
            <a:spAutoFit/>
          </a:bodyPr>
          <a:lstStyle/>
          <a:p>
            <a:pPr algn="ctr"/>
            <a:r>
              <a:rPr altLang="en-US" b="1" lang="zh-CN" sz="4000">
                <a:solidFill>
                  <a:srgbClr val="C00000"/>
                </a:solidFill>
                <a:latin charset="-122" panose="020b0804020202020204" pitchFamily="34" typeface="汉仪雅酷黑 75W"/>
                <a:ea charset="-122" panose="020b0804020202020204" pitchFamily="34" typeface="汉仪雅酷黑 75W"/>
                <a:cs typeface="+mn-ea"/>
                <a:sym typeface="+mn-lt"/>
              </a:rPr>
              <a:t>第三章节</a:t>
            </a:r>
          </a:p>
        </p:txBody>
      </p:sp>
      <p:grpSp>
        <p:nvGrpSpPr>
          <p:cNvPr id="28" name="组合 27">
            <a:extLst>
              <a:ext uri="{FF2B5EF4-FFF2-40B4-BE49-F238E27FC236}">
                <a16:creationId xmlns:a16="http://schemas.microsoft.com/office/drawing/2014/main" id="{BB89C2B6-9925-4832-94A7-ECBB82612C87}"/>
              </a:ext>
            </a:extLst>
          </p:cNvPr>
          <p:cNvGrpSpPr/>
          <p:nvPr/>
        </p:nvGrpSpPr>
        <p:grpSpPr>
          <a:xfrm>
            <a:off x="2078807" y="4388783"/>
            <a:ext cx="8360826" cy="2252250"/>
            <a:chOff x="2078807" y="4388783"/>
            <a:chExt cx="8360826" cy="2252250"/>
          </a:xfrm>
        </p:grpSpPr>
        <p:pic>
          <p:nvPicPr>
            <p:cNvPr id="29" name="图片 28">
              <a:extLst>
                <a:ext uri="{FF2B5EF4-FFF2-40B4-BE49-F238E27FC236}">
                  <a16:creationId xmlns:a16="http://schemas.microsoft.com/office/drawing/2014/main" id="{59A60186-6EDC-4E4E-8EB1-90F803953FF5}"/>
                </a:ext>
              </a:extLst>
            </p:cNvPr>
            <p:cNvPicPr>
              <a:picLocks noChangeAspect="1"/>
            </p:cNvPicPr>
            <p:nvPr/>
          </p:nvPicPr>
          <p:blipFill>
            <a:blip r:embed="rId6">
              <a:extLst>
                <a:ext uri="{28A0092B-C50C-407E-A947-70E740481C1C}">
                  <a14:useLocalDpi val="0"/>
                </a:ext>
              </a:extLst>
            </a:blip>
            <a:stretch>
              <a:fillRect/>
            </a:stretch>
          </p:blipFill>
          <p:spPr>
            <a:xfrm>
              <a:off x="3086844" y="4786378"/>
              <a:ext cx="6075702" cy="1854655"/>
            </a:xfrm>
            <a:prstGeom prst="rect">
              <a:avLst/>
            </a:prstGeom>
          </p:spPr>
        </p:pic>
        <p:pic>
          <p:nvPicPr>
            <p:cNvPr id="30" name="图片 29">
              <a:extLst>
                <a:ext uri="{FF2B5EF4-FFF2-40B4-BE49-F238E27FC236}">
                  <a16:creationId xmlns:a16="http://schemas.microsoft.com/office/drawing/2014/main" id="{DFCC927C-9383-4B15-ACA7-A4A72705928F}"/>
                </a:ext>
              </a:extLst>
            </p:cNvPr>
            <p:cNvPicPr>
              <a:picLocks noChangeAspect="1"/>
            </p:cNvPicPr>
            <p:nvPr/>
          </p:nvPicPr>
          <p:blipFill>
            <a:blip r:embed="rId7">
              <a:extLst>
                <a:ext uri="{28A0092B-C50C-407E-A947-70E740481C1C}">
                  <a14:useLocalDpi val="0"/>
                </a:ext>
              </a:extLst>
            </a:blip>
            <a:stretch>
              <a:fillRect/>
            </a:stretch>
          </p:blipFill>
          <p:spPr>
            <a:xfrm>
              <a:off x="7800171" y="4388783"/>
              <a:ext cx="2639462" cy="1685058"/>
            </a:xfrm>
            <a:prstGeom prst="rect">
              <a:avLst/>
            </a:prstGeom>
          </p:spPr>
        </p:pic>
        <p:pic>
          <p:nvPicPr>
            <p:cNvPr id="31" name="图片 30">
              <a:extLst>
                <a:ext uri="{FF2B5EF4-FFF2-40B4-BE49-F238E27FC236}">
                  <a16:creationId xmlns:a16="http://schemas.microsoft.com/office/drawing/2014/main" id="{967172D9-2159-421C-B0B7-DA693094F69F}"/>
                </a:ext>
              </a:extLst>
            </p:cNvPr>
            <p:cNvPicPr>
              <a:picLocks noChangeAspect="1"/>
            </p:cNvPicPr>
            <p:nvPr/>
          </p:nvPicPr>
          <p:blipFill>
            <a:blip r:embed="rId7">
              <a:extLst>
                <a:ext uri="{28A0092B-C50C-407E-A947-70E740481C1C}">
                  <a14:useLocalDpi val="0"/>
                </a:ext>
              </a:extLst>
            </a:blip>
            <a:stretch>
              <a:fillRect/>
            </a:stretch>
          </p:blipFill>
          <p:spPr>
            <a:xfrm flipH="1">
              <a:off x="2078807" y="4388783"/>
              <a:ext cx="2639462" cy="1685058"/>
            </a:xfrm>
            <a:prstGeom prst="rect">
              <a:avLst/>
            </a:prstGeom>
          </p:spPr>
        </p:pic>
      </p:grpSp>
      <p:pic>
        <p:nvPicPr>
          <p:cNvPr id="18" name="图片 17">
            <a:extLst>
              <a:ext uri="{FF2B5EF4-FFF2-40B4-BE49-F238E27FC236}">
                <a16:creationId xmlns:a16="http://schemas.microsoft.com/office/drawing/2014/main" id="{12AE2379-6114-47A3-B744-055DA16AA88C}"/>
              </a:ext>
            </a:extLst>
          </p:cNvPr>
          <p:cNvPicPr>
            <a:picLocks noChangeAspect="1"/>
          </p:cNvPicPr>
          <p:nvPr/>
        </p:nvPicPr>
        <p:blipFill>
          <a:blip r:embed="rId8">
            <a:extLst>
              <a:ext uri="{28A0092B-C50C-407E-A947-70E740481C1C}">
                <a14:useLocalDpi val="0"/>
              </a:ext>
            </a:extLst>
          </a:blip>
          <a:stretch>
            <a:fillRect/>
          </a:stretch>
        </p:blipFill>
        <p:spPr>
          <a:xfrm>
            <a:off x="0" y="4906867"/>
            <a:ext cx="12192000" cy="1951133"/>
          </a:xfrm>
          <a:prstGeom prst="rect">
            <a:avLst/>
          </a:prstGeom>
        </p:spPr>
      </p:pic>
      <p:pic>
        <p:nvPicPr>
          <p:cNvPr id="8" name="图片 7">
            <a:extLst>
              <a:ext uri="{FF2B5EF4-FFF2-40B4-BE49-F238E27FC236}">
                <a16:creationId xmlns:a16="http://schemas.microsoft.com/office/drawing/2014/main" id="{244822C7-D1B9-417E-A6E6-1A4601CC78E1}"/>
              </a:ext>
            </a:extLst>
          </p:cNvPr>
          <p:cNvPicPr>
            <a:picLocks noChangeAspect="1"/>
          </p:cNvPicPr>
          <p:nvPr/>
        </p:nvPicPr>
        <p:blipFill>
          <a:blip r:embed="rId9">
            <a:extLst>
              <a:ext uri="{28A0092B-C50C-407E-A947-70E740481C1C}">
                <a14:useLocalDpi val="0"/>
              </a:ext>
            </a:extLst>
          </a:blip>
          <a:stretch>
            <a:fillRect/>
          </a:stretch>
        </p:blipFill>
        <p:spPr>
          <a:xfrm>
            <a:off x="232437" y="5783094"/>
            <a:ext cx="2083347" cy="1074906"/>
          </a:xfrm>
          <a:prstGeom prst="rect">
            <a:avLst/>
          </a:prstGeom>
        </p:spPr>
      </p:pic>
    </p:spTree>
    <p:extLst>
      <p:ext uri="{BB962C8B-B14F-4D97-AF65-F5344CB8AC3E}">
        <p14:creationId val="321891272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1000" id="11"/>
                                        <p:tgtEl>
                                          <p:spTgt spid="18"/>
                                        </p:tgtEl>
                                      </p:cBhvr>
                                    </p:animEffect>
                                    <p:anim calcmode="lin" valueType="num">
                                      <p:cBhvr>
                                        <p:cTn dur="1000" fill="hold" id="12"/>
                                        <p:tgtEl>
                                          <p:spTgt spid="18"/>
                                        </p:tgtEl>
                                        <p:attrNameLst>
                                          <p:attrName>ppt_x</p:attrName>
                                        </p:attrNameLst>
                                      </p:cBhvr>
                                      <p:tavLst>
                                        <p:tav tm="0">
                                          <p:val>
                                            <p:strVal val="#ppt_x"/>
                                          </p:val>
                                        </p:tav>
                                        <p:tav tm="100000">
                                          <p:val>
                                            <p:strVal val="#ppt_x"/>
                                          </p:val>
                                        </p:tav>
                                      </p:tavLst>
                                    </p:anim>
                                    <p:anim calcmode="lin" valueType="num">
                                      <p:cBhvr>
                                        <p:cTn dur="1000" fill="hold" id="13"/>
                                        <p:tgtEl>
                                          <p:spTgt spid="1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28"/>
                                        </p:tgtEl>
                                        <p:attrNameLst>
                                          <p:attrName>style.visibility</p:attrName>
                                        </p:attrNameLst>
                                      </p:cBhvr>
                                      <p:to>
                                        <p:strVal val="visible"/>
                                      </p:to>
                                    </p:set>
                                    <p:animEffect filter="wipe(down)" transition="in">
                                      <p:cBhvr>
                                        <p:cTn dur="500" id="17"/>
                                        <p:tgtEl>
                                          <p:spTgt spid="28"/>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21"/>
                                        </p:tgtEl>
                                        <p:attrNameLst>
                                          <p:attrName>style.visibility</p:attrName>
                                        </p:attrNameLst>
                                      </p:cBhvr>
                                      <p:to>
                                        <p:strVal val="visible"/>
                                      </p:to>
                                    </p:set>
                                    <p:animEffect filter="fade" transition="in">
                                      <p:cBhvr>
                                        <p:cTn dur="1000" id="21"/>
                                        <p:tgtEl>
                                          <p:spTgt spid="21"/>
                                        </p:tgtEl>
                                      </p:cBhvr>
                                    </p:animEffect>
                                    <p:anim calcmode="lin" valueType="num">
                                      <p:cBhvr>
                                        <p:cTn dur="1000" fill="hold" id="22"/>
                                        <p:tgtEl>
                                          <p:spTgt spid="21"/>
                                        </p:tgtEl>
                                        <p:attrNameLst>
                                          <p:attrName>ppt_x</p:attrName>
                                        </p:attrNameLst>
                                      </p:cBhvr>
                                      <p:tavLst>
                                        <p:tav tm="0">
                                          <p:val>
                                            <p:strVal val="#ppt_x"/>
                                          </p:val>
                                        </p:tav>
                                        <p:tav tm="100000">
                                          <p:val>
                                            <p:strVal val="#ppt_x"/>
                                          </p:val>
                                        </p:tav>
                                      </p:tavLst>
                                    </p:anim>
                                    <p:anim calcmode="lin" valueType="num">
                                      <p:cBhvr>
                                        <p:cTn dur="1000" fill="hold" id="23"/>
                                        <p:tgtEl>
                                          <p:spTgt spid="21"/>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53" presetSubtype="0">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p:cTn dur="500" fill="hold" id="31"/>
                                        <p:tgtEl>
                                          <p:spTgt spid="19"/>
                                        </p:tgtEl>
                                        <p:attrNameLst>
                                          <p:attrName>ppt_w</p:attrName>
                                        </p:attrNameLst>
                                      </p:cBhvr>
                                      <p:tavLst>
                                        <p:tav tm="0">
                                          <p:val>
                                            <p:fltVal val="0"/>
                                          </p:val>
                                        </p:tav>
                                        <p:tav tm="100000">
                                          <p:val>
                                            <p:strVal val="#ppt_w"/>
                                          </p:val>
                                        </p:tav>
                                      </p:tavLst>
                                    </p:anim>
                                    <p:anim calcmode="lin" valueType="num">
                                      <p:cBhvr>
                                        <p:cTn dur="500" fill="hold" id="32"/>
                                        <p:tgtEl>
                                          <p:spTgt spid="19"/>
                                        </p:tgtEl>
                                        <p:attrNameLst>
                                          <p:attrName>ppt_h</p:attrName>
                                        </p:attrNameLst>
                                      </p:cBhvr>
                                      <p:tavLst>
                                        <p:tav tm="0">
                                          <p:val>
                                            <p:fltVal val="0"/>
                                          </p:val>
                                        </p:tav>
                                        <p:tav tm="100000">
                                          <p:val>
                                            <p:strVal val="#ppt_h"/>
                                          </p:val>
                                        </p:tav>
                                      </p:tavLst>
                                    </p:anim>
                                    <p:animEffect filter="fade" transition="in">
                                      <p:cBhvr>
                                        <p:cTn dur="500" id="33"/>
                                        <p:tgtEl>
                                          <p:spTgt spid="19"/>
                                        </p:tgtEl>
                                      </p:cBhvr>
                                    </p:animEffect>
                                  </p:childTnLst>
                                </p:cTn>
                              </p:par>
                            </p:childTnLst>
                          </p:cTn>
                        </p:par>
                        <p:par>
                          <p:cTn fill="hold" id="34" nodeType="afterGroup">
                            <p:stCondLst>
                              <p:cond delay="4000"/>
                            </p:stCondLst>
                            <p:childTnLst>
                              <p:par>
                                <p:cTn fill="hold" grpId="0" id="35" nodeType="afterEffect" presetClass="entr" presetID="42"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1000" id="37"/>
                                        <p:tgtEl>
                                          <p:spTgt spid="23"/>
                                        </p:tgtEl>
                                      </p:cBhvr>
                                    </p:animEffect>
                                    <p:anim calcmode="lin" valueType="num">
                                      <p:cBhvr>
                                        <p:cTn dur="1000" fill="hold" id="38"/>
                                        <p:tgtEl>
                                          <p:spTgt spid="23"/>
                                        </p:tgtEl>
                                        <p:attrNameLst>
                                          <p:attrName>ppt_x</p:attrName>
                                        </p:attrNameLst>
                                      </p:cBhvr>
                                      <p:tavLst>
                                        <p:tav tm="0">
                                          <p:val>
                                            <p:strVal val="#ppt_x"/>
                                          </p:val>
                                        </p:tav>
                                        <p:tav tm="100000">
                                          <p:val>
                                            <p:strVal val="#ppt_x"/>
                                          </p:val>
                                        </p:tav>
                                      </p:tavLst>
                                    </p:anim>
                                    <p:anim calcmode="lin" valueType="num">
                                      <p:cBhvr>
                                        <p:cTn dur="1000" fill="hold" id="39"/>
                                        <p:tgtEl>
                                          <p:spTgt spid="2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5000"/>
                            </p:stCondLst>
                            <p:childTnLst>
                              <p:par>
                                <p:cTn fill="hold" grpId="0" id="41" nodeType="afterEffect" presetClass="entr" presetID="52" presetSubtype="0">
                                  <p:stCondLst>
                                    <p:cond delay="0"/>
                                  </p:stCondLst>
                                  <p:childTnLst>
                                    <p:set>
                                      <p:cBhvr>
                                        <p:cTn dur="1" fill="hold" id="42">
                                          <p:stCondLst>
                                            <p:cond delay="0"/>
                                          </p:stCondLst>
                                        </p:cTn>
                                        <p:tgtEl>
                                          <p:spTgt spid="22"/>
                                        </p:tgtEl>
                                        <p:attrNameLst>
                                          <p:attrName>style.visibility</p:attrName>
                                        </p:attrNameLst>
                                      </p:cBhvr>
                                      <p:to>
                                        <p:strVal val="visible"/>
                                      </p:to>
                                    </p:set>
                                    <p:animScale>
                                      <p:cBhvr>
                                        <p:cTn decel="50000" dur="1000" fill="hold" id="43">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4">
                                          <p:stCondLst>
                                            <p:cond delay="0"/>
                                          </p:stCondLst>
                                        </p:cTn>
                                        <p:tgtEl>
                                          <p:spTgt spid="22"/>
                                        </p:tgtEl>
                                        <p:attrNameLst>
                                          <p:attrName>ppt_x</p:attrName>
                                          <p:attrName>ppt_y</p:attrName>
                                        </p:attrNameLst>
                                      </p:cBhvr>
                                    </p:animMotion>
                                    <p:animEffect filter="fade" transition="in">
                                      <p:cBhvr>
                                        <p:cTn dur="1000" id="4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tags/tag1.xml><?xml version="1.0" encoding="utf-8"?>
<p:tagLst xmlns:p="http://schemas.openxmlformats.org/presentationml/2006/main">
  <p:tag name="PA" val="v5.2.8"/>
</p:tagLst>
</file>

<file path=ppt/tags/tag2.xml><?xml version="1.0" encoding="utf-8"?>
<p:tagLst xmlns:p="http://schemas.openxmlformats.org/presentationml/2006/main">
  <p:tag name="PA" val="v5.2.8"/>
</p:tagLst>
</file>

<file path=ppt/tags/tag3.xml><?xml version="1.0" encoding="utf-8"?>
<p:tagLst xmlns:p="http://schemas.openxmlformats.org/presentationml/2006/main">
  <p:tag name="PA" val="v5.2.8"/>
</p:tagLst>
</file>

<file path=ppt/tags/tag4.xml><?xml version="1.0" encoding="utf-8"?>
<p:tagLst xmlns:p="http://schemas.openxmlformats.org/presentationml/2006/main">
  <p:tag name="PA" val="v5.2.8"/>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5.2.8"/>
</p:tagLst>
</file>

<file path=ppt/tags/tag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PRESENTATION_TITLE" val="党建工作总结基层书记述职报告PPT模板"/>
</p:tagLst>
</file>

<file path=ppt/theme/theme1.xml><?xml version="1.0" encoding="utf-8"?>
<a:theme xmlns:r="http://schemas.openxmlformats.org/officeDocument/2006/relationships" xmlns:a="http://schemas.openxmlformats.org/drawingml/2006/main" name="">
  <a:themeElements>
    <a:clrScheme name="涂豆思">
      <a:dk1>
        <a:sysClr val="windowText" lastClr="000000"/>
      </a:dk1>
      <a:lt1>
        <a:sysClr val="window" lastClr="FFFFFF"/>
      </a:lt1>
      <a:dk2>
        <a:srgbClr val="44546A"/>
      </a:dk2>
      <a:lt2>
        <a:srgbClr val="E7E6E6"/>
      </a:lt2>
      <a:accent1>
        <a:srgbClr val="C00000"/>
      </a:accent1>
      <a:accent2>
        <a:srgbClr val="FFEDC2"/>
      </a:accent2>
      <a:accent3>
        <a:srgbClr val="A5A5A5"/>
      </a:accent3>
      <a:accent4>
        <a:srgbClr val="C00000"/>
      </a:accent4>
      <a:accent5>
        <a:srgbClr val="7F7F7F"/>
      </a:accent5>
      <a:accent6>
        <a:srgbClr val="FFEDC2"/>
      </a:accent6>
      <a:hlink>
        <a:srgbClr val="C00000"/>
      </a:hlink>
      <a:folHlink>
        <a:srgbClr val="C00000"/>
      </a:folHlink>
    </a:clrScheme>
    <a:fontScheme name="bpk25ffc">
      <a:majorFont>
        <a:latin typeface="Adobe Arabic"/>
        <a:ea typeface="微软雅黑"/>
        <a:cs typeface="Arial"/>
      </a:majorFont>
      <a:minorFont>
        <a:latin typeface="Adobe Arabic"/>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228</Paragraphs>
  <Slides>39</Slides>
  <Notes>0</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39</vt:i4>
      </vt:variant>
    </vt:vector>
  </HeadingPairs>
  <TitlesOfParts>
    <vt:vector baseType="lpstr" size="52">
      <vt:lpstr>Arial</vt:lpstr>
      <vt:lpstr>Adobe Arabic</vt:lpstr>
      <vt:lpstr>微软雅黑</vt:lpstr>
      <vt:lpstr>Calibri Light</vt:lpstr>
      <vt:lpstr>Calibri</vt:lpstr>
      <vt:lpstr>等线 Light</vt:lpstr>
      <vt:lpstr>等线</vt:lpstr>
      <vt:lpstr>汉仪秦川飞影W</vt:lpstr>
      <vt:lpstr>汉仪雅酷黑 75W</vt:lpstr>
      <vt:lpstr>方正大黑简体</vt:lpstr>
      <vt:lpstr>八大山人 V2007</vt:lpstr>
      <vt:lpstr>宋体</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2021-08-22T11:49:55Z</dcterms:created>
  <cp:lastPrinted>2021-08-22T11:49:55Z</cp:lastPrinted>
  <dcterms:modified xsi:type="dcterms:W3CDTF">2021-08-22T05:36:59Z</dcterms:modified>
  <cp:revision>1</cp:revision>
</cp:coreProperties>
</file>