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341" r:id="rId4"/>
    <p:sldId id="259" r:id="rId5"/>
    <p:sldId id="309" r:id="rId6"/>
    <p:sldId id="261" r:id="rId7"/>
    <p:sldId id="312" r:id="rId8"/>
    <p:sldId id="314" r:id="rId9"/>
    <p:sldId id="316" r:id="rId10"/>
    <p:sldId id="317" r:id="rId11"/>
    <p:sldId id="271" r:id="rId12"/>
    <p:sldId id="318" r:id="rId13"/>
    <p:sldId id="319" r:id="rId14"/>
    <p:sldId id="320" r:id="rId15"/>
    <p:sldId id="321" r:id="rId16"/>
    <p:sldId id="279" r:id="rId17"/>
    <p:sldId id="333" r:id="rId18"/>
    <p:sldId id="324" r:id="rId19"/>
    <p:sldId id="325" r:id="rId20"/>
    <p:sldId id="326" r:id="rId21"/>
    <p:sldId id="327" r:id="rId22"/>
    <p:sldId id="289" r:id="rId23"/>
    <p:sldId id="328" r:id="rId24"/>
    <p:sldId id="330" r:id="rId25"/>
    <p:sldId id="332" r:id="rId26"/>
    <p:sldId id="334" r:id="rId27"/>
    <p:sldId id="335" r:id="rId28"/>
    <p:sldId id="297" r:id="rId29"/>
    <p:sldId id="336" r:id="rId30"/>
    <p:sldId id="337" r:id="rId31"/>
    <p:sldId id="338" r:id="rId32"/>
    <p:sldId id="340" r:id="rId33"/>
    <p:sldId id="342" r:id="rId34"/>
  </p:sldIdLst>
  <p:sldSz cx="12195175"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84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88" d="100"/>
          <a:sy n="88" d="100"/>
        </p:scale>
        <p:origin x="222" y="96"/>
      </p:cViewPr>
      <p:guideLst>
        <p:guide orient="horz" pos="4319"/>
        <p:guide pos="3841"/>
      </p:guideLst>
    </p:cSldViewPr>
  </p:slideViewPr>
  <p:notesTextViewPr>
    <p:cViewPr>
      <p:scale>
        <a:sx n="1" d="1"/>
        <a:sy n="1" d="1"/>
      </p:scale>
      <p:origin x="0" y="0"/>
    </p:cViewPr>
  </p:notesTextViewPr>
  <p:sorterViewPr>
    <p:cViewPr>
      <p:scale>
        <a:sx n="55" d="100"/>
        <a:sy n="5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4FFA8-7E0C-4803-A4C6-3DDD6AB6E33B}"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D64D-B72C-4FF8-85BB-4AA899BC1DF5}" type="slidenum">
              <a:rPr lang="zh-CN" altLang="en-US" smtClean="0"/>
              <a:t>‹#›</a:t>
            </a:fld>
            <a:endParaRPr lang="zh-CN" altLang="en-US"/>
          </a:p>
        </p:txBody>
      </p:sp>
    </p:spTree>
    <p:extLst>
      <p:ext uri="{BB962C8B-B14F-4D97-AF65-F5344CB8AC3E}">
        <p14:creationId val="36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91030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655444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862343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70735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095678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773122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843056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718566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61432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723861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711063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243412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346413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249759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171689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731824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610734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394982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348153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217565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0754253"/>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717607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266689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424669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43641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924527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038798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601560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547393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889506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807937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185779685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258627579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244631722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397" y="1122363"/>
            <a:ext cx="9146381"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491912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296697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067" y="1709739"/>
            <a:ext cx="1051833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591358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41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380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422465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007" y="365126"/>
            <a:ext cx="1051833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007" y="2505075"/>
            <a:ext cx="515913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807" y="2505075"/>
            <a:ext cx="51845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792465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381513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344122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613646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328624000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4538" y="987426"/>
            <a:ext cx="617380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029425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651577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846812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170692958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48239013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35713655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396670238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139109903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398650842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E24BF-67B8-48BD-9ABF-36DACBACC99B}"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t>‹#›</a:t>
            </a:fld>
            <a:endParaRPr lang="zh-CN" altLang="en-US"/>
          </a:p>
        </p:txBody>
      </p:sp>
    </p:spTree>
    <p:extLst>
      <p:ext uri="{BB962C8B-B14F-4D97-AF65-F5344CB8AC3E}">
        <p14:creationId val="162420707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E24BF-67B8-48BD-9ABF-36DACBACC99B}" type="datetimeFigureOut">
              <a:rPr lang="zh-CN" altLang="en-US" smtClean="0"/>
              <a:t>2018/6/4</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64AD9-C849-45B6-BBCC-5E990A5EEF54}" type="slidenum">
              <a:rPr lang="zh-CN" altLang="en-US" smtClean="0"/>
              <a:t>‹#›</a:t>
            </a:fld>
            <a:endParaRPr lang="zh-CN" altLang="en-US"/>
          </a:p>
        </p:txBody>
      </p:sp>
    </p:spTree>
    <p:extLst>
      <p:ext uri="{BB962C8B-B14F-4D97-AF65-F5344CB8AC3E}">
        <p14:creationId val="1524027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2860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19.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a:ext>
            </a:extLst>
          </a:blip>
          <a:stretch>
            <a:fillRect/>
          </a:stretch>
        </p:blipFill>
        <p:spPr>
          <a:xfrm>
            <a:off x="8172878" y="2"/>
            <a:ext cx="1884180" cy="941847"/>
          </a:xfrm>
          <a:custGeom>
            <a:gdLst>
              <a:gd fmla="*/ 0 w 1413135" name="connsiteX0"/>
              <a:gd fmla="*/ 0 h 706385" name="connsiteY0"/>
              <a:gd fmla="*/ 1413135 w 1413135" name="connsiteX1"/>
              <a:gd fmla="*/ 0 h 706385" name="connsiteY1"/>
              <a:gd fmla="*/ 690511 w 1413135" name="connsiteX2"/>
              <a:gd fmla="*/ 706385 h 706385" name="connsiteY2"/>
              <a:gd fmla="*/ 0 w 1413135" name="connsiteX3"/>
              <a:gd fmla="*/ 0 h 706385" name="connsiteY3"/>
            </a:gdLst>
            <a:cxnLst>
              <a:cxn ang="0">
                <a:pos x="connsiteX0" y="connsiteY0"/>
              </a:cxn>
              <a:cxn ang="0">
                <a:pos x="connsiteX1" y="connsiteY1"/>
              </a:cxn>
              <a:cxn ang="0">
                <a:pos x="connsiteX2" y="connsiteY2"/>
              </a:cxn>
              <a:cxn ang="0">
                <a:pos x="connsiteX3" y="connsiteY3"/>
              </a:cxn>
            </a:cxnLst>
            <a:rect b="b" l="l" r="r" t="t"/>
            <a:pathLst>
              <a:path h="706385" w="1413135">
                <a:moveTo>
                  <a:pt x="0" y="0"/>
                </a:moveTo>
                <a:lnTo>
                  <a:pt x="1413135" y="0"/>
                </a:lnTo>
                <a:lnTo>
                  <a:pt x="690511" y="706385"/>
                </a:lnTo>
                <a:lnTo>
                  <a:pt x="0" y="0"/>
                </a:lnTo>
                <a:close/>
              </a:path>
            </a:pathLst>
          </a:custGeom>
        </p:spPr>
      </p:pic>
      <p:pic>
        <p:nvPicPr>
          <p:cNvPr id="7" name="图片 6"/>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a:ext>
            </a:extLst>
          </a:blip>
          <a:stretch>
            <a:fillRect/>
          </a:stretch>
        </p:blipFill>
        <p:spPr>
          <a:xfrm>
            <a:off x="9660651" y="1"/>
            <a:ext cx="3421345" cy="4098851"/>
          </a:xfrm>
          <a:custGeom>
            <a:gdLst>
              <a:gd fmla="*/ 468300 w 2566009" name="connsiteX0"/>
              <a:gd fmla="*/ 0 h 3074138" name="connsiteY0"/>
              <a:gd fmla="*/ 2566009 w 2566009" name="connsiteX1"/>
              <a:gd fmla="*/ 0 h 3074138" name="connsiteY1"/>
              <a:gd fmla="*/ 2566009 w 2566009" name="connsiteX2"/>
              <a:gd fmla="*/ 3065886 h 3074138" name="connsiteY2"/>
              <a:gd fmla="*/ 2557567 w 2566009" name="connsiteX3"/>
              <a:gd fmla="*/ 3074138 h 3074138" name="connsiteY3"/>
              <a:gd fmla="*/ 0 w 2566009" name="connsiteX4"/>
              <a:gd fmla="*/ 457776 h 3074138" name="connsiteY4"/>
              <a:gd fmla="*/ 468300 w 2566009" name="connsiteX5"/>
              <a:gd fmla="*/ 0 h 307413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4138" w="2566009">
                <a:moveTo>
                  <a:pt x="468300" y="0"/>
                </a:moveTo>
                <a:lnTo>
                  <a:pt x="2566009" y="0"/>
                </a:lnTo>
                <a:lnTo>
                  <a:pt x="2566009" y="3065886"/>
                </a:lnTo>
                <a:lnTo>
                  <a:pt x="2557567" y="3074138"/>
                </a:lnTo>
                <a:lnTo>
                  <a:pt x="0" y="457776"/>
                </a:lnTo>
                <a:lnTo>
                  <a:pt x="468300" y="0"/>
                </a:lnTo>
                <a:close/>
              </a:path>
            </a:pathLst>
          </a:custGeom>
        </p:spPr>
      </p:pic>
      <p:pic>
        <p:nvPicPr>
          <p:cNvPr id="8" name="图片 7"/>
          <p:cNvPicPr>
            <a:picLocks noChangeAspect="1"/>
          </p:cNvPicPr>
          <p:nvPr/>
        </p:nvPicPr>
        <p:blipFill>
          <a:blip r:embed="rId5">
            <a:extLst>
              <a:ext uri="{28A0092B-C50C-407E-A947-70E740481C1C}">
                <a14:useLocalDpi/>
              </a:ext>
            </a:extLst>
          </a:blip>
          <a:stretch>
            <a:fillRect/>
          </a:stretch>
        </p:blipFill>
        <p:spPr>
          <a:xfrm>
            <a:off x="7110504" y="126573"/>
            <a:ext cx="1831411" cy="1832569"/>
          </a:xfrm>
          <a:custGeom>
            <a:gdLst>
              <a:gd fmla="*/ 675477 w 1373558" name="connsiteX0"/>
              <a:gd fmla="*/ 0 h 1374427" name="connsiteY0"/>
              <a:gd fmla="*/ 1373558 w 1373558" name="connsiteX1"/>
              <a:gd fmla="*/ 714129 h 1374427" name="connsiteY1"/>
              <a:gd fmla="*/ 698081 w 1373558" name="connsiteX2"/>
              <a:gd fmla="*/ 1374427 h 1374427" name="connsiteY2"/>
              <a:gd fmla="*/ 0 w 1373558" name="connsiteX3"/>
              <a:gd fmla="*/ 660298 h 1374427" name="connsiteY3"/>
              <a:gd fmla="*/ 675477 w 1373558" name="connsiteX4"/>
              <a:gd fmla="*/ 0 h 137442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4427" w="1373558">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6">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a:ext>
            </a:extLst>
          </a:blip>
          <a:stretch>
            <a:fillRect/>
          </a:stretch>
        </p:blipFill>
        <p:spPr>
          <a:xfrm>
            <a:off x="8167042" y="752478"/>
            <a:ext cx="2708668" cy="2708668"/>
          </a:xfrm>
          <a:custGeom>
            <a:gdLst>
              <a:gd fmla="*/ 1027293 w 2031501" name="connsiteX0"/>
              <a:gd fmla="*/ 0 h 2031501" name="connsiteY0"/>
              <a:gd fmla="*/ 2031501 w 2031501" name="connsiteX1"/>
              <a:gd fmla="*/ 1027293 h 2031501" name="connsiteY1"/>
              <a:gd fmla="*/ 1004208 w 2031501" name="connsiteX2"/>
              <a:gd fmla="*/ 2031501 h 2031501" name="connsiteY2"/>
              <a:gd fmla="*/ 0 w 2031501" name="connsiteX3"/>
              <a:gd fmla="*/ 1004208 h 2031501" name="connsiteY3"/>
              <a:gd fmla="*/ 1027293 w 2031501" name="connsiteX4"/>
              <a:gd fmla="*/ 0 h 20315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31501" w="2031501">
                <a:moveTo>
                  <a:pt x="1027293" y="0"/>
                </a:moveTo>
                <a:lnTo>
                  <a:pt x="2031501" y="1027293"/>
                </a:lnTo>
                <a:lnTo>
                  <a:pt x="1004208" y="2031501"/>
                </a:lnTo>
                <a:lnTo>
                  <a:pt x="0" y="1004208"/>
                </a:lnTo>
                <a:lnTo>
                  <a:pt x="1027293" y="0"/>
                </a:lnTo>
                <a:close/>
              </a:path>
            </a:pathLst>
          </a:custGeom>
        </p:spPr>
      </p:pic>
      <p:pic>
        <p:nvPicPr>
          <p:cNvPr id="13" name="图片 12"/>
          <p:cNvPicPr>
            <a:picLocks noChangeAspect="1"/>
          </p:cNvPicPr>
          <p:nvPr/>
        </p:nvPicPr>
        <p:blipFill>
          <a:blip r:embed="rId7">
            <a:extLst>
              <a:ext uri="{28A0092B-C50C-407E-A947-70E740481C1C}">
                <a14:useLocalDpi/>
              </a:ext>
            </a:extLst>
          </a:blip>
          <a:stretch>
            <a:fillRect/>
          </a:stretch>
        </p:blipFill>
        <p:spPr>
          <a:xfrm>
            <a:off x="6560782" y="1102126"/>
            <a:ext cx="827703" cy="827703"/>
          </a:xfrm>
          <a:custGeom>
            <a:gdLst>
              <a:gd fmla="*/ 313915 w 620777" name="connsiteX0"/>
              <a:gd fmla="*/ 0 h 620777" name="connsiteY0"/>
              <a:gd fmla="*/ 620777 w 620777" name="connsiteX1"/>
              <a:gd fmla="*/ 313915 h 620777" name="connsiteY1"/>
              <a:gd fmla="*/ 306861 w 620777" name="connsiteX2"/>
              <a:gd fmla="*/ 620777 h 620777" name="connsiteY2"/>
              <a:gd fmla="*/ 0 w 620777" name="connsiteX3"/>
              <a:gd fmla="*/ 306861 h 620777" name="connsiteY3"/>
              <a:gd fmla="*/ 313915 w 620777" name="connsiteX4"/>
              <a:gd fmla="*/ 0 h 620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20777" w="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376571" y="2520100"/>
            <a:ext cx="1219200" cy="1219200"/>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 name="矩形 14"/>
          <p:cNvSpPr/>
          <p:nvPr/>
        </p:nvSpPr>
        <p:spPr>
          <a:xfrm rot="2685974">
            <a:off x="8722562" y="3231980"/>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 name="矩形 15"/>
          <p:cNvSpPr/>
          <p:nvPr/>
        </p:nvSpPr>
        <p:spPr>
          <a:xfrm rot="2657183">
            <a:off x="7184718" y="1788738"/>
            <a:ext cx="642029" cy="5421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7" name="矩形 16"/>
          <p:cNvSpPr/>
          <p:nvPr/>
        </p:nvSpPr>
        <p:spPr>
          <a:xfrm rot="2685974">
            <a:off x="6048599" y="1340051"/>
            <a:ext cx="340936" cy="340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8" name="矩形 17"/>
          <p:cNvSpPr/>
          <p:nvPr/>
        </p:nvSpPr>
        <p:spPr>
          <a:xfrm rot="2685974">
            <a:off x="6019563" y="738468"/>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9" name="矩形 18"/>
          <p:cNvSpPr/>
          <p:nvPr/>
        </p:nvSpPr>
        <p:spPr>
          <a:xfrm rot="2685974">
            <a:off x="12267216" y="3630956"/>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0" name="矩形 19"/>
          <p:cNvSpPr/>
          <p:nvPr/>
        </p:nvSpPr>
        <p:spPr>
          <a:xfrm rot="2731766">
            <a:off x="7502217" y="2462356"/>
            <a:ext cx="1057708" cy="10725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1" name="矩形 20"/>
          <p:cNvSpPr/>
          <p:nvPr/>
        </p:nvSpPr>
        <p:spPr>
          <a:xfrm rot="2685974">
            <a:off x="6948683" y="3184033"/>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2" name="矩形 21"/>
          <p:cNvSpPr/>
          <p:nvPr/>
        </p:nvSpPr>
        <p:spPr>
          <a:xfrm rot="2685974">
            <a:off x="6562710" y="3320747"/>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3" name="任意多边形 22"/>
          <p:cNvSpPr/>
          <p:nvPr/>
        </p:nvSpPr>
        <p:spPr>
          <a:xfrm rot="2680233">
            <a:off x="6744018" y="4872236"/>
            <a:ext cx="7191213" cy="6332337"/>
          </a:xfrm>
          <a:custGeom>
            <a:gdLst>
              <a:gd fmla="*/ 0 w 5393410" name="connsiteX0"/>
              <a:gd fmla="*/ 0 h 4749253" name="connsiteY0"/>
              <a:gd fmla="*/ 4406292 w 5393410" name="connsiteX1"/>
              <a:gd fmla="*/ 0 h 4749253" name="connsiteY1"/>
              <a:gd fmla="*/ 5393410 w 5393410" name="connsiteX2"/>
              <a:gd fmla="*/ 998536 h 4749253" name="connsiteY2"/>
              <a:gd fmla="*/ 1599309 w 5393410" name="connsiteX3"/>
              <a:gd fmla="*/ 4749253 h 4749253" name="connsiteY3"/>
              <a:gd fmla="*/ 0 w 5393410" name="connsiteX4"/>
              <a:gd fmla="*/ 4749253 h 474925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749253" w="5393410">
                <a:moveTo>
                  <a:pt x="0" y="0"/>
                </a:moveTo>
                <a:lnTo>
                  <a:pt x="4406292" y="0"/>
                </a:lnTo>
                <a:lnTo>
                  <a:pt x="5393410" y="998536"/>
                </a:lnTo>
                <a:lnTo>
                  <a:pt x="1599309" y="4749253"/>
                </a:lnTo>
                <a:lnTo>
                  <a:pt x="0" y="4749253"/>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cxnSp>
        <p:nvCxnSpPr>
          <p:cNvPr id="24" name="直接连接符 23"/>
          <p:cNvCxnSpPr/>
          <p:nvPr/>
        </p:nvCxnSpPr>
        <p:spPr>
          <a:xfrm>
            <a:off x="10003066" y="3597144"/>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931589" y="3637361"/>
            <a:ext cx="4073316" cy="409124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49195" y="7739065"/>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4927" y="2104206"/>
            <a:ext cx="4196080" cy="2042160"/>
          </a:xfrm>
          <a:prstGeom prst="rect">
            <a:avLst/>
          </a:prstGeom>
          <a:noFill/>
        </p:spPr>
        <p:txBody>
          <a:bodyPr rtlCol="0" wrap="none">
            <a:spAutoFit/>
          </a:bodyPr>
          <a:lstStyle/>
          <a:p>
            <a:r>
              <a:rPr altLang="zh-CN" b="1" lang="en-US" sz="12800">
                <a:solidFill>
                  <a:srgbClr val="1557AE"/>
                </a:solidFill>
                <a:latin charset="-122" pitchFamily="34" typeface="微软雅黑"/>
                <a:ea charset="-122" pitchFamily="34" typeface="微软雅黑"/>
              </a:rPr>
              <a:t>2017</a:t>
            </a:r>
          </a:p>
        </p:txBody>
      </p:sp>
      <p:sp>
        <p:nvSpPr>
          <p:cNvPr id="28" name="TextBox 27"/>
          <p:cNvSpPr txBox="1"/>
          <p:nvPr/>
        </p:nvSpPr>
        <p:spPr>
          <a:xfrm>
            <a:off x="144926" y="3897438"/>
            <a:ext cx="8928992" cy="741731"/>
          </a:xfrm>
          <a:prstGeom prst="rect">
            <a:avLst/>
          </a:prstGeom>
          <a:noFill/>
        </p:spPr>
        <p:txBody>
          <a:bodyPr rtlCol="0" wrap="square">
            <a:spAutoFit/>
          </a:bodyPr>
          <a:lstStyle/>
          <a:p>
            <a:r>
              <a:rPr altLang="en-US" b="1" lang="zh-CN" sz="4267">
                <a:solidFill>
                  <a:srgbClr val="1557AE"/>
                </a:solidFill>
                <a:latin charset="-122" pitchFamily="34" typeface="微软雅黑"/>
                <a:ea charset="-122" pitchFamily="34" typeface="微软雅黑"/>
              </a:rPr>
              <a:t>框架完整工作计划总结PPT模板</a:t>
            </a:r>
          </a:p>
        </p:txBody>
      </p:sp>
      <p:sp>
        <p:nvSpPr>
          <p:cNvPr id="29" name="矩形 28"/>
          <p:cNvSpPr/>
          <p:nvPr/>
        </p:nvSpPr>
        <p:spPr>
          <a:xfrm>
            <a:off x="276834" y="5418897"/>
            <a:ext cx="2027555" cy="375971"/>
          </a:xfrm>
          <a:prstGeom prst="rect">
            <a:avLst/>
          </a:prstGeom>
          <a:effectLst/>
        </p:spPr>
        <p:txBody>
          <a:bodyPr wrap="none">
            <a:spAutoFit/>
          </a:bodyPr>
          <a:lstStyle/>
          <a:p>
            <a:r>
              <a:rPr altLang="en-US" lang="zh-CN" sz="1867">
                <a:solidFill>
                  <a:srgbClr val="1557AE"/>
                </a:solidFill>
                <a:latin charset="-122" pitchFamily="34" typeface="微软雅黑"/>
                <a:ea charset="-122" pitchFamily="34" typeface="微软雅黑"/>
              </a:rPr>
              <a:t>汇报人：优页PPT</a:t>
            </a:r>
          </a:p>
        </p:txBody>
      </p:sp>
      <p:cxnSp>
        <p:nvCxnSpPr>
          <p:cNvPr id="30" name="直接连接符 29"/>
          <p:cNvCxnSpPr/>
          <p:nvPr/>
        </p:nvCxnSpPr>
        <p:spPr>
          <a:xfrm>
            <a:off x="333923" y="4833540"/>
            <a:ext cx="777988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33924" y="4814186"/>
            <a:ext cx="5502103" cy="4800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400">
              <a:solidFill>
                <a:srgbClr val="1557AE"/>
              </a:solidFill>
            </a:endParaRPr>
          </a:p>
        </p:txBody>
      </p:sp>
      <p:sp>
        <p:nvSpPr>
          <p:cNvPr id="32" name="矩形 31"/>
          <p:cNvSpPr/>
          <p:nvPr/>
        </p:nvSpPr>
        <p:spPr>
          <a:xfrm>
            <a:off x="333923" y="4842833"/>
            <a:ext cx="5478780" cy="416509"/>
          </a:xfrm>
          <a:prstGeom prst="rect">
            <a:avLst/>
          </a:prstGeom>
          <a:noFill/>
          <a:ln>
            <a:noFill/>
          </a:ln>
          <a:effectLst/>
        </p:spPr>
        <p:txBody>
          <a:bodyPr wrap="none">
            <a:spAutoFit/>
          </a:bodyPr>
          <a:lstStyle/>
          <a:p>
            <a:r>
              <a:rPr altLang="en-US" lang="zh-CN" sz="2133">
                <a:solidFill>
                  <a:schemeClr val="bg1"/>
                </a:solidFill>
                <a:latin charset="-122" pitchFamily="34" typeface="微软雅黑"/>
                <a:ea charset="-122" pitchFamily="34" typeface="微软雅黑"/>
              </a:rPr>
              <a:t>工作总结    会议报告    商务演示    工作计划</a:t>
            </a:r>
          </a:p>
        </p:txBody>
      </p:sp>
    </p:spTree>
    <p:extLst>
      <p:ext uri="{BB962C8B-B14F-4D97-AF65-F5344CB8AC3E}">
        <p14:creationId val="4272360611"/>
      </p:ext>
    </p:extLst>
  </p:cSld>
  <p:clrMapOvr>
    <a:masterClrMapping/>
  </p:clrMapOvr>
  <mc:AlternateContent>
    <mc:Choice Requires="p14">
      <p:transition p14:dur="4000" spd="slow">
        <p14:vortex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fltVal val="0"/>
                                          </p:val>
                                        </p:tav>
                                        <p:tav tm="100000">
                                          <p:val>
                                            <p:strVal val="#ppt_w"/>
                                          </p:val>
                                        </p:tav>
                                      </p:tavLst>
                                    </p:anim>
                                    <p:anim calcmode="lin" valueType="num">
                                      <p:cBhvr>
                                        <p:cTn dur="1000" fill="hold" id="8"/>
                                        <p:tgtEl>
                                          <p:spTgt spid="6"/>
                                        </p:tgtEl>
                                        <p:attrNameLst>
                                          <p:attrName>ppt_h</p:attrName>
                                        </p:attrNameLst>
                                      </p:cBhvr>
                                      <p:tavLst>
                                        <p:tav tm="0">
                                          <p:val>
                                            <p:fltVal val="0"/>
                                          </p:val>
                                        </p:tav>
                                        <p:tav tm="100000">
                                          <p:val>
                                            <p:strVal val="#ppt_h"/>
                                          </p:val>
                                        </p:tav>
                                      </p:tavLst>
                                    </p:anim>
                                    <p:anim calcmode="lin" valueType="num">
                                      <p:cBhvr>
                                        <p:cTn dur="1000" fill="hold" id="9"/>
                                        <p:tgtEl>
                                          <p:spTgt spid="6"/>
                                        </p:tgtEl>
                                        <p:attrNameLst>
                                          <p:attrName>style.rotation</p:attrName>
                                        </p:attrNameLst>
                                      </p:cBhvr>
                                      <p:tavLst>
                                        <p:tav tm="0">
                                          <p:val>
                                            <p:fltVal val="90"/>
                                          </p:val>
                                        </p:tav>
                                        <p:tav tm="100000">
                                          <p:val>
                                            <p:fltVal val="0"/>
                                          </p:val>
                                        </p:tav>
                                      </p:tavLst>
                                    </p:anim>
                                    <p:animEffect filter="fade" transition="in">
                                      <p:cBhvr>
                                        <p:cTn dur="1000" id="10"/>
                                        <p:tgtEl>
                                          <p:spTgt spid="6"/>
                                        </p:tgtEl>
                                      </p:cBhvr>
                                    </p:animEffect>
                                  </p:childTnLst>
                                </p:cTn>
                              </p:par>
                              <p:par>
                                <p:cTn fill="hold" id="11" nodeType="withEffect" presetClass="entr" presetID="31" presetSubtype="0">
                                  <p:stCondLst>
                                    <p:cond delay="200"/>
                                  </p:stCondLst>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fltVal val="0"/>
                                          </p:val>
                                        </p:tav>
                                        <p:tav tm="100000">
                                          <p:val>
                                            <p:strVal val="#ppt_w"/>
                                          </p:val>
                                        </p:tav>
                                      </p:tavLst>
                                    </p:anim>
                                    <p:anim calcmode="lin" valueType="num">
                                      <p:cBhvr>
                                        <p:cTn dur="1000" fill="hold" id="14"/>
                                        <p:tgtEl>
                                          <p:spTgt spid="7"/>
                                        </p:tgtEl>
                                        <p:attrNameLst>
                                          <p:attrName>ppt_h</p:attrName>
                                        </p:attrNameLst>
                                      </p:cBhvr>
                                      <p:tavLst>
                                        <p:tav tm="0">
                                          <p:val>
                                            <p:fltVal val="0"/>
                                          </p:val>
                                        </p:tav>
                                        <p:tav tm="100000">
                                          <p:val>
                                            <p:strVal val="#ppt_h"/>
                                          </p:val>
                                        </p:tav>
                                      </p:tavLst>
                                    </p:anim>
                                    <p:anim calcmode="lin" valueType="num">
                                      <p:cBhvr>
                                        <p:cTn dur="1000" fill="hold" id="15"/>
                                        <p:tgtEl>
                                          <p:spTgt spid="7"/>
                                        </p:tgtEl>
                                        <p:attrNameLst>
                                          <p:attrName>style.rotation</p:attrName>
                                        </p:attrNameLst>
                                      </p:cBhvr>
                                      <p:tavLst>
                                        <p:tav tm="0">
                                          <p:val>
                                            <p:fltVal val="90"/>
                                          </p:val>
                                        </p:tav>
                                        <p:tav tm="100000">
                                          <p:val>
                                            <p:fltVal val="0"/>
                                          </p:val>
                                        </p:tav>
                                      </p:tavLst>
                                    </p:anim>
                                    <p:animEffect filter="fade" transition="in">
                                      <p:cBhvr>
                                        <p:cTn dur="1000" id="16"/>
                                        <p:tgtEl>
                                          <p:spTgt spid="7"/>
                                        </p:tgtEl>
                                      </p:cBhvr>
                                    </p:animEffect>
                                  </p:childTnLst>
                                </p:cTn>
                              </p:par>
                              <p:par>
                                <p:cTn fill="hold" id="17" nodeType="withEffect" presetClass="entr" presetID="31" presetSubtype="0">
                                  <p:stCondLst>
                                    <p:cond delay="300"/>
                                  </p:stCondLst>
                                  <p:childTnLst>
                                    <p:set>
                                      <p:cBhvr>
                                        <p:cTn dur="1" fill="hold" id="18">
                                          <p:stCondLst>
                                            <p:cond delay="0"/>
                                          </p:stCondLst>
                                        </p:cTn>
                                        <p:tgtEl>
                                          <p:spTgt spid="8"/>
                                        </p:tgtEl>
                                        <p:attrNameLst>
                                          <p:attrName>style.visibility</p:attrName>
                                        </p:attrNameLst>
                                      </p:cBhvr>
                                      <p:to>
                                        <p:strVal val="visible"/>
                                      </p:to>
                                    </p:set>
                                    <p:anim calcmode="lin" valueType="num">
                                      <p:cBhvr>
                                        <p:cTn dur="1000" fill="hold" id="19"/>
                                        <p:tgtEl>
                                          <p:spTgt spid="8"/>
                                        </p:tgtEl>
                                        <p:attrNameLst>
                                          <p:attrName>ppt_w</p:attrName>
                                        </p:attrNameLst>
                                      </p:cBhvr>
                                      <p:tavLst>
                                        <p:tav tm="0">
                                          <p:val>
                                            <p:fltVal val="0"/>
                                          </p:val>
                                        </p:tav>
                                        <p:tav tm="100000">
                                          <p:val>
                                            <p:strVal val="#ppt_w"/>
                                          </p:val>
                                        </p:tav>
                                      </p:tavLst>
                                    </p:anim>
                                    <p:anim calcmode="lin" valueType="num">
                                      <p:cBhvr>
                                        <p:cTn dur="1000" fill="hold" id="20"/>
                                        <p:tgtEl>
                                          <p:spTgt spid="8"/>
                                        </p:tgtEl>
                                        <p:attrNameLst>
                                          <p:attrName>ppt_h</p:attrName>
                                        </p:attrNameLst>
                                      </p:cBhvr>
                                      <p:tavLst>
                                        <p:tav tm="0">
                                          <p:val>
                                            <p:fltVal val="0"/>
                                          </p:val>
                                        </p:tav>
                                        <p:tav tm="100000">
                                          <p:val>
                                            <p:strVal val="#ppt_h"/>
                                          </p:val>
                                        </p:tav>
                                      </p:tavLst>
                                    </p:anim>
                                    <p:anim calcmode="lin" valueType="num">
                                      <p:cBhvr>
                                        <p:cTn dur="1000" fill="hold" id="21"/>
                                        <p:tgtEl>
                                          <p:spTgt spid="8"/>
                                        </p:tgtEl>
                                        <p:attrNameLst>
                                          <p:attrName>style.rotation</p:attrName>
                                        </p:attrNameLst>
                                      </p:cBhvr>
                                      <p:tavLst>
                                        <p:tav tm="0">
                                          <p:val>
                                            <p:fltVal val="90"/>
                                          </p:val>
                                        </p:tav>
                                        <p:tav tm="100000">
                                          <p:val>
                                            <p:fltVal val="0"/>
                                          </p:val>
                                        </p:tav>
                                      </p:tavLst>
                                    </p:anim>
                                    <p:animEffect filter="fade" transition="in">
                                      <p:cBhvr>
                                        <p:cTn dur="1000" id="22"/>
                                        <p:tgtEl>
                                          <p:spTgt spid="8"/>
                                        </p:tgtEl>
                                      </p:cBhvr>
                                    </p:animEffect>
                                  </p:childTnLst>
                                </p:cTn>
                              </p:par>
                              <p:par>
                                <p:cTn fill="hold" id="23" nodeType="withEffect" presetClass="entr" presetID="31" presetSubtype="0">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p:cTn dur="1000" fill="hold" id="25"/>
                                        <p:tgtEl>
                                          <p:spTgt spid="11"/>
                                        </p:tgtEl>
                                        <p:attrNameLst>
                                          <p:attrName>ppt_w</p:attrName>
                                        </p:attrNameLst>
                                      </p:cBhvr>
                                      <p:tavLst>
                                        <p:tav tm="0">
                                          <p:val>
                                            <p:fltVal val="0"/>
                                          </p:val>
                                        </p:tav>
                                        <p:tav tm="100000">
                                          <p:val>
                                            <p:strVal val="#ppt_w"/>
                                          </p:val>
                                        </p:tav>
                                      </p:tavLst>
                                    </p:anim>
                                    <p:anim calcmode="lin" valueType="num">
                                      <p:cBhvr>
                                        <p:cTn dur="1000" fill="hold" id="26"/>
                                        <p:tgtEl>
                                          <p:spTgt spid="11"/>
                                        </p:tgtEl>
                                        <p:attrNameLst>
                                          <p:attrName>ppt_h</p:attrName>
                                        </p:attrNameLst>
                                      </p:cBhvr>
                                      <p:tavLst>
                                        <p:tav tm="0">
                                          <p:val>
                                            <p:fltVal val="0"/>
                                          </p:val>
                                        </p:tav>
                                        <p:tav tm="100000">
                                          <p:val>
                                            <p:strVal val="#ppt_h"/>
                                          </p:val>
                                        </p:tav>
                                      </p:tavLst>
                                    </p:anim>
                                    <p:anim calcmode="lin" valueType="num">
                                      <p:cBhvr>
                                        <p:cTn dur="1000" fill="hold" id="27"/>
                                        <p:tgtEl>
                                          <p:spTgt spid="11"/>
                                        </p:tgtEl>
                                        <p:attrNameLst>
                                          <p:attrName>style.rotation</p:attrName>
                                        </p:attrNameLst>
                                      </p:cBhvr>
                                      <p:tavLst>
                                        <p:tav tm="0">
                                          <p:val>
                                            <p:fltVal val="90"/>
                                          </p:val>
                                        </p:tav>
                                        <p:tav tm="100000">
                                          <p:val>
                                            <p:fltVal val="0"/>
                                          </p:val>
                                        </p:tav>
                                      </p:tavLst>
                                    </p:anim>
                                    <p:animEffect filter="fade" transition="in">
                                      <p:cBhvr>
                                        <p:cTn dur="1000" id="28"/>
                                        <p:tgtEl>
                                          <p:spTgt spid="11"/>
                                        </p:tgtEl>
                                      </p:cBhvr>
                                    </p:animEffect>
                                  </p:childTnLst>
                                </p:cTn>
                              </p:par>
                              <p:par>
                                <p:cTn fill="hold" id="29" nodeType="withEffect" presetClass="entr" presetID="31" presetSubtype="0">
                                  <p:stCondLst>
                                    <p:cond delay="400"/>
                                  </p:stCondLst>
                                  <p:childTnLst>
                                    <p:set>
                                      <p:cBhvr>
                                        <p:cTn dur="1" fill="hold" id="30">
                                          <p:stCondLst>
                                            <p:cond delay="0"/>
                                          </p:stCondLst>
                                        </p:cTn>
                                        <p:tgtEl>
                                          <p:spTgt spid="13"/>
                                        </p:tgtEl>
                                        <p:attrNameLst>
                                          <p:attrName>style.visibility</p:attrName>
                                        </p:attrNameLst>
                                      </p:cBhvr>
                                      <p:to>
                                        <p:strVal val="visible"/>
                                      </p:to>
                                    </p:set>
                                    <p:anim calcmode="lin" valueType="num">
                                      <p:cBhvr>
                                        <p:cTn dur="1000" fill="hold" id="31"/>
                                        <p:tgtEl>
                                          <p:spTgt spid="13"/>
                                        </p:tgtEl>
                                        <p:attrNameLst>
                                          <p:attrName>ppt_w</p:attrName>
                                        </p:attrNameLst>
                                      </p:cBhvr>
                                      <p:tavLst>
                                        <p:tav tm="0">
                                          <p:val>
                                            <p:fltVal val="0"/>
                                          </p:val>
                                        </p:tav>
                                        <p:tav tm="100000">
                                          <p:val>
                                            <p:strVal val="#ppt_w"/>
                                          </p:val>
                                        </p:tav>
                                      </p:tavLst>
                                    </p:anim>
                                    <p:anim calcmode="lin" valueType="num">
                                      <p:cBhvr>
                                        <p:cTn dur="1000" fill="hold" id="32"/>
                                        <p:tgtEl>
                                          <p:spTgt spid="13"/>
                                        </p:tgtEl>
                                        <p:attrNameLst>
                                          <p:attrName>ppt_h</p:attrName>
                                        </p:attrNameLst>
                                      </p:cBhvr>
                                      <p:tavLst>
                                        <p:tav tm="0">
                                          <p:val>
                                            <p:fltVal val="0"/>
                                          </p:val>
                                        </p:tav>
                                        <p:tav tm="100000">
                                          <p:val>
                                            <p:strVal val="#ppt_h"/>
                                          </p:val>
                                        </p:tav>
                                      </p:tavLst>
                                    </p:anim>
                                    <p:anim calcmode="lin" valueType="num">
                                      <p:cBhvr>
                                        <p:cTn dur="1000" fill="hold" id="33"/>
                                        <p:tgtEl>
                                          <p:spTgt spid="13"/>
                                        </p:tgtEl>
                                        <p:attrNameLst>
                                          <p:attrName>style.rotation</p:attrName>
                                        </p:attrNameLst>
                                      </p:cBhvr>
                                      <p:tavLst>
                                        <p:tav tm="0">
                                          <p:val>
                                            <p:fltVal val="90"/>
                                          </p:val>
                                        </p:tav>
                                        <p:tav tm="100000">
                                          <p:val>
                                            <p:fltVal val="0"/>
                                          </p:val>
                                        </p:tav>
                                      </p:tavLst>
                                    </p:anim>
                                    <p:animEffect filter="fade" transition="in">
                                      <p:cBhvr>
                                        <p:cTn dur="1000" id="34"/>
                                        <p:tgtEl>
                                          <p:spTgt spid="13"/>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1000" fill="hold" id="37"/>
                                        <p:tgtEl>
                                          <p:spTgt spid="14"/>
                                        </p:tgtEl>
                                        <p:attrNameLst>
                                          <p:attrName>ppt_w</p:attrName>
                                        </p:attrNameLst>
                                      </p:cBhvr>
                                      <p:tavLst>
                                        <p:tav tm="0">
                                          <p:val>
                                            <p:fltVal val="0"/>
                                          </p:val>
                                        </p:tav>
                                        <p:tav tm="100000">
                                          <p:val>
                                            <p:strVal val="#ppt_w"/>
                                          </p:val>
                                        </p:tav>
                                      </p:tavLst>
                                    </p:anim>
                                    <p:anim calcmode="lin" valueType="num">
                                      <p:cBhvr>
                                        <p:cTn dur="1000" fill="hold" id="38"/>
                                        <p:tgtEl>
                                          <p:spTgt spid="14"/>
                                        </p:tgtEl>
                                        <p:attrNameLst>
                                          <p:attrName>ppt_h</p:attrName>
                                        </p:attrNameLst>
                                      </p:cBhvr>
                                      <p:tavLst>
                                        <p:tav tm="0">
                                          <p:val>
                                            <p:fltVal val="0"/>
                                          </p:val>
                                        </p:tav>
                                        <p:tav tm="100000">
                                          <p:val>
                                            <p:strVal val="#ppt_h"/>
                                          </p:val>
                                        </p:tav>
                                      </p:tavLst>
                                    </p:anim>
                                    <p:anim calcmode="lin" valueType="num">
                                      <p:cBhvr>
                                        <p:cTn dur="1000" fill="hold" id="39"/>
                                        <p:tgtEl>
                                          <p:spTgt spid="14"/>
                                        </p:tgtEl>
                                        <p:attrNameLst>
                                          <p:attrName>style.rotation</p:attrName>
                                        </p:attrNameLst>
                                      </p:cBhvr>
                                      <p:tavLst>
                                        <p:tav tm="0">
                                          <p:val>
                                            <p:fltVal val="90"/>
                                          </p:val>
                                        </p:tav>
                                        <p:tav tm="100000">
                                          <p:val>
                                            <p:fltVal val="0"/>
                                          </p:val>
                                        </p:tav>
                                      </p:tavLst>
                                    </p:anim>
                                    <p:animEffect filter="fade" transition="in">
                                      <p:cBhvr>
                                        <p:cTn dur="1000" id="40"/>
                                        <p:tgtEl>
                                          <p:spTgt spid="14"/>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p:cTn dur="1200" fill="hold" id="43"/>
                                        <p:tgtEl>
                                          <p:spTgt spid="15"/>
                                        </p:tgtEl>
                                        <p:attrNameLst>
                                          <p:attrName>ppt_w</p:attrName>
                                        </p:attrNameLst>
                                      </p:cBhvr>
                                      <p:tavLst>
                                        <p:tav tm="0">
                                          <p:val>
                                            <p:fltVal val="0"/>
                                          </p:val>
                                        </p:tav>
                                        <p:tav tm="100000">
                                          <p:val>
                                            <p:strVal val="#ppt_w"/>
                                          </p:val>
                                        </p:tav>
                                      </p:tavLst>
                                    </p:anim>
                                    <p:anim calcmode="lin" valueType="num">
                                      <p:cBhvr>
                                        <p:cTn dur="1200" fill="hold" id="44"/>
                                        <p:tgtEl>
                                          <p:spTgt spid="15"/>
                                        </p:tgtEl>
                                        <p:attrNameLst>
                                          <p:attrName>ppt_h</p:attrName>
                                        </p:attrNameLst>
                                      </p:cBhvr>
                                      <p:tavLst>
                                        <p:tav tm="0">
                                          <p:val>
                                            <p:fltVal val="0"/>
                                          </p:val>
                                        </p:tav>
                                        <p:tav tm="100000">
                                          <p:val>
                                            <p:strVal val="#ppt_h"/>
                                          </p:val>
                                        </p:tav>
                                      </p:tavLst>
                                    </p:anim>
                                    <p:anim calcmode="lin" valueType="num">
                                      <p:cBhvr>
                                        <p:cTn dur="1200" fill="hold" id="45"/>
                                        <p:tgtEl>
                                          <p:spTgt spid="15"/>
                                        </p:tgtEl>
                                        <p:attrNameLst>
                                          <p:attrName>style.rotation</p:attrName>
                                        </p:attrNameLst>
                                      </p:cBhvr>
                                      <p:tavLst>
                                        <p:tav tm="0">
                                          <p:val>
                                            <p:fltVal val="90"/>
                                          </p:val>
                                        </p:tav>
                                        <p:tav tm="100000">
                                          <p:val>
                                            <p:fltVal val="0"/>
                                          </p:val>
                                        </p:tav>
                                      </p:tavLst>
                                    </p:anim>
                                    <p:animEffect filter="fade" transition="in">
                                      <p:cBhvr>
                                        <p:cTn dur="1200" id="46"/>
                                        <p:tgtEl>
                                          <p:spTgt spid="15"/>
                                        </p:tgtEl>
                                      </p:cBhvr>
                                    </p:animEffect>
                                  </p:childTnLst>
                                </p:cTn>
                              </p:par>
                              <p:par>
                                <p:cTn fill="hold" grpId="0" id="47" nodeType="withEffect" presetClass="entr" presetID="31" presetSubtype="0">
                                  <p:stCondLst>
                                    <p:cond delay="300"/>
                                  </p:stCondLst>
                                  <p:childTnLst>
                                    <p:set>
                                      <p:cBhvr>
                                        <p:cTn dur="1" fill="hold" id="48">
                                          <p:stCondLst>
                                            <p:cond delay="0"/>
                                          </p:stCondLst>
                                        </p:cTn>
                                        <p:tgtEl>
                                          <p:spTgt spid="16"/>
                                        </p:tgtEl>
                                        <p:attrNameLst>
                                          <p:attrName>style.visibility</p:attrName>
                                        </p:attrNameLst>
                                      </p:cBhvr>
                                      <p:to>
                                        <p:strVal val="visible"/>
                                      </p:to>
                                    </p:set>
                                    <p:anim calcmode="lin" valueType="num">
                                      <p:cBhvr>
                                        <p:cTn dur="1000" fill="hold" id="49"/>
                                        <p:tgtEl>
                                          <p:spTgt spid="16"/>
                                        </p:tgtEl>
                                        <p:attrNameLst>
                                          <p:attrName>ppt_w</p:attrName>
                                        </p:attrNameLst>
                                      </p:cBhvr>
                                      <p:tavLst>
                                        <p:tav tm="0">
                                          <p:val>
                                            <p:fltVal val="0"/>
                                          </p:val>
                                        </p:tav>
                                        <p:tav tm="100000">
                                          <p:val>
                                            <p:strVal val="#ppt_w"/>
                                          </p:val>
                                        </p:tav>
                                      </p:tavLst>
                                    </p:anim>
                                    <p:anim calcmode="lin" valueType="num">
                                      <p:cBhvr>
                                        <p:cTn dur="1000" fill="hold" id="50"/>
                                        <p:tgtEl>
                                          <p:spTgt spid="16"/>
                                        </p:tgtEl>
                                        <p:attrNameLst>
                                          <p:attrName>ppt_h</p:attrName>
                                        </p:attrNameLst>
                                      </p:cBhvr>
                                      <p:tavLst>
                                        <p:tav tm="0">
                                          <p:val>
                                            <p:fltVal val="0"/>
                                          </p:val>
                                        </p:tav>
                                        <p:tav tm="100000">
                                          <p:val>
                                            <p:strVal val="#ppt_h"/>
                                          </p:val>
                                        </p:tav>
                                      </p:tavLst>
                                    </p:anim>
                                    <p:anim calcmode="lin" valueType="num">
                                      <p:cBhvr>
                                        <p:cTn dur="1000" fill="hold" id="51"/>
                                        <p:tgtEl>
                                          <p:spTgt spid="16"/>
                                        </p:tgtEl>
                                        <p:attrNameLst>
                                          <p:attrName>style.rotation</p:attrName>
                                        </p:attrNameLst>
                                      </p:cBhvr>
                                      <p:tavLst>
                                        <p:tav tm="0">
                                          <p:val>
                                            <p:fltVal val="90"/>
                                          </p:val>
                                        </p:tav>
                                        <p:tav tm="100000">
                                          <p:val>
                                            <p:fltVal val="0"/>
                                          </p:val>
                                        </p:tav>
                                      </p:tavLst>
                                    </p:anim>
                                    <p:animEffect filter="fade" transition="in">
                                      <p:cBhvr>
                                        <p:cTn dur="1000" id="52"/>
                                        <p:tgtEl>
                                          <p:spTgt spid="16"/>
                                        </p:tgtEl>
                                      </p:cBhvr>
                                    </p:animEffect>
                                  </p:childTnLst>
                                </p:cTn>
                              </p:par>
                              <p:par>
                                <p:cTn fill="hold" grpId="0" id="53" nodeType="withEffect" presetClass="entr" presetID="31" presetSubtype="0">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p:cTn dur="1000" fill="hold" id="55"/>
                                        <p:tgtEl>
                                          <p:spTgt spid="17"/>
                                        </p:tgtEl>
                                        <p:attrNameLst>
                                          <p:attrName>ppt_w</p:attrName>
                                        </p:attrNameLst>
                                      </p:cBhvr>
                                      <p:tavLst>
                                        <p:tav tm="0">
                                          <p:val>
                                            <p:fltVal val="0"/>
                                          </p:val>
                                        </p:tav>
                                        <p:tav tm="100000">
                                          <p:val>
                                            <p:strVal val="#ppt_w"/>
                                          </p:val>
                                        </p:tav>
                                      </p:tavLst>
                                    </p:anim>
                                    <p:anim calcmode="lin" valueType="num">
                                      <p:cBhvr>
                                        <p:cTn dur="1000" fill="hold" id="56"/>
                                        <p:tgtEl>
                                          <p:spTgt spid="17"/>
                                        </p:tgtEl>
                                        <p:attrNameLst>
                                          <p:attrName>ppt_h</p:attrName>
                                        </p:attrNameLst>
                                      </p:cBhvr>
                                      <p:tavLst>
                                        <p:tav tm="0">
                                          <p:val>
                                            <p:fltVal val="0"/>
                                          </p:val>
                                        </p:tav>
                                        <p:tav tm="100000">
                                          <p:val>
                                            <p:strVal val="#ppt_h"/>
                                          </p:val>
                                        </p:tav>
                                      </p:tavLst>
                                    </p:anim>
                                    <p:anim calcmode="lin" valueType="num">
                                      <p:cBhvr>
                                        <p:cTn dur="1000" fill="hold" id="57"/>
                                        <p:tgtEl>
                                          <p:spTgt spid="17"/>
                                        </p:tgtEl>
                                        <p:attrNameLst>
                                          <p:attrName>style.rotation</p:attrName>
                                        </p:attrNameLst>
                                      </p:cBhvr>
                                      <p:tavLst>
                                        <p:tav tm="0">
                                          <p:val>
                                            <p:fltVal val="90"/>
                                          </p:val>
                                        </p:tav>
                                        <p:tav tm="100000">
                                          <p:val>
                                            <p:fltVal val="0"/>
                                          </p:val>
                                        </p:tav>
                                      </p:tavLst>
                                    </p:anim>
                                    <p:animEffect filter="fade" transition="in">
                                      <p:cBhvr>
                                        <p:cTn dur="1000" id="58"/>
                                        <p:tgtEl>
                                          <p:spTgt spid="17"/>
                                        </p:tgtEl>
                                      </p:cBhvr>
                                    </p:animEffect>
                                  </p:childTnLst>
                                </p:cTn>
                              </p:par>
                              <p:par>
                                <p:cTn fill="hold" grpId="0" id="59" nodeType="withEffect" presetClass="entr" presetID="31" presetSubtype="0">
                                  <p:stCondLst>
                                    <p:cond delay="700"/>
                                  </p:stCondLst>
                                  <p:childTnLst>
                                    <p:set>
                                      <p:cBhvr>
                                        <p:cTn dur="1" fill="hold" id="60">
                                          <p:stCondLst>
                                            <p:cond delay="0"/>
                                          </p:stCondLst>
                                        </p:cTn>
                                        <p:tgtEl>
                                          <p:spTgt spid="18"/>
                                        </p:tgtEl>
                                        <p:attrNameLst>
                                          <p:attrName>style.visibility</p:attrName>
                                        </p:attrNameLst>
                                      </p:cBhvr>
                                      <p:to>
                                        <p:strVal val="visible"/>
                                      </p:to>
                                    </p:set>
                                    <p:anim calcmode="lin" valueType="num">
                                      <p:cBhvr>
                                        <p:cTn dur="1000" fill="hold" id="61"/>
                                        <p:tgtEl>
                                          <p:spTgt spid="18"/>
                                        </p:tgtEl>
                                        <p:attrNameLst>
                                          <p:attrName>ppt_w</p:attrName>
                                        </p:attrNameLst>
                                      </p:cBhvr>
                                      <p:tavLst>
                                        <p:tav tm="0">
                                          <p:val>
                                            <p:fltVal val="0"/>
                                          </p:val>
                                        </p:tav>
                                        <p:tav tm="100000">
                                          <p:val>
                                            <p:strVal val="#ppt_w"/>
                                          </p:val>
                                        </p:tav>
                                      </p:tavLst>
                                    </p:anim>
                                    <p:anim calcmode="lin" valueType="num">
                                      <p:cBhvr>
                                        <p:cTn dur="1000" fill="hold" id="62"/>
                                        <p:tgtEl>
                                          <p:spTgt spid="18"/>
                                        </p:tgtEl>
                                        <p:attrNameLst>
                                          <p:attrName>ppt_h</p:attrName>
                                        </p:attrNameLst>
                                      </p:cBhvr>
                                      <p:tavLst>
                                        <p:tav tm="0">
                                          <p:val>
                                            <p:fltVal val="0"/>
                                          </p:val>
                                        </p:tav>
                                        <p:tav tm="100000">
                                          <p:val>
                                            <p:strVal val="#ppt_h"/>
                                          </p:val>
                                        </p:tav>
                                      </p:tavLst>
                                    </p:anim>
                                    <p:anim calcmode="lin" valueType="num">
                                      <p:cBhvr>
                                        <p:cTn dur="1000" fill="hold" id="63"/>
                                        <p:tgtEl>
                                          <p:spTgt spid="18"/>
                                        </p:tgtEl>
                                        <p:attrNameLst>
                                          <p:attrName>style.rotation</p:attrName>
                                        </p:attrNameLst>
                                      </p:cBhvr>
                                      <p:tavLst>
                                        <p:tav tm="0">
                                          <p:val>
                                            <p:fltVal val="90"/>
                                          </p:val>
                                        </p:tav>
                                        <p:tav tm="100000">
                                          <p:val>
                                            <p:fltVal val="0"/>
                                          </p:val>
                                        </p:tav>
                                      </p:tavLst>
                                    </p:anim>
                                    <p:animEffect filter="fade" transition="in">
                                      <p:cBhvr>
                                        <p:cTn dur="1000" id="64"/>
                                        <p:tgtEl>
                                          <p:spTgt spid="18"/>
                                        </p:tgtEl>
                                      </p:cBhvr>
                                    </p:animEffect>
                                  </p:childTnLst>
                                </p:cTn>
                              </p:par>
                              <p:par>
                                <p:cTn fill="hold" grpId="0" id="65" nodeType="withEffect" presetClass="entr" presetID="31" presetSubtype="0">
                                  <p:stCondLst>
                                    <p:cond delay="200"/>
                                  </p:stCondLst>
                                  <p:childTnLst>
                                    <p:set>
                                      <p:cBhvr>
                                        <p:cTn dur="1" fill="hold" id="66">
                                          <p:stCondLst>
                                            <p:cond delay="0"/>
                                          </p:stCondLst>
                                        </p:cTn>
                                        <p:tgtEl>
                                          <p:spTgt spid="19"/>
                                        </p:tgtEl>
                                        <p:attrNameLst>
                                          <p:attrName>style.visibility</p:attrName>
                                        </p:attrNameLst>
                                      </p:cBhvr>
                                      <p:to>
                                        <p:strVal val="visible"/>
                                      </p:to>
                                    </p:set>
                                    <p:anim calcmode="lin" valueType="num">
                                      <p:cBhvr>
                                        <p:cTn dur="1000" fill="hold" id="67"/>
                                        <p:tgtEl>
                                          <p:spTgt spid="19"/>
                                        </p:tgtEl>
                                        <p:attrNameLst>
                                          <p:attrName>ppt_w</p:attrName>
                                        </p:attrNameLst>
                                      </p:cBhvr>
                                      <p:tavLst>
                                        <p:tav tm="0">
                                          <p:val>
                                            <p:fltVal val="0"/>
                                          </p:val>
                                        </p:tav>
                                        <p:tav tm="100000">
                                          <p:val>
                                            <p:strVal val="#ppt_w"/>
                                          </p:val>
                                        </p:tav>
                                      </p:tavLst>
                                    </p:anim>
                                    <p:anim calcmode="lin" valueType="num">
                                      <p:cBhvr>
                                        <p:cTn dur="1000" fill="hold" id="68"/>
                                        <p:tgtEl>
                                          <p:spTgt spid="19"/>
                                        </p:tgtEl>
                                        <p:attrNameLst>
                                          <p:attrName>ppt_h</p:attrName>
                                        </p:attrNameLst>
                                      </p:cBhvr>
                                      <p:tavLst>
                                        <p:tav tm="0">
                                          <p:val>
                                            <p:fltVal val="0"/>
                                          </p:val>
                                        </p:tav>
                                        <p:tav tm="100000">
                                          <p:val>
                                            <p:strVal val="#ppt_h"/>
                                          </p:val>
                                        </p:tav>
                                      </p:tavLst>
                                    </p:anim>
                                    <p:anim calcmode="lin" valueType="num">
                                      <p:cBhvr>
                                        <p:cTn dur="1000" fill="hold" id="69"/>
                                        <p:tgtEl>
                                          <p:spTgt spid="19"/>
                                        </p:tgtEl>
                                        <p:attrNameLst>
                                          <p:attrName>style.rotation</p:attrName>
                                        </p:attrNameLst>
                                      </p:cBhvr>
                                      <p:tavLst>
                                        <p:tav tm="0">
                                          <p:val>
                                            <p:fltVal val="90"/>
                                          </p:val>
                                        </p:tav>
                                        <p:tav tm="100000">
                                          <p:val>
                                            <p:fltVal val="0"/>
                                          </p:val>
                                        </p:tav>
                                      </p:tavLst>
                                    </p:anim>
                                    <p:animEffect filter="fade" transition="in">
                                      <p:cBhvr>
                                        <p:cTn dur="1000" id="70"/>
                                        <p:tgtEl>
                                          <p:spTgt spid="19"/>
                                        </p:tgtEl>
                                      </p:cBhvr>
                                    </p:animEffect>
                                  </p:childTnLst>
                                </p:cTn>
                              </p:par>
                              <p:par>
                                <p:cTn fill="hold" grpId="0" id="71" nodeType="withEffect" presetClass="entr" presetID="31" presetSubtype="0">
                                  <p:stCondLst>
                                    <p:cond delay="0"/>
                                  </p:stCondLst>
                                  <p:childTnLst>
                                    <p:set>
                                      <p:cBhvr>
                                        <p:cTn dur="1" fill="hold" id="72">
                                          <p:stCondLst>
                                            <p:cond delay="0"/>
                                          </p:stCondLst>
                                        </p:cTn>
                                        <p:tgtEl>
                                          <p:spTgt spid="20"/>
                                        </p:tgtEl>
                                        <p:attrNameLst>
                                          <p:attrName>style.visibility</p:attrName>
                                        </p:attrNameLst>
                                      </p:cBhvr>
                                      <p:to>
                                        <p:strVal val="visible"/>
                                      </p:to>
                                    </p:set>
                                    <p:anim calcmode="lin" valueType="num">
                                      <p:cBhvr>
                                        <p:cTn dur="1000" fill="hold" id="73"/>
                                        <p:tgtEl>
                                          <p:spTgt spid="20"/>
                                        </p:tgtEl>
                                        <p:attrNameLst>
                                          <p:attrName>ppt_w</p:attrName>
                                        </p:attrNameLst>
                                      </p:cBhvr>
                                      <p:tavLst>
                                        <p:tav tm="0">
                                          <p:val>
                                            <p:fltVal val="0"/>
                                          </p:val>
                                        </p:tav>
                                        <p:tav tm="100000">
                                          <p:val>
                                            <p:strVal val="#ppt_w"/>
                                          </p:val>
                                        </p:tav>
                                      </p:tavLst>
                                    </p:anim>
                                    <p:anim calcmode="lin" valueType="num">
                                      <p:cBhvr>
                                        <p:cTn dur="1000" fill="hold" id="74"/>
                                        <p:tgtEl>
                                          <p:spTgt spid="20"/>
                                        </p:tgtEl>
                                        <p:attrNameLst>
                                          <p:attrName>ppt_h</p:attrName>
                                        </p:attrNameLst>
                                      </p:cBhvr>
                                      <p:tavLst>
                                        <p:tav tm="0">
                                          <p:val>
                                            <p:fltVal val="0"/>
                                          </p:val>
                                        </p:tav>
                                        <p:tav tm="100000">
                                          <p:val>
                                            <p:strVal val="#ppt_h"/>
                                          </p:val>
                                        </p:tav>
                                      </p:tavLst>
                                    </p:anim>
                                    <p:anim calcmode="lin" valueType="num">
                                      <p:cBhvr>
                                        <p:cTn dur="1000" fill="hold" id="75"/>
                                        <p:tgtEl>
                                          <p:spTgt spid="20"/>
                                        </p:tgtEl>
                                        <p:attrNameLst>
                                          <p:attrName>style.rotation</p:attrName>
                                        </p:attrNameLst>
                                      </p:cBhvr>
                                      <p:tavLst>
                                        <p:tav tm="0">
                                          <p:val>
                                            <p:fltVal val="90"/>
                                          </p:val>
                                        </p:tav>
                                        <p:tav tm="100000">
                                          <p:val>
                                            <p:fltVal val="0"/>
                                          </p:val>
                                        </p:tav>
                                      </p:tavLst>
                                    </p:anim>
                                    <p:animEffect filter="fade" transition="in">
                                      <p:cBhvr>
                                        <p:cTn dur="1000" id="76"/>
                                        <p:tgtEl>
                                          <p:spTgt spid="20"/>
                                        </p:tgtEl>
                                      </p:cBhvr>
                                    </p:animEffect>
                                  </p:childTnLst>
                                </p:cTn>
                              </p:par>
                              <p:par>
                                <p:cTn fill="hold" grpId="0" id="77" nodeType="withEffect" presetClass="entr" presetID="31" presetSubtype="0">
                                  <p:stCondLst>
                                    <p:cond delay="300"/>
                                  </p:stCondLst>
                                  <p:childTnLst>
                                    <p:set>
                                      <p:cBhvr>
                                        <p:cTn dur="1" fill="hold" id="78">
                                          <p:stCondLst>
                                            <p:cond delay="0"/>
                                          </p:stCondLst>
                                        </p:cTn>
                                        <p:tgtEl>
                                          <p:spTgt spid="21"/>
                                        </p:tgtEl>
                                        <p:attrNameLst>
                                          <p:attrName>style.visibility</p:attrName>
                                        </p:attrNameLst>
                                      </p:cBhvr>
                                      <p:to>
                                        <p:strVal val="visible"/>
                                      </p:to>
                                    </p:set>
                                    <p:anim calcmode="lin" valueType="num">
                                      <p:cBhvr>
                                        <p:cTn dur="1000" fill="hold" id="79"/>
                                        <p:tgtEl>
                                          <p:spTgt spid="21"/>
                                        </p:tgtEl>
                                        <p:attrNameLst>
                                          <p:attrName>ppt_w</p:attrName>
                                        </p:attrNameLst>
                                      </p:cBhvr>
                                      <p:tavLst>
                                        <p:tav tm="0">
                                          <p:val>
                                            <p:fltVal val="0"/>
                                          </p:val>
                                        </p:tav>
                                        <p:tav tm="100000">
                                          <p:val>
                                            <p:strVal val="#ppt_w"/>
                                          </p:val>
                                        </p:tav>
                                      </p:tavLst>
                                    </p:anim>
                                    <p:anim calcmode="lin" valueType="num">
                                      <p:cBhvr>
                                        <p:cTn dur="1000" fill="hold" id="80"/>
                                        <p:tgtEl>
                                          <p:spTgt spid="21"/>
                                        </p:tgtEl>
                                        <p:attrNameLst>
                                          <p:attrName>ppt_h</p:attrName>
                                        </p:attrNameLst>
                                      </p:cBhvr>
                                      <p:tavLst>
                                        <p:tav tm="0">
                                          <p:val>
                                            <p:fltVal val="0"/>
                                          </p:val>
                                        </p:tav>
                                        <p:tav tm="100000">
                                          <p:val>
                                            <p:strVal val="#ppt_h"/>
                                          </p:val>
                                        </p:tav>
                                      </p:tavLst>
                                    </p:anim>
                                    <p:anim calcmode="lin" valueType="num">
                                      <p:cBhvr>
                                        <p:cTn dur="1000" fill="hold" id="81"/>
                                        <p:tgtEl>
                                          <p:spTgt spid="21"/>
                                        </p:tgtEl>
                                        <p:attrNameLst>
                                          <p:attrName>style.rotation</p:attrName>
                                        </p:attrNameLst>
                                      </p:cBhvr>
                                      <p:tavLst>
                                        <p:tav tm="0">
                                          <p:val>
                                            <p:fltVal val="90"/>
                                          </p:val>
                                        </p:tav>
                                        <p:tav tm="100000">
                                          <p:val>
                                            <p:fltVal val="0"/>
                                          </p:val>
                                        </p:tav>
                                      </p:tavLst>
                                    </p:anim>
                                    <p:animEffect filter="fade" transition="in">
                                      <p:cBhvr>
                                        <p:cTn dur="1000" id="82"/>
                                        <p:tgtEl>
                                          <p:spTgt spid="21"/>
                                        </p:tgtEl>
                                      </p:cBhvr>
                                    </p:animEffect>
                                  </p:childTnLst>
                                </p:cTn>
                              </p:par>
                              <p:par>
                                <p:cTn fill="hold" grpId="0" id="83" nodeType="withEffect" presetClass="entr" presetID="31" presetSubtype="0">
                                  <p:stCondLst>
                                    <p:cond delay="0"/>
                                  </p:stCondLst>
                                  <p:childTnLst>
                                    <p:set>
                                      <p:cBhvr>
                                        <p:cTn dur="1" fill="hold" id="84">
                                          <p:stCondLst>
                                            <p:cond delay="0"/>
                                          </p:stCondLst>
                                        </p:cTn>
                                        <p:tgtEl>
                                          <p:spTgt spid="22"/>
                                        </p:tgtEl>
                                        <p:attrNameLst>
                                          <p:attrName>style.visibility</p:attrName>
                                        </p:attrNameLst>
                                      </p:cBhvr>
                                      <p:to>
                                        <p:strVal val="visible"/>
                                      </p:to>
                                    </p:set>
                                    <p:anim calcmode="lin" valueType="num">
                                      <p:cBhvr>
                                        <p:cTn dur="1000" fill="hold" id="85"/>
                                        <p:tgtEl>
                                          <p:spTgt spid="22"/>
                                        </p:tgtEl>
                                        <p:attrNameLst>
                                          <p:attrName>ppt_w</p:attrName>
                                        </p:attrNameLst>
                                      </p:cBhvr>
                                      <p:tavLst>
                                        <p:tav tm="0">
                                          <p:val>
                                            <p:fltVal val="0"/>
                                          </p:val>
                                        </p:tav>
                                        <p:tav tm="100000">
                                          <p:val>
                                            <p:strVal val="#ppt_w"/>
                                          </p:val>
                                        </p:tav>
                                      </p:tavLst>
                                    </p:anim>
                                    <p:anim calcmode="lin" valueType="num">
                                      <p:cBhvr>
                                        <p:cTn dur="1000" fill="hold" id="86"/>
                                        <p:tgtEl>
                                          <p:spTgt spid="22"/>
                                        </p:tgtEl>
                                        <p:attrNameLst>
                                          <p:attrName>ppt_h</p:attrName>
                                        </p:attrNameLst>
                                      </p:cBhvr>
                                      <p:tavLst>
                                        <p:tav tm="0">
                                          <p:val>
                                            <p:fltVal val="0"/>
                                          </p:val>
                                        </p:tav>
                                        <p:tav tm="100000">
                                          <p:val>
                                            <p:strVal val="#ppt_h"/>
                                          </p:val>
                                        </p:tav>
                                      </p:tavLst>
                                    </p:anim>
                                    <p:anim calcmode="lin" valueType="num">
                                      <p:cBhvr>
                                        <p:cTn dur="1000" fill="hold" id="87"/>
                                        <p:tgtEl>
                                          <p:spTgt spid="22"/>
                                        </p:tgtEl>
                                        <p:attrNameLst>
                                          <p:attrName>style.rotation</p:attrName>
                                        </p:attrNameLst>
                                      </p:cBhvr>
                                      <p:tavLst>
                                        <p:tav tm="0">
                                          <p:val>
                                            <p:fltVal val="90"/>
                                          </p:val>
                                        </p:tav>
                                        <p:tav tm="100000">
                                          <p:val>
                                            <p:fltVal val="0"/>
                                          </p:val>
                                        </p:tav>
                                      </p:tavLst>
                                    </p:anim>
                                    <p:animEffect filter="fade" transition="in">
                                      <p:cBhvr>
                                        <p:cTn dur="1000" id="88"/>
                                        <p:tgtEl>
                                          <p:spTgt spid="22"/>
                                        </p:tgtEl>
                                      </p:cBhvr>
                                    </p:animEffect>
                                  </p:childTnLst>
                                </p:cTn>
                              </p:par>
                            </p:childTnLst>
                          </p:cTn>
                        </p:par>
                        <p:par>
                          <p:cTn fill="hold" id="89" nodeType="afterGroup">
                            <p:stCondLst>
                              <p:cond delay="1700"/>
                            </p:stCondLst>
                            <p:childTnLst>
                              <p:par>
                                <p:cTn fill="hold" grpId="0" id="90" nodeType="afterEffect" presetClass="entr" presetID="42" presetSubtype="0">
                                  <p:stCondLst>
                                    <p:cond delay="0"/>
                                  </p:stCondLst>
                                  <p:childTnLst>
                                    <p:set>
                                      <p:cBhvr>
                                        <p:cTn dur="1" fill="hold" id="91">
                                          <p:stCondLst>
                                            <p:cond delay="0"/>
                                          </p:stCondLst>
                                        </p:cTn>
                                        <p:tgtEl>
                                          <p:spTgt spid="23"/>
                                        </p:tgtEl>
                                        <p:attrNameLst>
                                          <p:attrName>style.visibility</p:attrName>
                                        </p:attrNameLst>
                                      </p:cBhvr>
                                      <p:to>
                                        <p:strVal val="visible"/>
                                      </p:to>
                                    </p:set>
                                    <p:animEffect filter="fade" transition="in">
                                      <p:cBhvr>
                                        <p:cTn dur="1000" id="92"/>
                                        <p:tgtEl>
                                          <p:spTgt spid="23"/>
                                        </p:tgtEl>
                                      </p:cBhvr>
                                    </p:animEffect>
                                    <p:anim calcmode="lin" valueType="num">
                                      <p:cBhvr>
                                        <p:cTn dur="1000" fill="hold" id="93"/>
                                        <p:tgtEl>
                                          <p:spTgt spid="23"/>
                                        </p:tgtEl>
                                        <p:attrNameLst>
                                          <p:attrName>ppt_x</p:attrName>
                                        </p:attrNameLst>
                                      </p:cBhvr>
                                      <p:tavLst>
                                        <p:tav tm="0">
                                          <p:val>
                                            <p:strVal val="#ppt_x"/>
                                          </p:val>
                                        </p:tav>
                                        <p:tav tm="100000">
                                          <p:val>
                                            <p:strVal val="#ppt_x"/>
                                          </p:val>
                                        </p:tav>
                                      </p:tavLst>
                                    </p:anim>
                                    <p:anim calcmode="lin" valueType="num">
                                      <p:cBhvr>
                                        <p:cTn dur="1000" fill="hold" id="94"/>
                                        <p:tgtEl>
                                          <p:spTgt spid="23"/>
                                        </p:tgtEl>
                                        <p:attrNameLst>
                                          <p:attrName>ppt_y</p:attrName>
                                        </p:attrNameLst>
                                      </p:cBhvr>
                                      <p:tavLst>
                                        <p:tav tm="0">
                                          <p:val>
                                            <p:strVal val="#ppt_y+.1"/>
                                          </p:val>
                                        </p:tav>
                                        <p:tav tm="100000">
                                          <p:val>
                                            <p:strVal val="#ppt_y"/>
                                          </p:val>
                                        </p:tav>
                                      </p:tavLst>
                                    </p:anim>
                                  </p:childTnLst>
                                </p:cTn>
                              </p:par>
                              <p:par>
                                <p:cTn fill="hold" id="95" nodeType="withEffect" presetClass="entr" presetID="42" presetSubtype="0">
                                  <p:stCondLst>
                                    <p:cond delay="0"/>
                                  </p:stCondLst>
                                  <p:childTnLst>
                                    <p:set>
                                      <p:cBhvr>
                                        <p:cTn dur="1" fill="hold" id="96">
                                          <p:stCondLst>
                                            <p:cond delay="0"/>
                                          </p:stCondLst>
                                        </p:cTn>
                                        <p:tgtEl>
                                          <p:spTgt spid="25"/>
                                        </p:tgtEl>
                                        <p:attrNameLst>
                                          <p:attrName>style.visibility</p:attrName>
                                        </p:attrNameLst>
                                      </p:cBhvr>
                                      <p:to>
                                        <p:strVal val="visible"/>
                                      </p:to>
                                    </p:set>
                                    <p:animEffect filter="fade" transition="in">
                                      <p:cBhvr>
                                        <p:cTn dur="1000" id="97"/>
                                        <p:tgtEl>
                                          <p:spTgt spid="25"/>
                                        </p:tgtEl>
                                      </p:cBhvr>
                                    </p:animEffect>
                                    <p:anim calcmode="lin" valueType="num">
                                      <p:cBhvr>
                                        <p:cTn dur="1000" fill="hold" id="98"/>
                                        <p:tgtEl>
                                          <p:spTgt spid="25"/>
                                        </p:tgtEl>
                                        <p:attrNameLst>
                                          <p:attrName>ppt_x</p:attrName>
                                        </p:attrNameLst>
                                      </p:cBhvr>
                                      <p:tavLst>
                                        <p:tav tm="0">
                                          <p:val>
                                            <p:strVal val="#ppt_x"/>
                                          </p:val>
                                        </p:tav>
                                        <p:tav tm="100000">
                                          <p:val>
                                            <p:strVal val="#ppt_x"/>
                                          </p:val>
                                        </p:tav>
                                      </p:tavLst>
                                    </p:anim>
                                    <p:anim calcmode="lin" valueType="num">
                                      <p:cBhvr>
                                        <p:cTn dur="1000" fill="hold" id="99"/>
                                        <p:tgtEl>
                                          <p:spTgt spid="25"/>
                                        </p:tgtEl>
                                        <p:attrNameLst>
                                          <p:attrName>ppt_y</p:attrName>
                                        </p:attrNameLst>
                                      </p:cBhvr>
                                      <p:tavLst>
                                        <p:tav tm="0">
                                          <p:val>
                                            <p:strVal val="#ppt_y+.1"/>
                                          </p:val>
                                        </p:tav>
                                        <p:tav tm="100000">
                                          <p:val>
                                            <p:strVal val="#ppt_y"/>
                                          </p:val>
                                        </p:tav>
                                      </p:tavLst>
                                    </p:anim>
                                  </p:childTnLst>
                                </p:cTn>
                              </p:par>
                              <p:par>
                                <p:cTn fill="hold" id="100" nodeType="withEffect" presetClass="entr" presetID="42" presetSubtype="0">
                                  <p:stCondLst>
                                    <p:cond delay="0"/>
                                  </p:stCondLst>
                                  <p:childTnLst>
                                    <p:set>
                                      <p:cBhvr>
                                        <p:cTn dur="1" fill="hold" id="101">
                                          <p:stCondLst>
                                            <p:cond delay="0"/>
                                          </p:stCondLst>
                                        </p:cTn>
                                        <p:tgtEl>
                                          <p:spTgt spid="24"/>
                                        </p:tgtEl>
                                        <p:attrNameLst>
                                          <p:attrName>style.visibility</p:attrName>
                                        </p:attrNameLst>
                                      </p:cBhvr>
                                      <p:to>
                                        <p:strVal val="visible"/>
                                      </p:to>
                                    </p:set>
                                    <p:animEffect filter="fade" transition="in">
                                      <p:cBhvr>
                                        <p:cTn dur="1000" id="102"/>
                                        <p:tgtEl>
                                          <p:spTgt spid="24"/>
                                        </p:tgtEl>
                                      </p:cBhvr>
                                    </p:animEffect>
                                    <p:anim calcmode="lin" valueType="num">
                                      <p:cBhvr>
                                        <p:cTn dur="1000" fill="hold" id="103"/>
                                        <p:tgtEl>
                                          <p:spTgt spid="24"/>
                                        </p:tgtEl>
                                        <p:attrNameLst>
                                          <p:attrName>ppt_x</p:attrName>
                                        </p:attrNameLst>
                                      </p:cBhvr>
                                      <p:tavLst>
                                        <p:tav tm="0">
                                          <p:val>
                                            <p:strVal val="#ppt_x"/>
                                          </p:val>
                                        </p:tav>
                                        <p:tav tm="100000">
                                          <p:val>
                                            <p:strVal val="#ppt_x"/>
                                          </p:val>
                                        </p:tav>
                                      </p:tavLst>
                                    </p:anim>
                                    <p:anim calcmode="lin" valueType="num">
                                      <p:cBhvr>
                                        <p:cTn dur="1000" fill="hold" id="104"/>
                                        <p:tgtEl>
                                          <p:spTgt spid="24"/>
                                        </p:tgtEl>
                                        <p:attrNameLst>
                                          <p:attrName>ppt_y</p:attrName>
                                        </p:attrNameLst>
                                      </p:cBhvr>
                                      <p:tavLst>
                                        <p:tav tm="0">
                                          <p:val>
                                            <p:strVal val="#ppt_y+.1"/>
                                          </p:val>
                                        </p:tav>
                                        <p:tav tm="100000">
                                          <p:val>
                                            <p:strVal val="#ppt_y"/>
                                          </p:val>
                                        </p:tav>
                                      </p:tavLst>
                                    </p:anim>
                                  </p:childTnLst>
                                </p:cTn>
                              </p:par>
                            </p:childTnLst>
                          </p:cTn>
                        </p:par>
                        <p:par>
                          <p:cTn fill="hold" id="105" nodeType="afterGroup">
                            <p:stCondLst>
                              <p:cond delay="2700"/>
                            </p:stCondLst>
                            <p:childTnLst>
                              <p:par>
                                <p:cTn fill="hold" grpId="0" id="106" nodeType="afterEffect" presetClass="entr" presetID="2" presetSubtype="4">
                                  <p:stCondLst>
                                    <p:cond delay="0"/>
                                  </p:stCondLst>
                                  <p:childTnLst>
                                    <p:set>
                                      <p:cBhvr>
                                        <p:cTn dur="1" fill="hold" id="107">
                                          <p:stCondLst>
                                            <p:cond delay="0"/>
                                          </p:stCondLst>
                                        </p:cTn>
                                        <p:tgtEl>
                                          <p:spTgt spid="27"/>
                                        </p:tgtEl>
                                        <p:attrNameLst>
                                          <p:attrName>style.visibility</p:attrName>
                                        </p:attrNameLst>
                                      </p:cBhvr>
                                      <p:to>
                                        <p:strVal val="visible"/>
                                      </p:to>
                                    </p:set>
                                    <p:anim calcmode="lin" valueType="num">
                                      <p:cBhvr additive="base">
                                        <p:cTn dur="500" fill="hold" id="108"/>
                                        <p:tgtEl>
                                          <p:spTgt spid="27"/>
                                        </p:tgtEl>
                                        <p:attrNameLst>
                                          <p:attrName>ppt_x</p:attrName>
                                        </p:attrNameLst>
                                      </p:cBhvr>
                                      <p:tavLst>
                                        <p:tav tm="0">
                                          <p:val>
                                            <p:strVal val="#ppt_x"/>
                                          </p:val>
                                        </p:tav>
                                        <p:tav tm="100000">
                                          <p:val>
                                            <p:strVal val="#ppt_x"/>
                                          </p:val>
                                        </p:tav>
                                      </p:tavLst>
                                    </p:anim>
                                    <p:anim calcmode="lin" valueType="num">
                                      <p:cBhvr additive="base">
                                        <p:cTn dur="500" fill="hold" id="109"/>
                                        <p:tgtEl>
                                          <p:spTgt spid="27"/>
                                        </p:tgtEl>
                                        <p:attrNameLst>
                                          <p:attrName>ppt_y</p:attrName>
                                        </p:attrNameLst>
                                      </p:cBhvr>
                                      <p:tavLst>
                                        <p:tav tm="0">
                                          <p:val>
                                            <p:strVal val="1+#ppt_h/2"/>
                                          </p:val>
                                        </p:tav>
                                        <p:tav tm="100000">
                                          <p:val>
                                            <p:strVal val="#ppt_y"/>
                                          </p:val>
                                        </p:tav>
                                      </p:tavLst>
                                    </p:anim>
                                  </p:childTnLst>
                                </p:cTn>
                              </p:par>
                            </p:childTnLst>
                          </p:cTn>
                        </p:par>
                        <p:par>
                          <p:cTn fill="hold" id="110" nodeType="afterGroup">
                            <p:stCondLst>
                              <p:cond delay="3200"/>
                            </p:stCondLst>
                            <p:childTnLst>
                              <p:par>
                                <p:cTn fill="hold" grpId="0" id="111" nodeType="afterEffect" presetClass="entr" presetID="41" presetSubtype="0">
                                  <p:stCondLst>
                                    <p:cond delay="0"/>
                                  </p:stCondLst>
                                  <p:iterate type="lt">
                                    <p:tmPct val="10000"/>
                                  </p:iterate>
                                  <p:childTnLst>
                                    <p:set>
                                      <p:cBhvr>
                                        <p:cTn dur="1" fill="hold" id="112">
                                          <p:stCondLst>
                                            <p:cond delay="0"/>
                                          </p:stCondLst>
                                        </p:cTn>
                                        <p:tgtEl>
                                          <p:spTgt spid="28"/>
                                        </p:tgtEl>
                                        <p:attrNameLst>
                                          <p:attrName>style.visibility</p:attrName>
                                        </p:attrNameLst>
                                      </p:cBhvr>
                                      <p:to>
                                        <p:strVal val="visible"/>
                                      </p:to>
                                    </p:set>
                                    <p:anim calcmode="lin" valueType="num">
                                      <p:cBhvr>
                                        <p:cTn dur="500" fill="hold" id="113"/>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4"/>
                                        <p:tgtEl>
                                          <p:spTgt spid="28"/>
                                        </p:tgtEl>
                                        <p:attrNameLst>
                                          <p:attrName>ppt_y</p:attrName>
                                        </p:attrNameLst>
                                      </p:cBhvr>
                                      <p:tavLst>
                                        <p:tav tm="0">
                                          <p:val>
                                            <p:strVal val="#ppt_y"/>
                                          </p:val>
                                        </p:tav>
                                        <p:tav tm="100000">
                                          <p:val>
                                            <p:strVal val="#ppt_y"/>
                                          </p:val>
                                        </p:tav>
                                      </p:tavLst>
                                    </p:anim>
                                    <p:anim calcmode="lin" valueType="num">
                                      <p:cBhvr>
                                        <p:cTn dur="500" fill="hold" id="115"/>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6"/>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7" tmFilter="0,0; .5, 1; 1, 1"/>
                                        <p:tgtEl>
                                          <p:spTgt spid="28"/>
                                        </p:tgtEl>
                                      </p:cBhvr>
                                    </p:animEffect>
                                  </p:childTnLst>
                                </p:cTn>
                              </p:par>
                            </p:childTnLst>
                          </p:cTn>
                        </p:par>
                        <p:par>
                          <p:cTn fill="hold" id="118" nodeType="afterGroup">
                            <p:stCondLst>
                              <p:cond delay="3700"/>
                            </p:stCondLst>
                            <p:childTnLst>
                              <p:par>
                                <p:cTn fill="hold" id="119" nodeType="afterEffect" presetClass="entr" presetID="22" presetSubtype="8">
                                  <p:stCondLst>
                                    <p:cond delay="0"/>
                                  </p:stCondLst>
                                  <p:childTnLst>
                                    <p:set>
                                      <p:cBhvr>
                                        <p:cTn dur="1" fill="hold" id="120">
                                          <p:stCondLst>
                                            <p:cond delay="0"/>
                                          </p:stCondLst>
                                        </p:cTn>
                                        <p:tgtEl>
                                          <p:spTgt spid="30"/>
                                        </p:tgtEl>
                                        <p:attrNameLst>
                                          <p:attrName>style.visibility</p:attrName>
                                        </p:attrNameLst>
                                      </p:cBhvr>
                                      <p:to>
                                        <p:strVal val="visible"/>
                                      </p:to>
                                    </p:set>
                                    <p:animEffect filter="wipe(left)" transition="in">
                                      <p:cBhvr>
                                        <p:cTn dur="500" id="121"/>
                                        <p:tgtEl>
                                          <p:spTgt spid="30"/>
                                        </p:tgtEl>
                                      </p:cBhvr>
                                    </p:animEffect>
                                  </p:childTnLst>
                                </p:cTn>
                              </p:par>
                            </p:childTnLst>
                          </p:cTn>
                        </p:par>
                        <p:par>
                          <p:cTn fill="hold" id="122" nodeType="afterGroup">
                            <p:stCondLst>
                              <p:cond delay="4200"/>
                            </p:stCondLst>
                            <p:childTnLst>
                              <p:par>
                                <p:cTn fill="hold" grpId="0" id="123" nodeType="afterEffect" presetClass="entr" presetID="22" presetSubtype="2">
                                  <p:stCondLst>
                                    <p:cond delay="0"/>
                                  </p:stCondLst>
                                  <p:childTnLst>
                                    <p:set>
                                      <p:cBhvr>
                                        <p:cTn dur="1" fill="hold" id="124">
                                          <p:stCondLst>
                                            <p:cond delay="0"/>
                                          </p:stCondLst>
                                        </p:cTn>
                                        <p:tgtEl>
                                          <p:spTgt spid="31"/>
                                        </p:tgtEl>
                                        <p:attrNameLst>
                                          <p:attrName>style.visibility</p:attrName>
                                        </p:attrNameLst>
                                      </p:cBhvr>
                                      <p:to>
                                        <p:strVal val="visible"/>
                                      </p:to>
                                    </p:set>
                                    <p:animEffect filter="wipe(right)" transition="in">
                                      <p:cBhvr>
                                        <p:cTn dur="500" id="125"/>
                                        <p:tgtEl>
                                          <p:spTgt spid="31"/>
                                        </p:tgtEl>
                                      </p:cBhvr>
                                    </p:animEffect>
                                  </p:childTnLst>
                                </p:cTn>
                              </p:par>
                            </p:childTnLst>
                          </p:cTn>
                        </p:par>
                        <p:par>
                          <p:cTn fill="hold" id="126" nodeType="afterGroup">
                            <p:stCondLst>
                              <p:cond delay="4700"/>
                            </p:stCondLst>
                            <p:childTnLst>
                              <p:par>
                                <p:cTn fill="hold" grpId="0" id="127" nodeType="afterEffect" presetClass="entr" presetID="53" presetSubtype="0">
                                  <p:stCondLst>
                                    <p:cond delay="0"/>
                                  </p:stCondLst>
                                  <p:childTnLst>
                                    <p:set>
                                      <p:cBhvr>
                                        <p:cTn dur="1" fill="hold" id="128">
                                          <p:stCondLst>
                                            <p:cond delay="0"/>
                                          </p:stCondLst>
                                        </p:cTn>
                                        <p:tgtEl>
                                          <p:spTgt spid="32"/>
                                        </p:tgtEl>
                                        <p:attrNameLst>
                                          <p:attrName>style.visibility</p:attrName>
                                        </p:attrNameLst>
                                      </p:cBhvr>
                                      <p:to>
                                        <p:strVal val="visible"/>
                                      </p:to>
                                    </p:set>
                                    <p:anim calcmode="lin" valueType="num">
                                      <p:cBhvr>
                                        <p:cTn dur="500" fill="hold" id="129"/>
                                        <p:tgtEl>
                                          <p:spTgt spid="32"/>
                                        </p:tgtEl>
                                        <p:attrNameLst>
                                          <p:attrName>ppt_w</p:attrName>
                                        </p:attrNameLst>
                                      </p:cBhvr>
                                      <p:tavLst>
                                        <p:tav tm="0">
                                          <p:val>
                                            <p:fltVal val="0"/>
                                          </p:val>
                                        </p:tav>
                                        <p:tav tm="100000">
                                          <p:val>
                                            <p:strVal val="#ppt_w"/>
                                          </p:val>
                                        </p:tav>
                                      </p:tavLst>
                                    </p:anim>
                                    <p:anim calcmode="lin" valueType="num">
                                      <p:cBhvr>
                                        <p:cTn dur="500" fill="hold" id="130"/>
                                        <p:tgtEl>
                                          <p:spTgt spid="32"/>
                                        </p:tgtEl>
                                        <p:attrNameLst>
                                          <p:attrName>ppt_h</p:attrName>
                                        </p:attrNameLst>
                                      </p:cBhvr>
                                      <p:tavLst>
                                        <p:tav tm="0">
                                          <p:val>
                                            <p:fltVal val="0"/>
                                          </p:val>
                                        </p:tav>
                                        <p:tav tm="100000">
                                          <p:val>
                                            <p:strVal val="#ppt_h"/>
                                          </p:val>
                                        </p:tav>
                                      </p:tavLst>
                                    </p:anim>
                                    <p:animEffect filter="fade" transition="in">
                                      <p:cBhvr>
                                        <p:cTn dur="500" id="131"/>
                                        <p:tgtEl>
                                          <p:spTgt spid="32"/>
                                        </p:tgtEl>
                                      </p:cBhvr>
                                    </p:animEffect>
                                  </p:childTnLst>
                                </p:cTn>
                              </p:par>
                            </p:childTnLst>
                          </p:cTn>
                        </p:par>
                        <p:par>
                          <p:cTn fill="hold" id="132" nodeType="afterGroup">
                            <p:stCondLst>
                              <p:cond delay="5200"/>
                            </p:stCondLst>
                            <p:childTnLst>
                              <p:par>
                                <p:cTn fill="hold" grpId="0" id="133" nodeType="afterEffect" presetClass="entr" presetID="47" presetSubtype="0">
                                  <p:stCondLst>
                                    <p:cond delay="0"/>
                                  </p:stCondLst>
                                  <p:childTnLst>
                                    <p:set>
                                      <p:cBhvr>
                                        <p:cTn dur="1" fill="hold" id="134">
                                          <p:stCondLst>
                                            <p:cond delay="0"/>
                                          </p:stCondLst>
                                        </p:cTn>
                                        <p:tgtEl>
                                          <p:spTgt spid="29"/>
                                        </p:tgtEl>
                                        <p:attrNameLst>
                                          <p:attrName>style.visibility</p:attrName>
                                        </p:attrNameLst>
                                      </p:cBhvr>
                                      <p:to>
                                        <p:strVal val="visible"/>
                                      </p:to>
                                    </p:set>
                                    <p:animEffect filter="fade" transition="in">
                                      <p:cBhvr>
                                        <p:cTn dur="1000" id="135"/>
                                        <p:tgtEl>
                                          <p:spTgt spid="29"/>
                                        </p:tgtEl>
                                      </p:cBhvr>
                                    </p:animEffect>
                                    <p:anim calcmode="lin" valueType="num">
                                      <p:cBhvr>
                                        <p:cTn dur="1000" fill="hold" id="136"/>
                                        <p:tgtEl>
                                          <p:spTgt spid="29"/>
                                        </p:tgtEl>
                                        <p:attrNameLst>
                                          <p:attrName>ppt_x</p:attrName>
                                        </p:attrNameLst>
                                      </p:cBhvr>
                                      <p:tavLst>
                                        <p:tav tm="0">
                                          <p:val>
                                            <p:strVal val="#ppt_x"/>
                                          </p:val>
                                        </p:tav>
                                        <p:tav tm="100000">
                                          <p:val>
                                            <p:strVal val="#ppt_x"/>
                                          </p:val>
                                        </p:tav>
                                      </p:tavLst>
                                    </p:anim>
                                    <p:anim calcmode="lin" valueType="num">
                                      <p:cBhvr>
                                        <p:cTn dur="1000" fill="hold" id="137"/>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2"/>
      <p:bldP grpId="0" spid="23"/>
      <p:bldP grpId="0" spid="27"/>
      <p:bldP grpId="0" spid="28"/>
      <p:bldP grpId="0" spid="29"/>
      <p:bldP grpId="0" spid="31"/>
      <p:bldP grpId="0" spid="3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Picture 2"/>
          <p:cNvPicPr>
            <a:picLocks noChangeArrowheads="1" noChangeAspect="1"/>
          </p:cNvPicPr>
          <p:nvPr/>
        </p:nvPicPr>
        <p:blipFill>
          <a:blip r:embed="rId3">
            <a:extLst>
              <a:ext uri="{28A0092B-C50C-407E-A947-70E740481C1C}">
                <a14:useLocalDpi/>
              </a:ext>
            </a:extLst>
          </a:blip>
          <a:stretch>
            <a:fillRect/>
          </a:stretch>
        </p:blipFill>
        <p:spPr bwMode="auto">
          <a:xfrm>
            <a:off x="874609" y="1616996"/>
            <a:ext cx="3445852" cy="3267114"/>
          </a:xfrm>
          <a:prstGeom prst="rect">
            <a:avLst/>
          </a:prstGeom>
          <a:noFill/>
          <a:ln w="38100">
            <a:noFill/>
            <a:miter lim="800000"/>
          </a:ln>
          <a:effectLst>
            <a:outerShdw algn="tl" dir="2700000" dist="38100" rotWithShape="0">
              <a:srgbClr val="000000">
                <a:alpha val="39999"/>
              </a:srgbClr>
            </a:outerShdw>
          </a:effectLst>
          <a:extLst>
            <a:ext uri="{909E8E84-426E-40DD-AFC4-6F175D3DCCD1}">
              <a14:hiddenFill>
                <a:solidFill>
                  <a:srgbClr val="FFFFFF"/>
                </a:solidFill>
              </a14:hiddenFill>
            </a:ext>
          </a:extLst>
        </p:spPr>
      </p:pic>
      <p:cxnSp>
        <p:nvCxnSpPr>
          <p:cNvPr id="9" name="直接连接符 8"/>
          <p:cNvCxnSpPr/>
          <p:nvPr/>
        </p:nvCxnSpPr>
        <p:spPr>
          <a:xfrm>
            <a:off x="4959233" y="2422526"/>
            <a:ext cx="6474658"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959233" y="3876675"/>
            <a:ext cx="6474658"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主要工作成绩</a:t>
            </a:r>
          </a:p>
        </p:txBody>
      </p:sp>
      <p:sp>
        <p:nvSpPr>
          <p:cNvPr id="10" name="TextBox 9"/>
          <p:cNvSpPr txBox="1"/>
          <p:nvPr/>
        </p:nvSpPr>
        <p:spPr>
          <a:xfrm>
            <a:off x="4959232" y="1783600"/>
            <a:ext cx="5889783" cy="562070"/>
          </a:xfrm>
          <a:prstGeom prst="rect">
            <a:avLst/>
          </a:prstGeom>
          <a:noFill/>
        </p:spPr>
        <p:txBody>
          <a:bodyPr bIns="60944" lIns="121889" rIns="121889" rtlCol="0" tIns="60944" wrap="square">
            <a:spAutoFit/>
          </a:bodyPr>
          <a:lstStyle/>
          <a:p>
            <a:pPr algn="just">
              <a:lnSpc>
                <a:spcPts val="1733"/>
              </a:lnSpc>
            </a:pPr>
            <a:r>
              <a:rPr altLang="en-US" lang="zh-CN">
                <a:latin charset="-122" pitchFamily="65" typeface="方正兰亭纤黑简体"/>
                <a:ea charset="-122" pitchFamily="65" typeface="方正兰亭纤黑简体"/>
              </a:rPr>
              <a:t>点击输入简要文字内容，文字内容需概括精炼，不用多余的文字修饰，言简意赅的说明分项内容。</a:t>
            </a:r>
          </a:p>
        </p:txBody>
      </p:sp>
      <p:sp>
        <p:nvSpPr>
          <p:cNvPr id="11" name="TextBox 10"/>
          <p:cNvSpPr txBox="1"/>
          <p:nvPr/>
        </p:nvSpPr>
        <p:spPr>
          <a:xfrm>
            <a:off x="4959232" y="3250554"/>
            <a:ext cx="5889783" cy="562070"/>
          </a:xfrm>
          <a:prstGeom prst="rect">
            <a:avLst/>
          </a:prstGeom>
          <a:noFill/>
        </p:spPr>
        <p:txBody>
          <a:bodyPr bIns="60944" lIns="121889" rIns="121889" rtlCol="0" tIns="60944" wrap="square">
            <a:spAutoFit/>
          </a:bodyPr>
          <a:lstStyle/>
          <a:p>
            <a:pPr algn="just">
              <a:lnSpc>
                <a:spcPts val="1733"/>
              </a:lnSpc>
            </a:pPr>
            <a:r>
              <a:rPr altLang="en-US" lang="zh-CN">
                <a:latin charset="-122" pitchFamily="65" typeface="方正兰亭纤黑简体"/>
                <a:ea charset="-122" pitchFamily="65" typeface="方正兰亭纤黑简体"/>
              </a:rPr>
              <a:t>点击输入简要文字内容，文字内容需概括精炼，不用多余的文字修饰，言简意赅的说明分项内容。</a:t>
            </a:r>
          </a:p>
        </p:txBody>
      </p:sp>
    </p:spTree>
    <p:extLst>
      <p:ext uri="{BB962C8B-B14F-4D97-AF65-F5344CB8AC3E}">
        <p14:creationId val="1136222299"/>
      </p:ext>
    </p:extLst>
  </p:cSld>
  <p:clrMapOvr>
    <a:masterClrMapping/>
  </p:clrMapOvr>
  <p:transition advClick="0" advTm="3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 presetSubtype="2">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1+#ppt_w/2"/>
                                          </p:val>
                                        </p:tav>
                                        <p:tav tm="100000">
                                          <p:val>
                                            <p:strVal val="#ppt_x"/>
                                          </p:val>
                                        </p:tav>
                                      </p:tavLst>
                                    </p:anim>
                                    <p:anim calcmode="lin" valueType="num">
                                      <p:cBhvr additive="base">
                                        <p:cTn dur="500" fill="hold" id="18"/>
                                        <p:tgtEl>
                                          <p:spTgt spid="9"/>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additive="base">
                                        <p:cTn dur="500" fill="hold" id="21"/>
                                        <p:tgtEl>
                                          <p:spTgt spid="12"/>
                                        </p:tgtEl>
                                        <p:attrNameLst>
                                          <p:attrName>ppt_x</p:attrName>
                                        </p:attrNameLst>
                                      </p:cBhvr>
                                      <p:tavLst>
                                        <p:tav tm="0">
                                          <p:val>
                                            <p:strVal val="1+#ppt_w/2"/>
                                          </p:val>
                                        </p:tav>
                                        <p:tav tm="100000">
                                          <p:val>
                                            <p:strVal val="#ppt_x"/>
                                          </p:val>
                                        </p:tav>
                                      </p:tavLst>
                                    </p:anim>
                                    <p:anim calcmode="lin" valueType="num">
                                      <p:cBhvr additive="base">
                                        <p:cTn dur="500" fill="hold" id="22"/>
                                        <p:tgtEl>
                                          <p:spTgt spid="12"/>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2" presetSubtype="2">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300" fill="hold" id="26"/>
                                        <p:tgtEl>
                                          <p:spTgt spid="10"/>
                                        </p:tgtEl>
                                        <p:attrNameLst>
                                          <p:attrName>ppt_x</p:attrName>
                                        </p:attrNameLst>
                                      </p:cBhvr>
                                      <p:tavLst>
                                        <p:tav tm="0">
                                          <p:val>
                                            <p:strVal val="1+#ppt_w/2"/>
                                          </p:val>
                                        </p:tav>
                                        <p:tav tm="100000">
                                          <p:val>
                                            <p:strVal val="#ppt_x"/>
                                          </p:val>
                                        </p:tav>
                                      </p:tavLst>
                                    </p:anim>
                                    <p:anim calcmode="lin" valueType="num">
                                      <p:cBhvr additive="base">
                                        <p:cTn dur="300" fill="hold" id="27"/>
                                        <p:tgtEl>
                                          <p:spTgt spid="10"/>
                                        </p:tgtEl>
                                        <p:attrNameLst>
                                          <p:attrName>ppt_y</p:attrName>
                                        </p:attrNameLst>
                                      </p:cBhvr>
                                      <p:tavLst>
                                        <p:tav tm="0">
                                          <p:val>
                                            <p:strVal val="#ppt_y"/>
                                          </p:val>
                                        </p:tav>
                                        <p:tav tm="100000">
                                          <p:val>
                                            <p:strVal val="#ppt_y"/>
                                          </p:val>
                                        </p:tav>
                                      </p:tavLst>
                                    </p:anim>
                                  </p:childTnLst>
                                </p:cTn>
                              </p:par>
                              <p:par>
                                <p:cTn fill="hold" grpId="1" id="28" nodeType="withEffect" presetClass="emph" presetID="26" presetSubtype="0">
                                  <p:stCondLst>
                                    <p:cond delay="0"/>
                                  </p:stCondLst>
                                  <p:childTnLst>
                                    <p:animEffect filter="fade" transition="out">
                                      <p:cBhvr>
                                        <p:cTn dur="500" id="29" tmFilter="0, 0; .2, .5; .8, .5; 1, 0"/>
                                        <p:tgtEl>
                                          <p:spTgt spid="10"/>
                                        </p:tgtEl>
                                      </p:cBhvr>
                                    </p:animEffect>
                                    <p:animScale>
                                      <p:cBhvr>
                                        <p:cTn autoRev="1" dur="250" fill="hold" id="30"/>
                                        <p:tgtEl>
                                          <p:spTgt spid="10"/>
                                        </p:tgtEl>
                                      </p:cBhvr>
                                      <p:by x="105000" y="105000"/>
                                    </p:animScale>
                                  </p:childTnLst>
                                </p:cTn>
                              </p:par>
                            </p:childTnLst>
                          </p:cTn>
                        </p:par>
                        <p:par>
                          <p:cTn fill="hold" id="31" nodeType="afterGroup">
                            <p:stCondLst>
                              <p:cond delay="2500"/>
                            </p:stCondLst>
                            <p:childTnLst>
                              <p:par>
                                <p:cTn fill="hold" grpId="0" id="32" nodeType="afterEffect" presetClass="entr" presetID="2" presetSubtype="2">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additive="base">
                                        <p:cTn dur="300" fill="hold" id="34"/>
                                        <p:tgtEl>
                                          <p:spTgt spid="11"/>
                                        </p:tgtEl>
                                        <p:attrNameLst>
                                          <p:attrName>ppt_x</p:attrName>
                                        </p:attrNameLst>
                                      </p:cBhvr>
                                      <p:tavLst>
                                        <p:tav tm="0">
                                          <p:val>
                                            <p:strVal val="1+#ppt_w/2"/>
                                          </p:val>
                                        </p:tav>
                                        <p:tav tm="100000">
                                          <p:val>
                                            <p:strVal val="#ppt_x"/>
                                          </p:val>
                                        </p:tav>
                                      </p:tavLst>
                                    </p:anim>
                                    <p:anim calcmode="lin" valueType="num">
                                      <p:cBhvr additive="base">
                                        <p:cTn dur="300" fill="hold" id="35"/>
                                        <p:tgtEl>
                                          <p:spTgt spid="11"/>
                                        </p:tgtEl>
                                        <p:attrNameLst>
                                          <p:attrName>ppt_y</p:attrName>
                                        </p:attrNameLst>
                                      </p:cBhvr>
                                      <p:tavLst>
                                        <p:tav tm="0">
                                          <p:val>
                                            <p:strVal val="#ppt_y"/>
                                          </p:val>
                                        </p:tav>
                                        <p:tav tm="100000">
                                          <p:val>
                                            <p:strVal val="#ppt_y"/>
                                          </p:val>
                                        </p:tav>
                                      </p:tavLst>
                                    </p:anim>
                                  </p:childTnLst>
                                </p:cTn>
                              </p:par>
                              <p:par>
                                <p:cTn fill="hold" grpId="1" id="36" nodeType="withEffect" presetClass="emph" presetID="26" presetSubtype="0">
                                  <p:stCondLst>
                                    <p:cond delay="0"/>
                                  </p:stCondLst>
                                  <p:childTnLst>
                                    <p:animEffect filter="fade" transition="out">
                                      <p:cBhvr>
                                        <p:cTn dur="500" id="37" tmFilter="0, 0; .2, .5; .8, .5; 1, 0"/>
                                        <p:tgtEl>
                                          <p:spTgt spid="11"/>
                                        </p:tgtEl>
                                      </p:cBhvr>
                                    </p:animEffect>
                                    <p:animScale>
                                      <p:cBhvr>
                                        <p:cTn autoRev="1" dur="250" fill="hold" id="38"/>
                                        <p:tgtEl>
                                          <p:spTgt spid="11"/>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1" spid="10"/>
      <p:bldP grpId="0" spid="11"/>
      <p:bldP grpId="1" spid="1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Box 12"/>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主要工作成绩</a:t>
            </a:r>
          </a:p>
        </p:txBody>
      </p:sp>
      <p:pic>
        <p:nvPicPr>
          <p:cNvPr id="14" name="图片 13"/>
          <p:cNvPicPr>
            <a:picLocks noChangeAspect="1"/>
          </p:cNvPicPr>
          <p:nvPr/>
        </p:nvPicPr>
        <p:blipFill>
          <a:blip r:embed="rId3">
            <a:extLst>
              <a:ext uri="{28A0092B-C50C-407E-A947-70E740481C1C}">
                <a14:useLocalDpi/>
              </a:ext>
            </a:extLst>
          </a:blip>
          <a:stretch>
            <a:fillRect/>
          </a:stretch>
        </p:blipFill>
        <p:spPr bwMode="auto">
          <a:xfrm>
            <a:off x="435437" y="1774952"/>
            <a:ext cx="3520860" cy="51096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 name="矩形 14"/>
          <p:cNvSpPr/>
          <p:nvPr/>
        </p:nvSpPr>
        <p:spPr>
          <a:xfrm>
            <a:off x="4178468" y="2084919"/>
            <a:ext cx="2236507" cy="1439334"/>
          </a:xfrm>
          <a:prstGeom prst="rect">
            <a:avLst/>
          </a:prstGeom>
          <a:blipFill>
            <a:blip r:embed="rId4">
              <a:extLst>
                <a:ext uri="{28A0092B-C50C-407E-A947-70E740481C1C}">
                  <a14:useLocalDpi/>
                </a:ext>
              </a:extLst>
            </a:blip>
            <a:stretch>
              <a:fillRect/>
            </a:stretch>
          </a:blipFill>
          <a:ln algn="ctr" cap="flat" cmpd="sng" w="2540">
            <a:solidFill>
              <a:srgbClr val="392C47"/>
            </a:solidFill>
            <a:prstDash val="solid"/>
          </a:ln>
          <a:effectLst/>
        </p:spPr>
        <p:txBody>
          <a:bodyPr anchor="ctr" bIns="60945" lIns="121889" rIns="121889" tIns="60945"/>
          <a:lstStyle/>
          <a:p>
            <a:pPr algn="ctr">
              <a:defRPr/>
            </a:pPr>
            <a:endParaRPr altLang="en-US" kern="0" lang="zh-CN">
              <a:solidFill>
                <a:sysClr lastClr="FFFFFF" val="window"/>
              </a:solidFill>
            </a:endParaRPr>
          </a:p>
        </p:txBody>
      </p:sp>
      <p:sp>
        <p:nvSpPr>
          <p:cNvPr id="16" name="矩形 15"/>
          <p:cNvSpPr/>
          <p:nvPr/>
        </p:nvSpPr>
        <p:spPr>
          <a:xfrm>
            <a:off x="6582131" y="2084919"/>
            <a:ext cx="2236507" cy="1439334"/>
          </a:xfrm>
          <a:prstGeom prst="rect">
            <a:avLst/>
          </a:prstGeom>
          <a:blipFill>
            <a:blip r:embed="rId5">
              <a:extLst>
                <a:ext uri="{28A0092B-C50C-407E-A947-70E740481C1C}">
                  <a14:useLocalDpi/>
                </a:ext>
              </a:extLst>
            </a:blip>
            <a:stretch>
              <a:fillRect/>
            </a:stretch>
          </a:blipFill>
          <a:ln w="2540">
            <a:solidFill>
              <a:srgbClr val="392C47"/>
            </a:solidFill>
          </a:ln>
        </p:spPr>
        <p:txBody>
          <a:bodyPr bIns="60945" lIns="121889" rIns="121889" tIns="60945"/>
          <a:lstStyle/>
          <a:p>
            <a:pPr>
              <a:defRPr/>
            </a:pPr>
            <a:endParaRPr altLang="en-US" kern="0" lang="zh-CN">
              <a:solidFill>
                <a:sysClr lastClr="000000" val="windowText"/>
              </a:solidFill>
            </a:endParaRPr>
          </a:p>
        </p:txBody>
      </p:sp>
      <p:sp>
        <p:nvSpPr>
          <p:cNvPr id="17" name="矩形 16"/>
          <p:cNvSpPr/>
          <p:nvPr/>
        </p:nvSpPr>
        <p:spPr>
          <a:xfrm>
            <a:off x="8990027" y="2084919"/>
            <a:ext cx="2234392" cy="1439334"/>
          </a:xfrm>
          <a:prstGeom prst="rect">
            <a:avLst/>
          </a:prstGeom>
          <a:blipFill>
            <a:blip r:embed="rId6">
              <a:extLst>
                <a:ext uri="{28A0092B-C50C-407E-A947-70E740481C1C}">
                  <a14:useLocalDpi/>
                </a:ext>
              </a:extLst>
            </a:blip>
            <a:stretch>
              <a:fillRect/>
            </a:stretch>
          </a:blipFill>
          <a:ln w="2540">
            <a:solidFill>
              <a:srgbClr val="392C47"/>
            </a:solidFill>
          </a:ln>
        </p:spPr>
        <p:txBody>
          <a:bodyPr bIns="60945" lIns="121889" rIns="121889" tIns="60945"/>
          <a:lstStyle/>
          <a:p>
            <a:pPr>
              <a:defRPr/>
            </a:pPr>
            <a:endParaRPr altLang="en-US" kern="0" lang="zh-CN">
              <a:solidFill>
                <a:sysClr lastClr="000000" val="windowText"/>
              </a:solidFill>
            </a:endParaRPr>
          </a:p>
        </p:txBody>
      </p:sp>
      <p:cxnSp>
        <p:nvCxnSpPr>
          <p:cNvPr id="18" name="直接连接符 17"/>
          <p:cNvCxnSpPr>
            <a:cxnSpLocks noChangeShapeType="1"/>
          </p:cNvCxnSpPr>
          <p:nvPr/>
        </p:nvCxnSpPr>
        <p:spPr bwMode="auto">
          <a:xfrm>
            <a:off x="4053628" y="3812117"/>
            <a:ext cx="7293513" cy="0"/>
          </a:xfrm>
          <a:prstGeom prst="line">
            <a:avLst/>
          </a:prstGeom>
          <a:noFill/>
          <a:ln algn="ctr" w="9525">
            <a:solidFill>
              <a:schemeClr val="tx2">
                <a:lumMod val="50000"/>
              </a:schemeClr>
            </a:solidFill>
            <a:prstDash val="dashDot"/>
            <a:round/>
          </a:ln>
          <a:extLst>
            <a:ext uri="{909E8E84-426E-40DD-AFC4-6F175D3DCCD1}">
              <a14:hiddenFill>
                <a:noFill/>
              </a14:hiddenFill>
            </a:ext>
          </a:extLst>
        </p:spPr>
      </p:cxnSp>
      <p:sp>
        <p:nvSpPr>
          <p:cNvPr id="19" name="矩形 18"/>
          <p:cNvSpPr/>
          <p:nvPr/>
        </p:nvSpPr>
        <p:spPr>
          <a:xfrm>
            <a:off x="4081136" y="4085167"/>
            <a:ext cx="7170789" cy="993816"/>
          </a:xfrm>
          <a:prstGeom prst="rect">
            <a:avLst/>
          </a:prstGeom>
        </p:spPr>
        <p:txBody>
          <a:bodyPr bIns="60945" lIns="121889" rIns="121889" tIns="60945">
            <a:spAutoFit/>
          </a:bodyPr>
          <a:lstStyle/>
          <a:p>
            <a:pPr>
              <a:lnSpc>
                <a:spcPct val="130000"/>
              </a:lnSpc>
            </a:pPr>
            <a:r>
              <a:rPr altLang="en-US" lang="zh-CN" sz="1467">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在此录入上述图表的描述说明。您的内容打在这里，或者通过复制您的文本后，在此框中选择粘贴，并选择只保留文字，在此录入上述图表的描述说明。</a:t>
            </a:r>
          </a:p>
        </p:txBody>
      </p:sp>
    </p:spTree>
    <p:extLst>
      <p:ext uri="{BB962C8B-B14F-4D97-AF65-F5344CB8AC3E}">
        <p14:creationId val="314144515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3"/>
                                        </p:tgtEl>
                                        <p:attrNameLst>
                                          <p:attrName>style.visibility</p:attrName>
                                        </p:attrNameLst>
                                      </p:cBhvr>
                                      <p:to>
                                        <p:strVal val="visible"/>
                                      </p:to>
                                    </p:set>
                                    <p:animEffect filter="randombar(horizontal)"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4"/>
                                        </p:tgtEl>
                                        <p:attrNameLst>
                                          <p:attrName>style.visibility</p:attrName>
                                        </p:attrNameLst>
                                      </p:cBhvr>
                                      <p:to>
                                        <p:strVal val="visible"/>
                                      </p:to>
                                    </p:set>
                                    <p:animEffect filter="fade"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6" presetSubtype="32">
                                  <p:stCondLst>
                                    <p:cond delay="0"/>
                                  </p:stCondLst>
                                  <p:childTnLst>
                                    <p:set>
                                      <p:cBhvr>
                                        <p:cTn dur="1" fill="hold" id="14">
                                          <p:stCondLst>
                                            <p:cond delay="0"/>
                                          </p:stCondLst>
                                        </p:cTn>
                                        <p:tgtEl>
                                          <p:spTgt spid="15"/>
                                        </p:tgtEl>
                                        <p:attrNameLst>
                                          <p:attrName>style.visibility</p:attrName>
                                        </p:attrNameLst>
                                      </p:cBhvr>
                                      <p:to>
                                        <p:strVal val="visible"/>
                                      </p:to>
                                    </p:set>
                                    <p:animEffect filter="circle(out)" transition="in">
                                      <p:cBhvr>
                                        <p:cTn dur="300" id="15"/>
                                        <p:tgtEl>
                                          <p:spTgt spid="15"/>
                                        </p:tgtEl>
                                      </p:cBhvr>
                                    </p:animEffect>
                                  </p:childTnLst>
                                </p:cTn>
                              </p:par>
                            </p:childTnLst>
                          </p:cTn>
                        </p:par>
                        <p:par>
                          <p:cTn fill="hold" id="16" nodeType="afterGroup">
                            <p:stCondLst>
                              <p:cond delay="1300"/>
                            </p:stCondLst>
                            <p:childTnLst>
                              <p:par>
                                <p:cTn fill="hold" grpId="0" id="17" nodeType="afterEffect" presetClass="entr" presetID="6" presetSubtype="32">
                                  <p:stCondLst>
                                    <p:cond delay="0"/>
                                  </p:stCondLst>
                                  <p:childTnLst>
                                    <p:set>
                                      <p:cBhvr>
                                        <p:cTn dur="1" fill="hold" id="18">
                                          <p:stCondLst>
                                            <p:cond delay="0"/>
                                          </p:stCondLst>
                                        </p:cTn>
                                        <p:tgtEl>
                                          <p:spTgt spid="16"/>
                                        </p:tgtEl>
                                        <p:attrNameLst>
                                          <p:attrName>style.visibility</p:attrName>
                                        </p:attrNameLst>
                                      </p:cBhvr>
                                      <p:to>
                                        <p:strVal val="visible"/>
                                      </p:to>
                                    </p:set>
                                    <p:animEffect filter="circle(out)" transition="in">
                                      <p:cBhvr>
                                        <p:cTn dur="300" id="19"/>
                                        <p:tgtEl>
                                          <p:spTgt spid="16"/>
                                        </p:tgtEl>
                                      </p:cBhvr>
                                    </p:animEffect>
                                  </p:childTnLst>
                                </p:cTn>
                              </p:par>
                            </p:childTnLst>
                          </p:cTn>
                        </p:par>
                        <p:par>
                          <p:cTn fill="hold" id="20" nodeType="afterGroup">
                            <p:stCondLst>
                              <p:cond delay="1600"/>
                            </p:stCondLst>
                            <p:childTnLst>
                              <p:par>
                                <p:cTn fill="hold" grpId="0" id="21" nodeType="afterEffect" presetClass="entr" presetID="6" presetSubtype="32">
                                  <p:stCondLst>
                                    <p:cond delay="0"/>
                                  </p:stCondLst>
                                  <p:childTnLst>
                                    <p:set>
                                      <p:cBhvr>
                                        <p:cTn dur="1" fill="hold" id="22">
                                          <p:stCondLst>
                                            <p:cond delay="0"/>
                                          </p:stCondLst>
                                        </p:cTn>
                                        <p:tgtEl>
                                          <p:spTgt spid="17"/>
                                        </p:tgtEl>
                                        <p:attrNameLst>
                                          <p:attrName>style.visibility</p:attrName>
                                        </p:attrNameLst>
                                      </p:cBhvr>
                                      <p:to>
                                        <p:strVal val="visible"/>
                                      </p:to>
                                    </p:set>
                                    <p:animEffect filter="circle(out)" transition="in">
                                      <p:cBhvr>
                                        <p:cTn dur="300" id="23"/>
                                        <p:tgtEl>
                                          <p:spTgt spid="17"/>
                                        </p:tgtEl>
                                      </p:cBhvr>
                                    </p:animEffect>
                                  </p:childTnLst>
                                </p:cTn>
                              </p:par>
                            </p:childTnLst>
                          </p:cTn>
                        </p:par>
                        <p:par>
                          <p:cTn fill="hold" id="24" nodeType="afterGroup">
                            <p:stCondLst>
                              <p:cond delay="1900"/>
                            </p:stCondLst>
                            <p:childTnLst>
                              <p:par>
                                <p:cTn fill="hold" id="25" nodeType="afterEffect" presetClass="entr" presetID="22" presetSubtype="8">
                                  <p:stCondLst>
                                    <p:cond delay="0"/>
                                  </p:stCondLst>
                                  <p:childTnLst>
                                    <p:set>
                                      <p:cBhvr>
                                        <p:cTn dur="1" fill="hold" id="26">
                                          <p:stCondLst>
                                            <p:cond delay="0"/>
                                          </p:stCondLst>
                                        </p:cTn>
                                        <p:tgtEl>
                                          <p:spTgt spid="18"/>
                                        </p:tgtEl>
                                        <p:attrNameLst>
                                          <p:attrName>style.visibility</p:attrName>
                                        </p:attrNameLst>
                                      </p:cBhvr>
                                      <p:to>
                                        <p:strVal val="visible"/>
                                      </p:to>
                                    </p:set>
                                    <p:animEffect filter="wipe(left)" transition="in">
                                      <p:cBhvr>
                                        <p:cTn dur="500" id="27"/>
                                        <p:tgtEl>
                                          <p:spTgt spid="18"/>
                                        </p:tgtEl>
                                      </p:cBhvr>
                                    </p:animEffect>
                                  </p:childTnLst>
                                </p:cTn>
                              </p:par>
                            </p:childTnLst>
                          </p:cTn>
                        </p:par>
                        <p:par>
                          <p:cTn fill="hold" id="28" nodeType="afterGroup">
                            <p:stCondLst>
                              <p:cond delay="2400"/>
                            </p:stCondLst>
                            <p:childTnLst>
                              <p:par>
                                <p:cTn fill="hold" grpId="0" id="29" nodeType="afterEffect" presetClass="entr" presetID="42" presetSubtype="0">
                                  <p:stCondLst>
                                    <p:cond delay="0"/>
                                  </p:stCondLst>
                                  <p:childTnLst>
                                    <p:set>
                                      <p:cBhvr>
                                        <p:cTn dur="1" fill="hold" id="30">
                                          <p:stCondLst>
                                            <p:cond delay="0"/>
                                          </p:stCondLst>
                                        </p:cTn>
                                        <p:tgtEl>
                                          <p:spTgt spid="19"/>
                                        </p:tgtEl>
                                        <p:attrNameLst>
                                          <p:attrName>style.visibility</p:attrName>
                                        </p:attrNameLst>
                                      </p:cBhvr>
                                      <p:to>
                                        <p:strVal val="visible"/>
                                      </p:to>
                                    </p:set>
                                    <p:animEffect filter="fade" transition="in">
                                      <p:cBhvr>
                                        <p:cTn dur="1000" id="31"/>
                                        <p:tgtEl>
                                          <p:spTgt spid="19"/>
                                        </p:tgtEl>
                                      </p:cBhvr>
                                    </p:animEffect>
                                    <p:anim calcmode="lin" valueType="num">
                                      <p:cBhvr>
                                        <p:cTn dur="1000" fill="hold" id="32"/>
                                        <p:tgtEl>
                                          <p:spTgt spid="19"/>
                                        </p:tgtEl>
                                        <p:attrNameLst>
                                          <p:attrName>ppt_x</p:attrName>
                                        </p:attrNameLst>
                                      </p:cBhvr>
                                      <p:tavLst>
                                        <p:tav tm="0">
                                          <p:val>
                                            <p:strVal val="#ppt_x"/>
                                          </p:val>
                                        </p:tav>
                                        <p:tav tm="100000">
                                          <p:val>
                                            <p:strVal val="#ppt_x"/>
                                          </p:val>
                                        </p:tav>
                                      </p:tavLst>
                                    </p:anim>
                                    <p:anim calcmode="lin" valueType="num">
                                      <p:cBhvr>
                                        <p:cTn dur="1000" fill="hold" id="33"/>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16"/>
      <p:bldP grpId="0" spid="17"/>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6"/>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重大贡献</a:t>
            </a:r>
          </a:p>
        </p:txBody>
      </p:sp>
      <p:sp>
        <p:nvSpPr>
          <p:cNvPr id="18" name="矩形 17"/>
          <p:cNvSpPr/>
          <p:nvPr/>
        </p:nvSpPr>
        <p:spPr>
          <a:xfrm>
            <a:off x="3793" y="5364748"/>
            <a:ext cx="5778055" cy="121889"/>
          </a:xfrm>
          <a:prstGeom prst="rect">
            <a:avLst/>
          </a:prstGeom>
          <a:solidFill>
            <a:schemeClr val="accent1">
              <a:lumMod val="50000"/>
            </a:schemeClr>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199"/>
          </a:p>
        </p:txBody>
      </p:sp>
      <p:sp>
        <p:nvSpPr>
          <p:cNvPr id="19" name="矩形 18"/>
          <p:cNvSpPr/>
          <p:nvPr/>
        </p:nvSpPr>
        <p:spPr>
          <a:xfrm>
            <a:off x="3793" y="4154123"/>
            <a:ext cx="5778055" cy="121889"/>
          </a:xfrm>
          <a:prstGeom prst="rect">
            <a:avLst/>
          </a:prstGeom>
          <a:solidFill>
            <a:srgbClr val="29303A"/>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199"/>
          </a:p>
        </p:txBody>
      </p:sp>
      <p:sp>
        <p:nvSpPr>
          <p:cNvPr id="20" name="矩形 19"/>
          <p:cNvSpPr/>
          <p:nvPr/>
        </p:nvSpPr>
        <p:spPr>
          <a:xfrm>
            <a:off x="3793" y="2950752"/>
            <a:ext cx="5778055" cy="121889"/>
          </a:xfrm>
          <a:prstGeom prst="rect">
            <a:avLst/>
          </a:prstGeom>
          <a:solidFill>
            <a:schemeClr val="accent1">
              <a:lumMod val="50000"/>
            </a:schemeClr>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199"/>
          </a:p>
        </p:txBody>
      </p:sp>
      <p:sp>
        <p:nvSpPr>
          <p:cNvPr id="21" name="矩形 20"/>
          <p:cNvSpPr/>
          <p:nvPr/>
        </p:nvSpPr>
        <p:spPr>
          <a:xfrm>
            <a:off x="3793" y="1740127"/>
            <a:ext cx="5778055" cy="121889"/>
          </a:xfrm>
          <a:prstGeom prst="rect">
            <a:avLst/>
          </a:prstGeom>
          <a:solidFill>
            <a:srgbClr val="757376"/>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199"/>
          </a:p>
        </p:txBody>
      </p:sp>
      <p:sp>
        <p:nvSpPr>
          <p:cNvPr id="22" name="椭圆 21"/>
          <p:cNvSpPr/>
          <p:nvPr/>
        </p:nvSpPr>
        <p:spPr>
          <a:xfrm>
            <a:off x="5532371" y="1375470"/>
            <a:ext cx="907027" cy="907027"/>
          </a:xfrm>
          <a:prstGeom prst="ellipse">
            <a:avLst/>
          </a:prstGeom>
          <a:solidFill>
            <a:srgbClr val="757376"/>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199"/>
              <a:t>01</a:t>
            </a:r>
          </a:p>
        </p:txBody>
      </p:sp>
      <p:sp>
        <p:nvSpPr>
          <p:cNvPr id="23" name="椭圆 22"/>
          <p:cNvSpPr/>
          <p:nvPr/>
        </p:nvSpPr>
        <p:spPr>
          <a:xfrm>
            <a:off x="5532371" y="2581205"/>
            <a:ext cx="907027" cy="907027"/>
          </a:xfrm>
          <a:prstGeom prst="ellipse">
            <a:avLst/>
          </a:prstGeom>
          <a:solidFill>
            <a:schemeClr val="accent1">
              <a:lumMod val="50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199"/>
              <a:t>02</a:t>
            </a:r>
          </a:p>
        </p:txBody>
      </p:sp>
      <p:sp>
        <p:nvSpPr>
          <p:cNvPr id="24" name="椭圆 23"/>
          <p:cNvSpPr/>
          <p:nvPr/>
        </p:nvSpPr>
        <p:spPr>
          <a:xfrm>
            <a:off x="5532371" y="3753445"/>
            <a:ext cx="907027" cy="907027"/>
          </a:xfrm>
          <a:prstGeom prst="ellipse">
            <a:avLst/>
          </a:prstGeom>
          <a:solidFill>
            <a:srgbClr val="29303A"/>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199"/>
              <a:t>03</a:t>
            </a:r>
          </a:p>
        </p:txBody>
      </p:sp>
      <p:sp>
        <p:nvSpPr>
          <p:cNvPr id="25" name="椭圆 24"/>
          <p:cNvSpPr/>
          <p:nvPr/>
        </p:nvSpPr>
        <p:spPr>
          <a:xfrm>
            <a:off x="5532371" y="4973529"/>
            <a:ext cx="907027" cy="907027"/>
          </a:xfrm>
          <a:prstGeom prst="ellipse">
            <a:avLst/>
          </a:prstGeom>
          <a:solidFill>
            <a:schemeClr val="accent1">
              <a:lumMod val="50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199"/>
              <a:t>04</a:t>
            </a:r>
          </a:p>
        </p:txBody>
      </p:sp>
      <p:grpSp>
        <p:nvGrpSpPr>
          <p:cNvPr id="26" name="组 10"/>
          <p:cNvGrpSpPr/>
          <p:nvPr/>
        </p:nvGrpSpPr>
        <p:grpSpPr>
          <a:xfrm>
            <a:off x="6965085" y="1397141"/>
            <a:ext cx="4041819" cy="1011681"/>
            <a:chOff x="247498" y="2041376"/>
            <a:chExt cx="3032066" cy="758936"/>
          </a:xfrm>
        </p:grpSpPr>
        <p:sp>
          <p:nvSpPr>
            <p:cNvPr id="27" name="文本框 26"/>
            <p:cNvSpPr txBox="1"/>
            <p:nvPr/>
          </p:nvSpPr>
          <p:spPr>
            <a:xfrm>
              <a:off x="247499" y="2331049"/>
              <a:ext cx="3032066" cy="46482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8926">
                <a:lnSpc>
                  <a:spcPct val="130000"/>
                </a:lnSpc>
                <a:defRPr/>
              </a:pPr>
              <a:r>
                <a:rPr altLang="en-US" lang="zh-CN" sz="1333">
                  <a:solidFill>
                    <a:schemeClr val="tx1">
                      <a:lumMod val="75000"/>
                      <a:lumOff val="25000"/>
                    </a:schemeClr>
                  </a:solidFill>
                  <a:latin typeface="Century Gothic"/>
                  <a:ea typeface="微软雅黑"/>
                </a:rPr>
                <a:t>标题数字等都可以通过点击和重新输入进行更改，建议正文10号字，1.3倍字间距。</a:t>
              </a:r>
            </a:p>
          </p:txBody>
        </p:sp>
        <p:sp>
          <p:nvSpPr>
            <p:cNvPr id="28" name="矩形 27"/>
            <p:cNvSpPr/>
            <p:nvPr/>
          </p:nvSpPr>
          <p:spPr>
            <a:xfrm>
              <a:off x="247498" y="2041376"/>
              <a:ext cx="1556745" cy="346077"/>
            </a:xfrm>
            <a:prstGeom prst="rect">
              <a:avLst/>
            </a:prstGeom>
          </p:spPr>
          <p:txBody>
            <a:bodyPr wrap="none">
              <a:spAutoFit/>
            </a:bodyPr>
            <a:lstStyle/>
            <a:p>
              <a:pPr defTabSz="1218926">
                <a:lnSpc>
                  <a:spcPct val="130000"/>
                </a:lnSpc>
                <a:defRPr/>
              </a:pPr>
              <a:r>
                <a:rPr altLang="en-US" b="1" kern="0" lang="zh-CN" sz="1867">
                  <a:solidFill>
                    <a:schemeClr val="tx1">
                      <a:lumMod val="75000"/>
                      <a:lumOff val="25000"/>
                    </a:schemeClr>
                  </a:solidFill>
                </a:rPr>
                <a:t>点击此处添加标题</a:t>
              </a:r>
            </a:p>
          </p:txBody>
        </p:sp>
      </p:grpSp>
      <p:grpSp>
        <p:nvGrpSpPr>
          <p:cNvPr id="29" name="组 13"/>
          <p:cNvGrpSpPr/>
          <p:nvPr/>
        </p:nvGrpSpPr>
        <p:grpSpPr>
          <a:xfrm>
            <a:off x="6965085" y="2602638"/>
            <a:ext cx="4041819" cy="1011681"/>
            <a:chOff x="247498" y="2041376"/>
            <a:chExt cx="3032066" cy="758936"/>
          </a:xfrm>
        </p:grpSpPr>
        <p:sp>
          <p:nvSpPr>
            <p:cNvPr id="30" name="文本框 29"/>
            <p:cNvSpPr txBox="1"/>
            <p:nvPr/>
          </p:nvSpPr>
          <p:spPr>
            <a:xfrm>
              <a:off x="247499" y="2331049"/>
              <a:ext cx="3032066" cy="46482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8926">
                <a:lnSpc>
                  <a:spcPct val="130000"/>
                </a:lnSpc>
                <a:defRPr/>
              </a:pPr>
              <a:r>
                <a:rPr altLang="en-US" lang="zh-CN" sz="1333">
                  <a:solidFill>
                    <a:schemeClr val="tx1">
                      <a:lumMod val="75000"/>
                      <a:lumOff val="25000"/>
                    </a:schemeClr>
                  </a:solidFill>
                  <a:latin typeface="Century Gothic"/>
                  <a:ea typeface="微软雅黑"/>
                </a:rPr>
                <a:t>标题数字等都可以通过点击和重新输入进行更改，建议正文10号字，1.3倍字间距。</a:t>
              </a:r>
            </a:p>
          </p:txBody>
        </p:sp>
        <p:sp>
          <p:nvSpPr>
            <p:cNvPr id="31" name="矩形 30"/>
            <p:cNvSpPr/>
            <p:nvPr/>
          </p:nvSpPr>
          <p:spPr>
            <a:xfrm>
              <a:off x="247498" y="2041376"/>
              <a:ext cx="1556745" cy="346077"/>
            </a:xfrm>
            <a:prstGeom prst="rect">
              <a:avLst/>
            </a:prstGeom>
          </p:spPr>
          <p:txBody>
            <a:bodyPr wrap="none">
              <a:spAutoFit/>
            </a:bodyPr>
            <a:lstStyle/>
            <a:p>
              <a:pPr defTabSz="1218926">
                <a:lnSpc>
                  <a:spcPct val="130000"/>
                </a:lnSpc>
                <a:defRPr/>
              </a:pPr>
              <a:r>
                <a:rPr altLang="en-US" b="1" kern="0" lang="zh-CN" sz="1867">
                  <a:solidFill>
                    <a:schemeClr val="tx1">
                      <a:lumMod val="75000"/>
                      <a:lumOff val="25000"/>
                    </a:schemeClr>
                  </a:solidFill>
                </a:rPr>
                <a:t>点击此处添加标题</a:t>
              </a:r>
            </a:p>
          </p:txBody>
        </p:sp>
      </p:grpSp>
      <p:grpSp>
        <p:nvGrpSpPr>
          <p:cNvPr id="32" name="组 16"/>
          <p:cNvGrpSpPr/>
          <p:nvPr/>
        </p:nvGrpSpPr>
        <p:grpSpPr>
          <a:xfrm>
            <a:off x="6965085" y="3808135"/>
            <a:ext cx="4041819" cy="1011681"/>
            <a:chOff x="247498" y="2041376"/>
            <a:chExt cx="3032066" cy="758936"/>
          </a:xfrm>
        </p:grpSpPr>
        <p:sp>
          <p:nvSpPr>
            <p:cNvPr id="33" name="文本框 32"/>
            <p:cNvSpPr txBox="1"/>
            <p:nvPr/>
          </p:nvSpPr>
          <p:spPr>
            <a:xfrm>
              <a:off x="247499" y="2331049"/>
              <a:ext cx="3032066" cy="46482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8926">
                <a:lnSpc>
                  <a:spcPct val="130000"/>
                </a:lnSpc>
                <a:defRPr/>
              </a:pPr>
              <a:r>
                <a:rPr altLang="en-US" lang="zh-CN" sz="1333">
                  <a:solidFill>
                    <a:schemeClr val="tx1">
                      <a:lumMod val="75000"/>
                      <a:lumOff val="25000"/>
                    </a:schemeClr>
                  </a:solidFill>
                  <a:latin typeface="Century Gothic"/>
                  <a:ea typeface="微软雅黑"/>
                </a:rPr>
                <a:t>标题数字等都可以通过点击和重新输入进行更改，建议正文10号字，1.3倍字间距。</a:t>
              </a:r>
            </a:p>
          </p:txBody>
        </p:sp>
        <p:sp>
          <p:nvSpPr>
            <p:cNvPr id="34" name="矩形 33"/>
            <p:cNvSpPr/>
            <p:nvPr/>
          </p:nvSpPr>
          <p:spPr>
            <a:xfrm>
              <a:off x="247498" y="2041376"/>
              <a:ext cx="1556745" cy="346077"/>
            </a:xfrm>
            <a:prstGeom prst="rect">
              <a:avLst/>
            </a:prstGeom>
          </p:spPr>
          <p:txBody>
            <a:bodyPr wrap="none">
              <a:spAutoFit/>
            </a:bodyPr>
            <a:lstStyle/>
            <a:p>
              <a:pPr defTabSz="1218926">
                <a:lnSpc>
                  <a:spcPct val="130000"/>
                </a:lnSpc>
                <a:defRPr/>
              </a:pPr>
              <a:r>
                <a:rPr altLang="en-US" b="1" kern="0" lang="zh-CN" sz="1867">
                  <a:solidFill>
                    <a:schemeClr val="tx1">
                      <a:lumMod val="75000"/>
                      <a:lumOff val="25000"/>
                    </a:schemeClr>
                  </a:solidFill>
                </a:rPr>
                <a:t>点击此处添加标题</a:t>
              </a:r>
            </a:p>
          </p:txBody>
        </p:sp>
      </p:grpSp>
      <p:grpSp>
        <p:nvGrpSpPr>
          <p:cNvPr id="35" name="组 19"/>
          <p:cNvGrpSpPr/>
          <p:nvPr/>
        </p:nvGrpSpPr>
        <p:grpSpPr>
          <a:xfrm>
            <a:off x="6965085" y="5013631"/>
            <a:ext cx="4041819" cy="1011681"/>
            <a:chOff x="247498" y="2041376"/>
            <a:chExt cx="3032066" cy="758936"/>
          </a:xfrm>
        </p:grpSpPr>
        <p:sp>
          <p:nvSpPr>
            <p:cNvPr id="36" name="文本框 35"/>
            <p:cNvSpPr txBox="1"/>
            <p:nvPr/>
          </p:nvSpPr>
          <p:spPr>
            <a:xfrm>
              <a:off x="247499" y="2331049"/>
              <a:ext cx="3032066" cy="46482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8926">
                <a:lnSpc>
                  <a:spcPct val="130000"/>
                </a:lnSpc>
                <a:defRPr/>
              </a:pPr>
              <a:r>
                <a:rPr altLang="en-US" lang="zh-CN" sz="1333">
                  <a:solidFill>
                    <a:schemeClr val="tx1">
                      <a:lumMod val="75000"/>
                      <a:lumOff val="25000"/>
                    </a:schemeClr>
                  </a:solidFill>
                  <a:latin typeface="Century Gothic"/>
                  <a:ea typeface="微软雅黑"/>
                </a:rPr>
                <a:t>标题数字等都可以通过点击和重新输入进行更改，建议正文10号字，1.3倍字间距。</a:t>
              </a:r>
            </a:p>
          </p:txBody>
        </p:sp>
        <p:sp>
          <p:nvSpPr>
            <p:cNvPr id="37" name="矩形 36"/>
            <p:cNvSpPr/>
            <p:nvPr/>
          </p:nvSpPr>
          <p:spPr>
            <a:xfrm>
              <a:off x="247498" y="2041376"/>
              <a:ext cx="1556745" cy="346077"/>
            </a:xfrm>
            <a:prstGeom prst="rect">
              <a:avLst/>
            </a:prstGeom>
          </p:spPr>
          <p:txBody>
            <a:bodyPr wrap="none">
              <a:spAutoFit/>
            </a:bodyPr>
            <a:lstStyle/>
            <a:p>
              <a:pPr defTabSz="1218926">
                <a:lnSpc>
                  <a:spcPct val="130000"/>
                </a:lnSpc>
                <a:defRPr/>
              </a:pPr>
              <a:r>
                <a:rPr altLang="en-US" b="1" kern="0" lang="zh-CN" sz="1867">
                  <a:solidFill>
                    <a:schemeClr val="tx1">
                      <a:lumMod val="75000"/>
                      <a:lumOff val="25000"/>
                    </a:schemeClr>
                  </a:solidFill>
                </a:rPr>
                <a:t>点击此处添加标题</a:t>
              </a:r>
            </a:p>
          </p:txBody>
        </p:sp>
      </p:grpSp>
    </p:spTree>
    <p:extLst>
      <p:ext uri="{BB962C8B-B14F-4D97-AF65-F5344CB8AC3E}">
        <p14:creationId val="2233131662"/>
      </p:ext>
    </p:extLst>
  </p:cSld>
  <p:clrMapOvr>
    <a:masterClrMapping/>
  </p:clrMapOvr>
  <mc:AlternateContent>
    <mc:Choice Requires="p14">
      <p:transition advClick="0" advTm="3000" p14:dur="1100" spd="slow">
        <p14:switch dir="r"/>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7"/>
                                        </p:tgtEl>
                                        <p:attrNameLst>
                                          <p:attrName>style.visibility</p:attrName>
                                        </p:attrNameLst>
                                      </p:cBhvr>
                                      <p:to>
                                        <p:strVal val="visible"/>
                                      </p:to>
                                    </p:set>
                                    <p:animEffect filter="randombar(horizontal)" transition="in">
                                      <p:cBhvr>
                                        <p:cTn dur="500" id="7"/>
                                        <p:tgtEl>
                                          <p:spTgt spid="17"/>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0-#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500" fill="hold" id="15"/>
                                        <p:tgtEl>
                                          <p:spTgt spid="20"/>
                                        </p:tgtEl>
                                        <p:attrNameLst>
                                          <p:attrName>ppt_x</p:attrName>
                                        </p:attrNameLst>
                                      </p:cBhvr>
                                      <p:tavLst>
                                        <p:tav tm="0">
                                          <p:val>
                                            <p:strVal val="0-#ppt_w/2"/>
                                          </p:val>
                                        </p:tav>
                                        <p:tav tm="100000">
                                          <p:val>
                                            <p:strVal val="#ppt_x"/>
                                          </p:val>
                                        </p:tav>
                                      </p:tavLst>
                                    </p:anim>
                                    <p:anim calcmode="lin" valueType="num">
                                      <p:cBhvr additive="base">
                                        <p:cTn dur="500" fill="hold" id="16"/>
                                        <p:tgtEl>
                                          <p:spTgt spid="2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20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500" fill="hold" id="19"/>
                                        <p:tgtEl>
                                          <p:spTgt spid="19"/>
                                        </p:tgtEl>
                                        <p:attrNameLst>
                                          <p:attrName>ppt_x</p:attrName>
                                        </p:attrNameLst>
                                      </p:cBhvr>
                                      <p:tavLst>
                                        <p:tav tm="0">
                                          <p:val>
                                            <p:strVal val="0-#ppt_w/2"/>
                                          </p:val>
                                        </p:tav>
                                        <p:tav tm="100000">
                                          <p:val>
                                            <p:strVal val="#ppt_x"/>
                                          </p:val>
                                        </p:tav>
                                      </p:tavLst>
                                    </p:anim>
                                    <p:anim calcmode="lin" valueType="num">
                                      <p:cBhvr additive="base">
                                        <p:cTn dur="500" fill="hold" id="20"/>
                                        <p:tgtEl>
                                          <p:spTgt spid="19"/>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30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fill="hold" id="23"/>
                                        <p:tgtEl>
                                          <p:spTgt spid="18"/>
                                        </p:tgtEl>
                                        <p:attrNameLst>
                                          <p:attrName>ppt_x</p:attrName>
                                        </p:attrNameLst>
                                      </p:cBhvr>
                                      <p:tavLst>
                                        <p:tav tm="0">
                                          <p:val>
                                            <p:strVal val="0-#ppt_w/2"/>
                                          </p:val>
                                        </p:tav>
                                        <p:tav tm="100000">
                                          <p:val>
                                            <p:strVal val="#ppt_x"/>
                                          </p:val>
                                        </p:tav>
                                      </p:tavLst>
                                    </p:anim>
                                    <p:anim calcmode="lin" valueType="num">
                                      <p:cBhvr additive="base">
                                        <p:cTn dur="500" fill="hold" id="24"/>
                                        <p:tgtEl>
                                          <p:spTgt spid="18"/>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300"/>
                            </p:stCondLst>
                            <p:childTnLst>
                              <p:par>
                                <p:cTn fill="hold" grpId="0" id="26" nodeType="afterEffect" presetClass="entr" presetID="53" presetSubtype="0">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p:cTn dur="500" fill="hold" id="28"/>
                                        <p:tgtEl>
                                          <p:spTgt spid="22"/>
                                        </p:tgtEl>
                                        <p:attrNameLst>
                                          <p:attrName>ppt_w</p:attrName>
                                        </p:attrNameLst>
                                      </p:cBhvr>
                                      <p:tavLst>
                                        <p:tav tm="0">
                                          <p:val>
                                            <p:fltVal val="0"/>
                                          </p:val>
                                        </p:tav>
                                        <p:tav tm="100000">
                                          <p:val>
                                            <p:strVal val="#ppt_w"/>
                                          </p:val>
                                        </p:tav>
                                      </p:tavLst>
                                    </p:anim>
                                    <p:anim calcmode="lin" valueType="num">
                                      <p:cBhvr>
                                        <p:cTn dur="500" fill="hold" id="29"/>
                                        <p:tgtEl>
                                          <p:spTgt spid="22"/>
                                        </p:tgtEl>
                                        <p:attrNameLst>
                                          <p:attrName>ppt_h</p:attrName>
                                        </p:attrNameLst>
                                      </p:cBhvr>
                                      <p:tavLst>
                                        <p:tav tm="0">
                                          <p:val>
                                            <p:fltVal val="0"/>
                                          </p:val>
                                        </p:tav>
                                        <p:tav tm="100000">
                                          <p:val>
                                            <p:strVal val="#ppt_h"/>
                                          </p:val>
                                        </p:tav>
                                      </p:tavLst>
                                    </p:anim>
                                    <p:animEffect filter="fade" transition="in">
                                      <p:cBhvr>
                                        <p:cTn dur="500" id="30"/>
                                        <p:tgtEl>
                                          <p:spTgt spid="22"/>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23"/>
                                        </p:tgtEl>
                                        <p:attrNameLst>
                                          <p:attrName>style.visibility</p:attrName>
                                        </p:attrNameLst>
                                      </p:cBhvr>
                                      <p:to>
                                        <p:strVal val="visible"/>
                                      </p:to>
                                    </p:set>
                                    <p:anim calcmode="lin" valueType="num">
                                      <p:cBhvr>
                                        <p:cTn dur="500" fill="hold" id="33"/>
                                        <p:tgtEl>
                                          <p:spTgt spid="23"/>
                                        </p:tgtEl>
                                        <p:attrNameLst>
                                          <p:attrName>ppt_w</p:attrName>
                                        </p:attrNameLst>
                                      </p:cBhvr>
                                      <p:tavLst>
                                        <p:tav tm="0">
                                          <p:val>
                                            <p:fltVal val="0"/>
                                          </p:val>
                                        </p:tav>
                                        <p:tav tm="100000">
                                          <p:val>
                                            <p:strVal val="#ppt_w"/>
                                          </p:val>
                                        </p:tav>
                                      </p:tavLst>
                                    </p:anim>
                                    <p:anim calcmode="lin" valueType="num">
                                      <p:cBhvr>
                                        <p:cTn dur="500" fill="hold" id="34"/>
                                        <p:tgtEl>
                                          <p:spTgt spid="23"/>
                                        </p:tgtEl>
                                        <p:attrNameLst>
                                          <p:attrName>ppt_h</p:attrName>
                                        </p:attrNameLst>
                                      </p:cBhvr>
                                      <p:tavLst>
                                        <p:tav tm="0">
                                          <p:val>
                                            <p:fltVal val="0"/>
                                          </p:val>
                                        </p:tav>
                                        <p:tav tm="100000">
                                          <p:val>
                                            <p:strVal val="#ppt_h"/>
                                          </p:val>
                                        </p:tav>
                                      </p:tavLst>
                                    </p:anim>
                                    <p:animEffect filter="fade" transition="in">
                                      <p:cBhvr>
                                        <p:cTn dur="500" id="35"/>
                                        <p:tgtEl>
                                          <p:spTgt spid="23"/>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24"/>
                                        </p:tgtEl>
                                        <p:attrNameLst>
                                          <p:attrName>style.visibility</p:attrName>
                                        </p:attrNameLst>
                                      </p:cBhvr>
                                      <p:to>
                                        <p:strVal val="visible"/>
                                      </p:to>
                                    </p:set>
                                    <p:anim calcmode="lin" valueType="num">
                                      <p:cBhvr>
                                        <p:cTn dur="500" fill="hold" id="38"/>
                                        <p:tgtEl>
                                          <p:spTgt spid="24"/>
                                        </p:tgtEl>
                                        <p:attrNameLst>
                                          <p:attrName>ppt_w</p:attrName>
                                        </p:attrNameLst>
                                      </p:cBhvr>
                                      <p:tavLst>
                                        <p:tav tm="0">
                                          <p:val>
                                            <p:fltVal val="0"/>
                                          </p:val>
                                        </p:tav>
                                        <p:tav tm="100000">
                                          <p:val>
                                            <p:strVal val="#ppt_w"/>
                                          </p:val>
                                        </p:tav>
                                      </p:tavLst>
                                    </p:anim>
                                    <p:anim calcmode="lin" valueType="num">
                                      <p:cBhvr>
                                        <p:cTn dur="500" fill="hold" id="39"/>
                                        <p:tgtEl>
                                          <p:spTgt spid="24"/>
                                        </p:tgtEl>
                                        <p:attrNameLst>
                                          <p:attrName>ppt_h</p:attrName>
                                        </p:attrNameLst>
                                      </p:cBhvr>
                                      <p:tavLst>
                                        <p:tav tm="0">
                                          <p:val>
                                            <p:fltVal val="0"/>
                                          </p:val>
                                        </p:tav>
                                        <p:tav tm="100000">
                                          <p:val>
                                            <p:strVal val="#ppt_h"/>
                                          </p:val>
                                        </p:tav>
                                      </p:tavLst>
                                    </p:anim>
                                    <p:animEffect filter="fade" transition="in">
                                      <p:cBhvr>
                                        <p:cTn dur="500" id="40"/>
                                        <p:tgtEl>
                                          <p:spTgt spid="24"/>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25"/>
                                        </p:tgtEl>
                                        <p:attrNameLst>
                                          <p:attrName>style.visibility</p:attrName>
                                        </p:attrNameLst>
                                      </p:cBhvr>
                                      <p:to>
                                        <p:strVal val="visible"/>
                                      </p:to>
                                    </p:set>
                                    <p:anim calcmode="lin" valueType="num">
                                      <p:cBhvr>
                                        <p:cTn dur="500" fill="hold" id="43"/>
                                        <p:tgtEl>
                                          <p:spTgt spid="25"/>
                                        </p:tgtEl>
                                        <p:attrNameLst>
                                          <p:attrName>ppt_w</p:attrName>
                                        </p:attrNameLst>
                                      </p:cBhvr>
                                      <p:tavLst>
                                        <p:tav tm="0">
                                          <p:val>
                                            <p:fltVal val="0"/>
                                          </p:val>
                                        </p:tav>
                                        <p:tav tm="100000">
                                          <p:val>
                                            <p:strVal val="#ppt_w"/>
                                          </p:val>
                                        </p:tav>
                                      </p:tavLst>
                                    </p:anim>
                                    <p:anim calcmode="lin" valueType="num">
                                      <p:cBhvr>
                                        <p:cTn dur="500" fill="hold" id="44"/>
                                        <p:tgtEl>
                                          <p:spTgt spid="25"/>
                                        </p:tgtEl>
                                        <p:attrNameLst>
                                          <p:attrName>ppt_h</p:attrName>
                                        </p:attrNameLst>
                                      </p:cBhvr>
                                      <p:tavLst>
                                        <p:tav tm="0">
                                          <p:val>
                                            <p:fltVal val="0"/>
                                          </p:val>
                                        </p:tav>
                                        <p:tav tm="100000">
                                          <p:val>
                                            <p:strVal val="#ppt_h"/>
                                          </p:val>
                                        </p:tav>
                                      </p:tavLst>
                                    </p:anim>
                                    <p:animEffect filter="fade" transition="in">
                                      <p:cBhvr>
                                        <p:cTn dur="500" id="45"/>
                                        <p:tgtEl>
                                          <p:spTgt spid="25"/>
                                        </p:tgtEl>
                                      </p:cBhvr>
                                    </p:animEffect>
                                  </p:childTnLst>
                                </p:cTn>
                              </p:par>
                            </p:childTnLst>
                          </p:cTn>
                        </p:par>
                        <p:par>
                          <p:cTn fill="hold" id="46" nodeType="afterGroup">
                            <p:stCondLst>
                              <p:cond delay="1800"/>
                            </p:stCondLst>
                            <p:childTnLst>
                              <p:par>
                                <p:cTn fill="hold" id="47" nodeType="afterEffect" presetClass="entr" presetID="42" presetSubtype="0">
                                  <p:stCondLst>
                                    <p:cond delay="0"/>
                                  </p:stCondLst>
                                  <p:childTnLst>
                                    <p:set>
                                      <p:cBhvr>
                                        <p:cTn dur="1" fill="hold" id="48">
                                          <p:stCondLst>
                                            <p:cond delay="0"/>
                                          </p:stCondLst>
                                        </p:cTn>
                                        <p:tgtEl>
                                          <p:spTgt spid="26"/>
                                        </p:tgtEl>
                                        <p:attrNameLst>
                                          <p:attrName>style.visibility</p:attrName>
                                        </p:attrNameLst>
                                      </p:cBhvr>
                                      <p:to>
                                        <p:strVal val="visible"/>
                                      </p:to>
                                    </p:set>
                                    <p:animEffect filter="fade" transition="in">
                                      <p:cBhvr>
                                        <p:cTn dur="1000" id="49"/>
                                        <p:tgtEl>
                                          <p:spTgt spid="26"/>
                                        </p:tgtEl>
                                      </p:cBhvr>
                                    </p:animEffect>
                                    <p:anim calcmode="lin" valueType="num">
                                      <p:cBhvr>
                                        <p:cTn dur="1000" fill="hold" id="50"/>
                                        <p:tgtEl>
                                          <p:spTgt spid="26"/>
                                        </p:tgtEl>
                                        <p:attrNameLst>
                                          <p:attrName>ppt_x</p:attrName>
                                        </p:attrNameLst>
                                      </p:cBhvr>
                                      <p:tavLst>
                                        <p:tav tm="0">
                                          <p:val>
                                            <p:strVal val="#ppt_x"/>
                                          </p:val>
                                        </p:tav>
                                        <p:tav tm="100000">
                                          <p:val>
                                            <p:strVal val="#ppt_x"/>
                                          </p:val>
                                        </p:tav>
                                      </p:tavLst>
                                    </p:anim>
                                    <p:anim calcmode="lin" valueType="num">
                                      <p:cBhvr>
                                        <p:cTn dur="1000" fill="hold" id="51"/>
                                        <p:tgtEl>
                                          <p:spTgt spid="26"/>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0"/>
                                  </p:stCondLst>
                                  <p:childTnLst>
                                    <p:set>
                                      <p:cBhvr>
                                        <p:cTn dur="1" fill="hold" id="53">
                                          <p:stCondLst>
                                            <p:cond delay="0"/>
                                          </p:stCondLst>
                                        </p:cTn>
                                        <p:tgtEl>
                                          <p:spTgt spid="29"/>
                                        </p:tgtEl>
                                        <p:attrNameLst>
                                          <p:attrName>style.visibility</p:attrName>
                                        </p:attrNameLst>
                                      </p:cBhvr>
                                      <p:to>
                                        <p:strVal val="visible"/>
                                      </p:to>
                                    </p:set>
                                    <p:animEffect filter="fade" transition="in">
                                      <p:cBhvr>
                                        <p:cTn dur="1000" id="54"/>
                                        <p:tgtEl>
                                          <p:spTgt spid="29"/>
                                        </p:tgtEl>
                                      </p:cBhvr>
                                    </p:animEffect>
                                    <p:anim calcmode="lin" valueType="num">
                                      <p:cBhvr>
                                        <p:cTn dur="1000" fill="hold" id="55"/>
                                        <p:tgtEl>
                                          <p:spTgt spid="29"/>
                                        </p:tgtEl>
                                        <p:attrNameLst>
                                          <p:attrName>ppt_x</p:attrName>
                                        </p:attrNameLst>
                                      </p:cBhvr>
                                      <p:tavLst>
                                        <p:tav tm="0">
                                          <p:val>
                                            <p:strVal val="#ppt_x"/>
                                          </p:val>
                                        </p:tav>
                                        <p:tav tm="100000">
                                          <p:val>
                                            <p:strVal val="#ppt_x"/>
                                          </p:val>
                                        </p:tav>
                                      </p:tavLst>
                                    </p:anim>
                                    <p:anim calcmode="lin" valueType="num">
                                      <p:cBhvr>
                                        <p:cTn dur="1000" fill="hold" id="56"/>
                                        <p:tgtEl>
                                          <p:spTgt spid="29"/>
                                        </p:tgtEl>
                                        <p:attrNameLst>
                                          <p:attrName>ppt_y</p:attrName>
                                        </p:attrNameLst>
                                      </p:cBhvr>
                                      <p:tavLst>
                                        <p:tav tm="0">
                                          <p:val>
                                            <p:strVal val="#ppt_y+.1"/>
                                          </p:val>
                                        </p:tav>
                                        <p:tav tm="100000">
                                          <p:val>
                                            <p:strVal val="#ppt_y"/>
                                          </p:val>
                                        </p:tav>
                                      </p:tavLst>
                                    </p:anim>
                                  </p:childTnLst>
                                </p:cTn>
                              </p:par>
                              <p:par>
                                <p:cTn fill="hold" id="57" nodeType="withEffect" presetClass="entr" presetID="42" presetSubtype="0">
                                  <p:stCondLst>
                                    <p:cond delay="0"/>
                                  </p:stCondLst>
                                  <p:childTnLst>
                                    <p:set>
                                      <p:cBhvr>
                                        <p:cTn dur="1" fill="hold" id="58">
                                          <p:stCondLst>
                                            <p:cond delay="0"/>
                                          </p:stCondLst>
                                        </p:cTn>
                                        <p:tgtEl>
                                          <p:spTgt spid="32"/>
                                        </p:tgtEl>
                                        <p:attrNameLst>
                                          <p:attrName>style.visibility</p:attrName>
                                        </p:attrNameLst>
                                      </p:cBhvr>
                                      <p:to>
                                        <p:strVal val="visible"/>
                                      </p:to>
                                    </p:set>
                                    <p:animEffect filter="fade" transition="in">
                                      <p:cBhvr>
                                        <p:cTn dur="1000" id="59"/>
                                        <p:tgtEl>
                                          <p:spTgt spid="32"/>
                                        </p:tgtEl>
                                      </p:cBhvr>
                                    </p:animEffect>
                                    <p:anim calcmode="lin" valueType="num">
                                      <p:cBhvr>
                                        <p:cTn dur="1000" fill="hold" id="60"/>
                                        <p:tgtEl>
                                          <p:spTgt spid="32"/>
                                        </p:tgtEl>
                                        <p:attrNameLst>
                                          <p:attrName>ppt_x</p:attrName>
                                        </p:attrNameLst>
                                      </p:cBhvr>
                                      <p:tavLst>
                                        <p:tav tm="0">
                                          <p:val>
                                            <p:strVal val="#ppt_x"/>
                                          </p:val>
                                        </p:tav>
                                        <p:tav tm="100000">
                                          <p:val>
                                            <p:strVal val="#ppt_x"/>
                                          </p:val>
                                        </p:tav>
                                      </p:tavLst>
                                    </p:anim>
                                    <p:anim calcmode="lin" valueType="num">
                                      <p:cBhvr>
                                        <p:cTn dur="1000" fill="hold" id="61"/>
                                        <p:tgtEl>
                                          <p:spTgt spid="32"/>
                                        </p:tgtEl>
                                        <p:attrNameLst>
                                          <p:attrName>ppt_y</p:attrName>
                                        </p:attrNameLst>
                                      </p:cBhvr>
                                      <p:tavLst>
                                        <p:tav tm="0">
                                          <p:val>
                                            <p:strVal val="#ppt_y+.1"/>
                                          </p:val>
                                        </p:tav>
                                        <p:tav tm="100000">
                                          <p:val>
                                            <p:strVal val="#ppt_y"/>
                                          </p:val>
                                        </p:tav>
                                      </p:tavLst>
                                    </p:anim>
                                  </p:childTnLst>
                                </p:cTn>
                              </p:par>
                              <p:par>
                                <p:cTn fill="hold" id="62" nodeType="withEffect" presetClass="entr" presetID="42" presetSubtype="0">
                                  <p:stCondLst>
                                    <p:cond delay="0"/>
                                  </p:stCondLst>
                                  <p:childTnLst>
                                    <p:set>
                                      <p:cBhvr>
                                        <p:cTn dur="1" fill="hold" id="63">
                                          <p:stCondLst>
                                            <p:cond delay="0"/>
                                          </p:stCondLst>
                                        </p:cTn>
                                        <p:tgtEl>
                                          <p:spTgt spid="35"/>
                                        </p:tgtEl>
                                        <p:attrNameLst>
                                          <p:attrName>style.visibility</p:attrName>
                                        </p:attrNameLst>
                                      </p:cBhvr>
                                      <p:to>
                                        <p:strVal val="visible"/>
                                      </p:to>
                                    </p:set>
                                    <p:animEffect filter="fade" transition="in">
                                      <p:cBhvr>
                                        <p:cTn dur="1000" id="64"/>
                                        <p:tgtEl>
                                          <p:spTgt spid="35"/>
                                        </p:tgtEl>
                                      </p:cBhvr>
                                    </p:animEffect>
                                    <p:anim calcmode="lin" valueType="num">
                                      <p:cBhvr>
                                        <p:cTn dur="1000" fill="hold" id="65"/>
                                        <p:tgtEl>
                                          <p:spTgt spid="35"/>
                                        </p:tgtEl>
                                        <p:attrNameLst>
                                          <p:attrName>ppt_x</p:attrName>
                                        </p:attrNameLst>
                                      </p:cBhvr>
                                      <p:tavLst>
                                        <p:tav tm="0">
                                          <p:val>
                                            <p:strVal val="#ppt_x"/>
                                          </p:val>
                                        </p:tav>
                                        <p:tav tm="100000">
                                          <p:val>
                                            <p:strVal val="#ppt_x"/>
                                          </p:val>
                                        </p:tav>
                                      </p:tavLst>
                                    </p:anim>
                                    <p:anim calcmode="lin" valueType="num">
                                      <p:cBhvr>
                                        <p:cTn dur="1000" fill="hold" id="66"/>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2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420472" y="1376251"/>
            <a:ext cx="1151051" cy="1151466"/>
            <a:chOff x="2136775" y="1708150"/>
            <a:chExt cx="1176338" cy="1176338"/>
          </a:xfrm>
        </p:grpSpPr>
        <p:sp>
          <p:nvSpPr>
            <p:cNvPr id="3" name="Freeform 8"/>
            <p:cNvSpPr/>
            <p:nvPr/>
          </p:nvSpPr>
          <p:spPr bwMode="auto">
            <a:xfrm>
              <a:off x="2136775" y="1708150"/>
              <a:ext cx="1176338" cy="1176338"/>
            </a:xfrm>
            <a:custGeom>
              <a:gdLst>
                <a:gd fmla="*/ 1481 w 1482" name="T0"/>
                <a:gd fmla="*/ 780 h 1482" name="T1"/>
                <a:gd fmla="*/ 1467 w 1482" name="T2"/>
                <a:gd fmla="*/ 890 h 1482" name="T3"/>
                <a:gd fmla="*/ 1436 w 1482" name="T4"/>
                <a:gd fmla="*/ 997 h 1482" name="T5"/>
                <a:gd fmla="*/ 1392 w 1482" name="T6"/>
                <a:gd fmla="*/ 1094 h 1482" name="T7"/>
                <a:gd fmla="*/ 1334 w 1482" name="T8"/>
                <a:gd fmla="*/ 1185 h 1482" name="T9"/>
                <a:gd fmla="*/ 1265 w 1482" name="T10"/>
                <a:gd fmla="*/ 1265 h 1482" name="T11"/>
                <a:gd fmla="*/ 1184 w 1482" name="T12"/>
                <a:gd fmla="*/ 1335 h 1482" name="T13"/>
                <a:gd fmla="*/ 1094 w 1482" name="T14"/>
                <a:gd fmla="*/ 1393 h 1482" name="T15"/>
                <a:gd fmla="*/ 995 w 1482" name="T16"/>
                <a:gd fmla="*/ 1437 h 1482" name="T17"/>
                <a:gd fmla="*/ 890 w 1482" name="T18"/>
                <a:gd fmla="*/ 1467 h 1482" name="T19"/>
                <a:gd fmla="*/ 778 w 1482" name="T20"/>
                <a:gd fmla="*/ 1481 h 1482" name="T21"/>
                <a:gd fmla="*/ 702 w 1482" name="T22"/>
                <a:gd fmla="*/ 1481 h 1482" name="T23"/>
                <a:gd fmla="*/ 592 w 1482" name="T24"/>
                <a:gd fmla="*/ 1467 h 1482" name="T25"/>
                <a:gd fmla="*/ 486 w 1482" name="T26"/>
                <a:gd fmla="*/ 1437 h 1482" name="T27"/>
                <a:gd fmla="*/ 388 w 1482" name="T28"/>
                <a:gd fmla="*/ 1393 h 1482" name="T29"/>
                <a:gd fmla="*/ 297 w 1482" name="T30"/>
                <a:gd fmla="*/ 1335 h 1482" name="T31"/>
                <a:gd fmla="*/ 217 w 1482" name="T32"/>
                <a:gd fmla="*/ 1265 h 1482" name="T33"/>
                <a:gd fmla="*/ 147 w 1482" name="T34"/>
                <a:gd fmla="*/ 1185 h 1482" name="T35"/>
                <a:gd fmla="*/ 89 w 1482" name="T36"/>
                <a:gd fmla="*/ 1094 h 1482" name="T37"/>
                <a:gd fmla="*/ 45 w 1482" name="T38"/>
                <a:gd fmla="*/ 997 h 1482" name="T39"/>
                <a:gd fmla="*/ 15 w 1482" name="T40"/>
                <a:gd fmla="*/ 890 h 1482" name="T41"/>
                <a:gd fmla="*/ 1 w 1482" name="T42"/>
                <a:gd fmla="*/ 780 h 1482" name="T43"/>
                <a:gd fmla="*/ 1 w 1482" name="T44"/>
                <a:gd fmla="*/ 704 h 1482" name="T45"/>
                <a:gd fmla="*/ 15 w 1482" name="T46"/>
                <a:gd fmla="*/ 592 h 1482" name="T47"/>
                <a:gd fmla="*/ 45 w 1482" name="T48"/>
                <a:gd fmla="*/ 486 h 1482" name="T49"/>
                <a:gd fmla="*/ 89 w 1482" name="T50"/>
                <a:gd fmla="*/ 389 h 1482" name="T51"/>
                <a:gd fmla="*/ 147 w 1482" name="T52"/>
                <a:gd fmla="*/ 299 h 1482" name="T53"/>
                <a:gd fmla="*/ 217 w 1482" name="T54"/>
                <a:gd fmla="*/ 217 h 1482" name="T55"/>
                <a:gd fmla="*/ 297 w 1482" name="T56"/>
                <a:gd fmla="*/ 148 h 1482" name="T57"/>
                <a:gd fmla="*/ 388 w 1482" name="T58"/>
                <a:gd fmla="*/ 90 h 1482" name="T59"/>
                <a:gd fmla="*/ 486 w 1482" name="T60"/>
                <a:gd fmla="*/ 46 h 1482" name="T61"/>
                <a:gd fmla="*/ 592 w 1482" name="T62"/>
                <a:gd fmla="*/ 15 h 1482" name="T63"/>
                <a:gd fmla="*/ 702 w 1482" name="T64"/>
                <a:gd fmla="*/ 1 h 1482" name="T65"/>
                <a:gd fmla="*/ 778 w 1482" name="T66"/>
                <a:gd fmla="*/ 1 h 1482" name="T67"/>
                <a:gd fmla="*/ 890 w 1482" name="T68"/>
                <a:gd fmla="*/ 15 h 1482" name="T69"/>
                <a:gd fmla="*/ 995 w 1482" name="T70"/>
                <a:gd fmla="*/ 46 h 1482" name="T71"/>
                <a:gd fmla="*/ 1094 w 1482" name="T72"/>
                <a:gd fmla="*/ 90 h 1482" name="T73"/>
                <a:gd fmla="*/ 1184 w 1482" name="T74"/>
                <a:gd fmla="*/ 148 h 1482" name="T75"/>
                <a:gd fmla="*/ 1265 w 1482" name="T76"/>
                <a:gd fmla="*/ 217 h 1482" name="T77"/>
                <a:gd fmla="*/ 1334 w 1482" name="T78"/>
                <a:gd fmla="*/ 299 h 1482" name="T79"/>
                <a:gd fmla="*/ 1392 w 1482" name="T80"/>
                <a:gd fmla="*/ 389 h 1482" name="T81"/>
                <a:gd fmla="*/ 1436 w 1482" name="T82"/>
                <a:gd fmla="*/ 486 h 1482" name="T83"/>
                <a:gd fmla="*/ 1467 w 1482" name="T84"/>
                <a:gd fmla="*/ 592 h 1482" name="T85"/>
                <a:gd fmla="*/ 1481 w 1482" name="T86"/>
                <a:gd fmla="*/ 704 h 14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2" w="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bg1"/>
            </a:solidFill>
            <a:ln>
              <a:noFill/>
            </a:ln>
          </p:spPr>
          <p:txBody>
            <a:bodyPr anchor="t" anchorCtr="0" bIns="45709" compatLnSpc="1" lIns="91419" numCol="1" rIns="91419" tIns="45709" vert="horz" wrap="square">
              <a:prstTxWarp prst="textNoShape">
                <a:avLst/>
              </a:prstTxWarp>
            </a:bodyPr>
            <a:lstStyle/>
            <a:p>
              <a:endParaRPr altLang="en-US" lang="zh-CN"/>
            </a:p>
          </p:txBody>
        </p:sp>
        <p:sp>
          <p:nvSpPr>
            <p:cNvPr id="4" name="Freeform 9"/>
            <p:cNvSpPr>
              <a:spLocks noEditPoints="1"/>
            </p:cNvSpPr>
            <p:nvPr/>
          </p:nvSpPr>
          <p:spPr bwMode="auto">
            <a:xfrm>
              <a:off x="2332038" y="1985963"/>
              <a:ext cx="784225" cy="719138"/>
            </a:xfrm>
            <a:custGeom>
              <a:gdLst>
                <a:gd fmla="*/ 388 w 988" name="T0"/>
                <a:gd fmla="*/ 819 h 905" name="T1"/>
                <a:gd fmla="*/ 432 w 988" name="T2"/>
                <a:gd fmla="*/ 697 h 905" name="T3"/>
                <a:gd fmla="*/ 412 w 988" name="T4"/>
                <a:gd fmla="*/ 664 h 905" name="T5"/>
                <a:gd fmla="*/ 391 w 988" name="T6"/>
                <a:gd fmla="*/ 639 h 905" name="T7"/>
                <a:gd fmla="*/ 393 w 988" name="T8"/>
                <a:gd fmla="*/ 620 h 905" name="T9"/>
                <a:gd fmla="*/ 418 w 988" name="T10"/>
                <a:gd fmla="*/ 599 h 905" name="T11"/>
                <a:gd fmla="*/ 393 w 988" name="T12"/>
                <a:gd fmla="*/ 546 h 905" name="T13"/>
                <a:gd fmla="*/ 277 w 988" name="T14"/>
                <a:gd fmla="*/ 476 h 905" name="T15"/>
                <a:gd fmla="*/ 138 w 988" name="T16"/>
                <a:gd fmla="*/ 371 h 905" name="T17"/>
                <a:gd fmla="*/ 92 w 988" name="T18"/>
                <a:gd fmla="*/ 317 h 905" name="T19"/>
                <a:gd fmla="*/ 44 w 988" name="T20"/>
                <a:gd fmla="*/ 234 h 905" name="T21"/>
                <a:gd fmla="*/ 13 w 988" name="T22"/>
                <a:gd fmla="*/ 132 h 905" name="T23"/>
                <a:gd fmla="*/ 0 w 988" name="T24"/>
                <a:gd fmla="*/ 0 h 905" name="T25"/>
                <a:gd fmla="*/ 256 w 988" name="T26"/>
                <a:gd fmla="*/ 23 h 905" name="T27"/>
                <a:gd fmla="*/ 740 w 988" name="T28"/>
                <a:gd fmla="*/ 57 h 905" name="T29"/>
                <a:gd fmla="*/ 987 w 988" name="T30"/>
                <a:gd fmla="*/ 33 h 905" name="T31"/>
                <a:gd fmla="*/ 971 w 988" name="T32"/>
                <a:gd fmla="*/ 154 h 905" name="T33"/>
                <a:gd fmla="*/ 936 w 988" name="T34"/>
                <a:gd fmla="*/ 251 h 905" name="T35"/>
                <a:gd fmla="*/ 886 w 988" name="T36"/>
                <a:gd fmla="*/ 331 h 905" name="T37"/>
                <a:gd fmla="*/ 825 w 988" name="T38"/>
                <a:gd fmla="*/ 395 h 905" name="T39"/>
                <a:gd fmla="*/ 653 w 988" name="T40"/>
                <a:gd fmla="*/ 512 h 905" name="T41"/>
                <a:gd fmla="*/ 576 w 988" name="T42"/>
                <a:gd fmla="*/ 574 h 905" name="T43"/>
                <a:gd fmla="*/ 580 w 988" name="T44"/>
                <a:gd fmla="*/ 601 h 905" name="T45"/>
                <a:gd fmla="*/ 601 w 988" name="T46"/>
                <a:gd fmla="*/ 625 h 905" name="T47"/>
                <a:gd fmla="*/ 599 w 988" name="T48"/>
                <a:gd fmla="*/ 646 h 905" name="T49"/>
                <a:gd fmla="*/ 574 w 988" name="T50"/>
                <a:gd fmla="*/ 666 h 905" name="T51"/>
                <a:gd fmla="*/ 565 w 988" name="T52"/>
                <a:gd fmla="*/ 725 h 905" name="T53"/>
                <a:gd fmla="*/ 619 w 988" name="T54"/>
                <a:gd fmla="*/ 838 h 905" name="T55"/>
                <a:gd fmla="*/ 298 w 988" name="T56"/>
                <a:gd fmla="*/ 855 h 905" name="T57"/>
                <a:gd fmla="*/ 737 w 988" name="T58"/>
                <a:gd fmla="*/ 203 h 905" name="T59"/>
                <a:gd fmla="*/ 707 w 988" name="T60"/>
                <a:gd fmla="*/ 350 h 905" name="T61"/>
                <a:gd fmla="*/ 669 w 988" name="T62"/>
                <a:gd fmla="*/ 443 h 905" name="T63"/>
                <a:gd fmla="*/ 779 w 988" name="T64"/>
                <a:gd fmla="*/ 367 h 905" name="T65"/>
                <a:gd fmla="*/ 855 w 988" name="T66"/>
                <a:gd fmla="*/ 288 h 905" name="T67"/>
                <a:gd fmla="*/ 906 w 988" name="T68"/>
                <a:gd fmla="*/ 192 h 905" name="T69"/>
                <a:gd fmla="*/ 929 w 988" name="T70"/>
                <a:gd fmla="*/ 105 h 905" name="T71"/>
                <a:gd fmla="*/ 761 w 988" name="T72"/>
                <a:gd fmla="*/ 152 h 905" name="T73"/>
                <a:gd fmla="*/ 316 w 988" name="T74"/>
                <a:gd fmla="*/ 428 h 905" name="T75"/>
                <a:gd fmla="*/ 279 w 988" name="T76"/>
                <a:gd fmla="*/ 331 h 905" name="T77"/>
                <a:gd fmla="*/ 258 w 988" name="T78"/>
                <a:gd fmla="*/ 221 h 905" name="T79"/>
                <a:gd fmla="*/ 228 w 988" name="T80"/>
                <a:gd fmla="*/ 152 h 905" name="T81"/>
                <a:gd fmla="*/ 58 w 988" name="T82"/>
                <a:gd fmla="*/ 85 h 905" name="T83"/>
                <a:gd fmla="*/ 77 w 988" name="T84"/>
                <a:gd fmla="*/ 177 h 905" name="T85"/>
                <a:gd fmla="*/ 118 w 988" name="T86"/>
                <a:gd fmla="*/ 263 h 905" name="T87"/>
                <a:gd fmla="*/ 191 w 988" name="T88"/>
                <a:gd fmla="*/ 350 h 905" name="T89"/>
                <a:gd fmla="*/ 326 w 988" name="T90"/>
                <a:gd fmla="*/ 446 h 905" name="T91"/>
                <a:gd fmla="*/ 307 w 988" name="T92"/>
                <a:gd fmla="*/ 170 h 905" name="T93"/>
                <a:gd fmla="*/ 320 w 988" name="T94"/>
                <a:gd fmla="*/ 266 h 905" name="T95"/>
                <a:gd fmla="*/ 358 w 988" name="T96"/>
                <a:gd fmla="*/ 380 h 905" name="T97"/>
                <a:gd fmla="*/ 398 w 988" name="T98"/>
                <a:gd fmla="*/ 448 h 905" name="T99"/>
                <a:gd fmla="*/ 416 w 988" name="T100"/>
                <a:gd fmla="*/ 453 h 905" name="T101"/>
                <a:gd fmla="*/ 429 w 988" name="T102"/>
                <a:gd fmla="*/ 444 h 905" name="T103"/>
                <a:gd fmla="*/ 430 w 988" name="T104"/>
                <a:gd fmla="*/ 425 h 905" name="T105"/>
                <a:gd fmla="*/ 394 w 988" name="T106"/>
                <a:gd fmla="*/ 362 h 905" name="T107"/>
                <a:gd fmla="*/ 360 w 988" name="T108"/>
                <a:gd fmla="*/ 257 h 905" name="T109"/>
                <a:gd fmla="*/ 348 w 988" name="T110"/>
                <a:gd fmla="*/ 166 h 905" name="T111"/>
                <a:gd fmla="*/ 343 w 988" name="T112"/>
                <a:gd fmla="*/ 63 h 905" name="T113"/>
                <a:gd fmla="*/ 329 w 988" name="T114"/>
                <a:gd fmla="*/ 51 h 905" name="T115"/>
                <a:gd fmla="*/ 313 w 988" name="T116"/>
                <a:gd fmla="*/ 53 h 905" name="T117"/>
                <a:gd fmla="*/ 304 w 988" name="T118"/>
                <a:gd fmla="*/ 70 h 90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05" w="987">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00B0F0"/>
            </a:solidFill>
            <a:ln>
              <a:noFill/>
            </a:ln>
            <a:extLst>
              <a:ext uri="{91240B29-F687-4F45-9708-019B960494DF}">
                <a14:hiddenLine w="9525">
                  <a:solidFill>
                    <a:srgbClr val="000000"/>
                  </a:solidFill>
                  <a:round/>
                  <a:headEnd/>
                  <a:tailEnd/>
                </a14:hiddenLine>
              </a:ext>
            </a:extLst>
          </p:spPr>
          <p:txBody>
            <a:bodyPr anchor="t" anchorCtr="0" bIns="45709" compatLnSpc="1" lIns="91419" numCol="1" rIns="91419" tIns="45709" vert="horz" wrap="square">
              <a:prstTxWarp prst="textNoShape">
                <a:avLst/>
              </a:prstTxWarp>
            </a:bodyPr>
            <a:lstStyle/>
            <a:p>
              <a:endParaRPr altLang="en-US" lang="zh-CN"/>
            </a:p>
          </p:txBody>
        </p:sp>
      </p:grpSp>
      <p:grpSp>
        <p:nvGrpSpPr>
          <p:cNvPr id="5" name="组合 4"/>
          <p:cNvGrpSpPr/>
          <p:nvPr/>
        </p:nvGrpSpPr>
        <p:grpSpPr>
          <a:xfrm>
            <a:off x="9011547" y="1376251"/>
            <a:ext cx="1151051" cy="1151466"/>
            <a:chOff x="5030788" y="1708150"/>
            <a:chExt cx="1176338" cy="1176338"/>
          </a:xfrm>
        </p:grpSpPr>
        <p:sp>
          <p:nvSpPr>
            <p:cNvPr id="6" name="Freeform 6"/>
            <p:cNvSpPr/>
            <p:nvPr/>
          </p:nvSpPr>
          <p:spPr bwMode="auto">
            <a:xfrm>
              <a:off x="5030788" y="1708150"/>
              <a:ext cx="1176338" cy="1176338"/>
            </a:xfrm>
            <a:custGeom>
              <a:gdLst>
                <a:gd fmla="*/ 1481 w 1482" name="T0"/>
                <a:gd fmla="*/ 780 h 1482" name="T1"/>
                <a:gd fmla="*/ 1467 w 1482" name="T2"/>
                <a:gd fmla="*/ 890 h 1482" name="T3"/>
                <a:gd fmla="*/ 1436 w 1482" name="T4"/>
                <a:gd fmla="*/ 997 h 1482" name="T5"/>
                <a:gd fmla="*/ 1392 w 1482" name="T6"/>
                <a:gd fmla="*/ 1094 h 1482" name="T7"/>
                <a:gd fmla="*/ 1334 w 1482" name="T8"/>
                <a:gd fmla="*/ 1185 h 1482" name="T9"/>
                <a:gd fmla="*/ 1265 w 1482" name="T10"/>
                <a:gd fmla="*/ 1265 h 1482" name="T11"/>
                <a:gd fmla="*/ 1185 w 1482" name="T12"/>
                <a:gd fmla="*/ 1335 h 1482" name="T13"/>
                <a:gd fmla="*/ 1094 w 1482" name="T14"/>
                <a:gd fmla="*/ 1393 h 1482" name="T15"/>
                <a:gd fmla="*/ 996 w 1482" name="T16"/>
                <a:gd fmla="*/ 1437 h 1482" name="T17"/>
                <a:gd fmla="*/ 890 w 1482" name="T18"/>
                <a:gd fmla="*/ 1467 h 1482" name="T19"/>
                <a:gd fmla="*/ 779 w 1482" name="T20"/>
                <a:gd fmla="*/ 1481 h 1482" name="T21"/>
                <a:gd fmla="*/ 703 w 1482" name="T22"/>
                <a:gd fmla="*/ 1481 h 1482" name="T23"/>
                <a:gd fmla="*/ 592 w 1482" name="T24"/>
                <a:gd fmla="*/ 1467 h 1482" name="T25"/>
                <a:gd fmla="*/ 487 w 1482" name="T26"/>
                <a:gd fmla="*/ 1437 h 1482" name="T27"/>
                <a:gd fmla="*/ 388 w 1482" name="T28"/>
                <a:gd fmla="*/ 1393 h 1482" name="T29"/>
                <a:gd fmla="*/ 298 w 1482" name="T30"/>
                <a:gd fmla="*/ 1335 h 1482" name="T31"/>
                <a:gd fmla="*/ 217 w 1482" name="T32"/>
                <a:gd fmla="*/ 1265 h 1482" name="T33"/>
                <a:gd fmla="*/ 147 w 1482" name="T34"/>
                <a:gd fmla="*/ 1185 h 1482" name="T35"/>
                <a:gd fmla="*/ 89 w 1482" name="T36"/>
                <a:gd fmla="*/ 1094 h 1482" name="T37"/>
                <a:gd fmla="*/ 45 w 1482" name="T38"/>
                <a:gd fmla="*/ 997 h 1482" name="T39"/>
                <a:gd fmla="*/ 15 w 1482" name="T40"/>
                <a:gd fmla="*/ 890 h 1482" name="T41"/>
                <a:gd fmla="*/ 1 w 1482" name="T42"/>
                <a:gd fmla="*/ 780 h 1482" name="T43"/>
                <a:gd fmla="*/ 1 w 1482" name="T44"/>
                <a:gd fmla="*/ 704 h 1482" name="T45"/>
                <a:gd fmla="*/ 15 w 1482" name="T46"/>
                <a:gd fmla="*/ 592 h 1482" name="T47"/>
                <a:gd fmla="*/ 45 w 1482" name="T48"/>
                <a:gd fmla="*/ 486 h 1482" name="T49"/>
                <a:gd fmla="*/ 89 w 1482" name="T50"/>
                <a:gd fmla="*/ 389 h 1482" name="T51"/>
                <a:gd fmla="*/ 147 w 1482" name="T52"/>
                <a:gd fmla="*/ 299 h 1482" name="T53"/>
                <a:gd fmla="*/ 217 w 1482" name="T54"/>
                <a:gd fmla="*/ 217 h 1482" name="T55"/>
                <a:gd fmla="*/ 298 w 1482" name="T56"/>
                <a:gd fmla="*/ 148 h 1482" name="T57"/>
                <a:gd fmla="*/ 388 w 1482" name="T58"/>
                <a:gd fmla="*/ 90 h 1482" name="T59"/>
                <a:gd fmla="*/ 487 w 1482" name="T60"/>
                <a:gd fmla="*/ 46 h 1482" name="T61"/>
                <a:gd fmla="*/ 592 w 1482" name="T62"/>
                <a:gd fmla="*/ 15 h 1482" name="T63"/>
                <a:gd fmla="*/ 703 w 1482" name="T64"/>
                <a:gd fmla="*/ 1 h 1482" name="T65"/>
                <a:gd fmla="*/ 779 w 1482" name="T66"/>
                <a:gd fmla="*/ 1 h 1482" name="T67"/>
                <a:gd fmla="*/ 890 w 1482" name="T68"/>
                <a:gd fmla="*/ 15 h 1482" name="T69"/>
                <a:gd fmla="*/ 996 w 1482" name="T70"/>
                <a:gd fmla="*/ 46 h 1482" name="T71"/>
                <a:gd fmla="*/ 1094 w 1482" name="T72"/>
                <a:gd fmla="*/ 90 h 1482" name="T73"/>
                <a:gd fmla="*/ 1185 w 1482" name="T74"/>
                <a:gd fmla="*/ 148 h 1482" name="T75"/>
                <a:gd fmla="*/ 1265 w 1482" name="T76"/>
                <a:gd fmla="*/ 217 h 1482" name="T77"/>
                <a:gd fmla="*/ 1334 w 1482" name="T78"/>
                <a:gd fmla="*/ 299 h 1482" name="T79"/>
                <a:gd fmla="*/ 1392 w 1482" name="T80"/>
                <a:gd fmla="*/ 389 h 1482" name="T81"/>
                <a:gd fmla="*/ 1436 w 1482" name="T82"/>
                <a:gd fmla="*/ 486 h 1482" name="T83"/>
                <a:gd fmla="*/ 1467 w 1482" name="T84"/>
                <a:gd fmla="*/ 592 h 1482" name="T85"/>
                <a:gd fmla="*/ 1481 w 1482" name="T86"/>
                <a:gd fmla="*/ 704 h 14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2" w="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chemeClr val="bg1"/>
            </a:solidFill>
            <a:ln>
              <a:noFill/>
            </a:ln>
          </p:spPr>
          <p:txBody>
            <a:bodyPr anchor="t" anchorCtr="0" bIns="45709" compatLnSpc="1" lIns="91419" numCol="1" rIns="91419" tIns="45709" vert="horz" wrap="square">
              <a:prstTxWarp prst="textNoShape">
                <a:avLst/>
              </a:prstTxWarp>
            </a:bodyPr>
            <a:lstStyle/>
            <a:p>
              <a:endParaRPr altLang="en-US" lang="zh-CN"/>
            </a:p>
          </p:txBody>
        </p:sp>
        <p:sp>
          <p:nvSpPr>
            <p:cNvPr id="7" name="Freeform 10"/>
            <p:cNvSpPr>
              <a:spLocks noEditPoints="1"/>
            </p:cNvSpPr>
            <p:nvPr/>
          </p:nvSpPr>
          <p:spPr bwMode="auto">
            <a:xfrm>
              <a:off x="5280025" y="1862138"/>
              <a:ext cx="701675" cy="965200"/>
            </a:xfrm>
            <a:custGeom>
              <a:gdLst>
                <a:gd fmla="*/ 117 w 885" name="T0"/>
                <a:gd fmla="*/ 744 h 1217" name="T1"/>
                <a:gd fmla="*/ 34 w 885" name="T2"/>
                <a:gd fmla="*/ 538 h 1217" name="T3"/>
                <a:gd fmla="*/ 22 w 885" name="T4"/>
                <a:gd fmla="*/ 365 h 1217" name="T5"/>
                <a:gd fmla="*/ 109 w 885" name="T6"/>
                <a:gd fmla="*/ 162 h 1217" name="T7"/>
                <a:gd fmla="*/ 291 w 885" name="T8"/>
                <a:gd fmla="*/ 61 h 1217" name="T9"/>
                <a:gd fmla="*/ 459 w 885" name="T10"/>
                <a:gd fmla="*/ 0 h 1217" name="T11"/>
                <a:gd fmla="*/ 663 w 885" name="T12"/>
                <a:gd fmla="*/ 87 h 1217" name="T13"/>
                <a:gd fmla="*/ 795 w 885" name="T14"/>
                <a:gd fmla="*/ 200 h 1217" name="T15"/>
                <a:gd fmla="*/ 876 w 885" name="T16"/>
                <a:gd fmla="*/ 405 h 1217" name="T17"/>
                <a:gd fmla="*/ 818 w 885" name="T18"/>
                <a:gd fmla="*/ 606 h 1217" name="T19"/>
                <a:gd fmla="*/ 745 w 885" name="T20"/>
                <a:gd fmla="*/ 766 h 1217" name="T21"/>
                <a:gd fmla="*/ 506 w 885" name="T22"/>
                <a:gd fmla="*/ 867 h 1217" name="T23"/>
                <a:gd fmla="*/ 432 w 885" name="T24"/>
                <a:gd fmla="*/ 885 h 1217" name="T25"/>
                <a:gd fmla="*/ 411 w 885" name="T26"/>
                <a:gd fmla="*/ 208 h 1217" name="T27"/>
                <a:gd fmla="*/ 398 w 885" name="T28"/>
                <a:gd fmla="*/ 327 h 1217" name="T29"/>
                <a:gd fmla="*/ 643 w 885" name="T30"/>
                <a:gd fmla="*/ 211 h 1217" name="T31"/>
                <a:gd fmla="*/ 727 w 885" name="T32"/>
                <a:gd fmla="*/ 455 h 1217" name="T33"/>
                <a:gd fmla="*/ 659 w 885" name="T34"/>
                <a:gd fmla="*/ 618 h 1217" name="T35"/>
                <a:gd fmla="*/ 513 w 885" name="T36"/>
                <a:gd fmla="*/ 716 h 1217" name="T37"/>
                <a:gd fmla="*/ 306 w 885" name="T38"/>
                <a:gd fmla="*/ 706 h 1217" name="T39"/>
                <a:gd fmla="*/ 135 w 885" name="T40"/>
                <a:gd fmla="*/ 526 h 1217" name="T41"/>
                <a:gd fmla="*/ 338 w 885" name="T42"/>
                <a:gd fmla="*/ 742 h 1217" name="T43"/>
                <a:gd fmla="*/ 553 w 885" name="T44"/>
                <a:gd fmla="*/ 741 h 1217" name="T45"/>
                <a:gd fmla="*/ 698 w 885" name="T46"/>
                <a:gd fmla="*/ 632 h 1217" name="T47"/>
                <a:gd fmla="*/ 761 w 885" name="T48"/>
                <a:gd fmla="*/ 457 h 1217" name="T49"/>
                <a:gd fmla="*/ 715 w 885" name="T50"/>
                <a:gd fmla="*/ 275 h 1217" name="T51"/>
                <a:gd fmla="*/ 486 w 885" name="T52"/>
                <a:gd fmla="*/ 124 h 1217" name="T53"/>
                <a:gd fmla="*/ 224 w 885" name="T54"/>
                <a:gd fmla="*/ 703 h 1217" name="T55"/>
                <a:gd fmla="*/ 243 w 885" name="T56"/>
                <a:gd fmla="*/ 718 h 1217" name="T57"/>
                <a:gd fmla="*/ 270 w 885" name="T58"/>
                <a:gd fmla="*/ 735 h 1217" name="T59"/>
                <a:gd fmla="*/ 304 w 885" name="T60"/>
                <a:gd fmla="*/ 753 h 1217" name="T61"/>
                <a:gd fmla="*/ 334 w 885" name="T62"/>
                <a:gd fmla="*/ 765 h 1217" name="T63"/>
                <a:gd fmla="*/ 366 w 885" name="T64"/>
                <a:gd fmla="*/ 773 h 1217" name="T65"/>
                <a:gd fmla="*/ 399 w 885" name="T66"/>
                <a:gd fmla="*/ 780 h 1217" name="T67"/>
                <a:gd fmla="*/ 443 w 885" name="T68"/>
                <a:gd fmla="*/ 782 h 1217" name="T69"/>
                <a:gd fmla="*/ 454 w 885" name="T70"/>
                <a:gd fmla="*/ 782 h 1217" name="T71"/>
                <a:gd fmla="*/ 457 w 885" name="T72"/>
                <a:gd fmla="*/ 782 h 1217" name="T73"/>
                <a:gd fmla="*/ 458 w 885" name="T74"/>
                <a:gd fmla="*/ 782 h 1217" name="T75"/>
                <a:gd fmla="*/ 459 w 885" name="T76"/>
                <a:gd fmla="*/ 782 h 1217" name="T77"/>
                <a:gd fmla="*/ 461 w 885" name="T78"/>
                <a:gd fmla="*/ 782 h 1217" name="T79"/>
                <a:gd fmla="*/ 462 w 885" name="T80"/>
                <a:gd fmla="*/ 782 h 1217" name="T81"/>
                <a:gd fmla="*/ 463 w 885" name="T82"/>
                <a:gd fmla="*/ 782 h 1217" name="T83"/>
                <a:gd fmla="*/ 466 w 885" name="T84"/>
                <a:gd fmla="*/ 781 h 1217" name="T85"/>
                <a:gd fmla="*/ 472 w 885" name="T86"/>
                <a:gd fmla="*/ 781 h 1217" name="T87"/>
                <a:gd fmla="*/ 485 w 885" name="T88"/>
                <a:gd fmla="*/ 780 h 1217" name="T89"/>
                <a:gd fmla="*/ 512 w 885" name="T90"/>
                <a:gd fmla="*/ 775 h 1217" name="T91"/>
                <a:gd fmla="*/ 545 w 885" name="T92"/>
                <a:gd fmla="*/ 767 h 1217" name="T93"/>
                <a:gd fmla="*/ 576 w 885" name="T94"/>
                <a:gd fmla="*/ 755 h 1217" name="T95"/>
                <a:gd fmla="*/ 606 w 885" name="T96"/>
                <a:gd fmla="*/ 741 h 1217" name="T97"/>
                <a:gd fmla="*/ 638 w 885" name="T98"/>
                <a:gd fmla="*/ 720 h 1217" name="T99"/>
                <a:gd fmla="*/ 668 w 885" name="T100"/>
                <a:gd fmla="*/ 697 h 1217" name="T101"/>
                <a:gd fmla="*/ 685 w 885" name="T102"/>
                <a:gd fmla="*/ 681 h 1217" name="T103"/>
                <a:gd fmla="*/ 695 w 885" name="T104"/>
                <a:gd fmla="*/ 670 h 1217" name="T105"/>
                <a:gd fmla="*/ 771 w 885" name="T106"/>
                <a:gd fmla="*/ 536 h 1217" name="T107"/>
                <a:gd fmla="*/ 773 w 885" name="T108"/>
                <a:gd fmla="*/ 355 h 1217" name="T109"/>
                <a:gd fmla="*/ 672 w 885" name="T110"/>
                <a:gd fmla="*/ 188 h 1217" name="T111"/>
                <a:gd fmla="*/ 495 w 885" name="T112"/>
                <a:gd fmla="*/ 103 h 1217" name="T113"/>
                <a:gd fmla="*/ 309 w 885" name="T114"/>
                <a:gd fmla="*/ 126 h 1217" name="T115"/>
                <a:gd fmla="*/ 160 w 885" name="T116"/>
                <a:gd fmla="*/ 250 h 1217" name="T117"/>
                <a:gd fmla="*/ 101 w 885" name="T118"/>
                <a:gd fmla="*/ 441 h 1217" name="T119"/>
                <a:gd fmla="*/ 158 w 885" name="T120"/>
                <a:gd fmla="*/ 630 h 12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17" w="885">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00B0F0"/>
            </a:solidFill>
            <a:ln>
              <a:noFill/>
            </a:ln>
            <a:extLst>
              <a:ext uri="{91240B29-F687-4F45-9708-019B960494DF}">
                <a14:hiddenLine w="9525">
                  <a:solidFill>
                    <a:srgbClr val="000000"/>
                  </a:solidFill>
                  <a:round/>
                  <a:headEnd/>
                  <a:tailEnd/>
                </a14:hiddenLine>
              </a:ext>
            </a:extLst>
          </p:spPr>
          <p:txBody>
            <a:bodyPr anchor="t" anchorCtr="0" bIns="45709" compatLnSpc="1" lIns="91419" numCol="1" rIns="91419" tIns="45709" vert="horz" wrap="square">
              <a:prstTxWarp prst="textNoShape">
                <a:avLst/>
              </a:prstTxWarp>
            </a:bodyPr>
            <a:lstStyle/>
            <a:p>
              <a:endParaRPr altLang="en-US" lang="zh-CN"/>
            </a:p>
          </p:txBody>
        </p:sp>
      </p:grpSp>
      <p:grpSp>
        <p:nvGrpSpPr>
          <p:cNvPr id="8" name="组合 7"/>
          <p:cNvGrpSpPr/>
          <p:nvPr/>
        </p:nvGrpSpPr>
        <p:grpSpPr>
          <a:xfrm>
            <a:off x="5717217" y="1376251"/>
            <a:ext cx="1151051" cy="1151466"/>
            <a:chOff x="3568700" y="1708150"/>
            <a:chExt cx="1176338" cy="1176338"/>
          </a:xfrm>
        </p:grpSpPr>
        <p:sp>
          <p:nvSpPr>
            <p:cNvPr id="9" name="Freeform 7"/>
            <p:cNvSpPr/>
            <p:nvPr/>
          </p:nvSpPr>
          <p:spPr bwMode="auto">
            <a:xfrm>
              <a:off x="3568700" y="1708150"/>
              <a:ext cx="1176338" cy="1176338"/>
            </a:xfrm>
            <a:custGeom>
              <a:gdLst>
                <a:gd fmla="*/ 1481 w 1482" name="T0"/>
                <a:gd fmla="*/ 780 h 1482" name="T1"/>
                <a:gd fmla="*/ 1467 w 1482" name="T2"/>
                <a:gd fmla="*/ 890 h 1482" name="T3"/>
                <a:gd fmla="*/ 1437 w 1482" name="T4"/>
                <a:gd fmla="*/ 997 h 1482" name="T5"/>
                <a:gd fmla="*/ 1393 w 1482" name="T6"/>
                <a:gd fmla="*/ 1094 h 1482" name="T7"/>
                <a:gd fmla="*/ 1335 w 1482" name="T8"/>
                <a:gd fmla="*/ 1185 h 1482" name="T9"/>
                <a:gd fmla="*/ 1265 w 1482" name="T10"/>
                <a:gd fmla="*/ 1265 h 1482" name="T11"/>
                <a:gd fmla="*/ 1184 w 1482" name="T12"/>
                <a:gd fmla="*/ 1335 h 1482" name="T13"/>
                <a:gd fmla="*/ 1094 w 1482" name="T14"/>
                <a:gd fmla="*/ 1393 h 1482" name="T15"/>
                <a:gd fmla="*/ 996 w 1482" name="T16"/>
                <a:gd fmla="*/ 1437 h 1482" name="T17"/>
                <a:gd fmla="*/ 890 w 1482" name="T18"/>
                <a:gd fmla="*/ 1467 h 1482" name="T19"/>
                <a:gd fmla="*/ 780 w 1482" name="T20"/>
                <a:gd fmla="*/ 1481 h 1482" name="T21"/>
                <a:gd fmla="*/ 704 w 1482" name="T22"/>
                <a:gd fmla="*/ 1481 h 1482" name="T23"/>
                <a:gd fmla="*/ 592 w 1482" name="T24"/>
                <a:gd fmla="*/ 1467 h 1482" name="T25"/>
                <a:gd fmla="*/ 486 w 1482" name="T26"/>
                <a:gd fmla="*/ 1437 h 1482" name="T27"/>
                <a:gd fmla="*/ 388 w 1482" name="T28"/>
                <a:gd fmla="*/ 1393 h 1482" name="T29"/>
                <a:gd fmla="*/ 298 w 1482" name="T30"/>
                <a:gd fmla="*/ 1335 h 1482" name="T31"/>
                <a:gd fmla="*/ 217 w 1482" name="T32"/>
                <a:gd fmla="*/ 1265 h 1482" name="T33"/>
                <a:gd fmla="*/ 148 w 1482" name="T34"/>
                <a:gd fmla="*/ 1185 h 1482" name="T35"/>
                <a:gd fmla="*/ 90 w 1482" name="T36"/>
                <a:gd fmla="*/ 1094 h 1482" name="T37"/>
                <a:gd fmla="*/ 46 w 1482" name="T38"/>
                <a:gd fmla="*/ 997 h 1482" name="T39"/>
                <a:gd fmla="*/ 15 w 1482" name="T40"/>
                <a:gd fmla="*/ 890 h 1482" name="T41"/>
                <a:gd fmla="*/ 1 w 1482" name="T42"/>
                <a:gd fmla="*/ 780 h 1482" name="T43"/>
                <a:gd fmla="*/ 1 w 1482" name="T44"/>
                <a:gd fmla="*/ 704 h 1482" name="T45"/>
                <a:gd fmla="*/ 15 w 1482" name="T46"/>
                <a:gd fmla="*/ 592 h 1482" name="T47"/>
                <a:gd fmla="*/ 46 w 1482" name="T48"/>
                <a:gd fmla="*/ 486 h 1482" name="T49"/>
                <a:gd fmla="*/ 90 w 1482" name="T50"/>
                <a:gd fmla="*/ 389 h 1482" name="T51"/>
                <a:gd fmla="*/ 148 w 1482" name="T52"/>
                <a:gd fmla="*/ 299 h 1482" name="T53"/>
                <a:gd fmla="*/ 217 w 1482" name="T54"/>
                <a:gd fmla="*/ 217 h 1482" name="T55"/>
                <a:gd fmla="*/ 298 w 1482" name="T56"/>
                <a:gd fmla="*/ 148 h 1482" name="T57"/>
                <a:gd fmla="*/ 388 w 1482" name="T58"/>
                <a:gd fmla="*/ 90 h 1482" name="T59"/>
                <a:gd fmla="*/ 486 w 1482" name="T60"/>
                <a:gd fmla="*/ 46 h 1482" name="T61"/>
                <a:gd fmla="*/ 592 w 1482" name="T62"/>
                <a:gd fmla="*/ 15 h 1482" name="T63"/>
                <a:gd fmla="*/ 704 w 1482" name="T64"/>
                <a:gd fmla="*/ 1 h 1482" name="T65"/>
                <a:gd fmla="*/ 780 w 1482" name="T66"/>
                <a:gd fmla="*/ 1 h 1482" name="T67"/>
                <a:gd fmla="*/ 890 w 1482" name="T68"/>
                <a:gd fmla="*/ 15 h 1482" name="T69"/>
                <a:gd fmla="*/ 996 w 1482" name="T70"/>
                <a:gd fmla="*/ 46 h 1482" name="T71"/>
                <a:gd fmla="*/ 1094 w 1482" name="T72"/>
                <a:gd fmla="*/ 90 h 1482" name="T73"/>
                <a:gd fmla="*/ 1184 w 1482" name="T74"/>
                <a:gd fmla="*/ 148 h 1482" name="T75"/>
                <a:gd fmla="*/ 1265 w 1482" name="T76"/>
                <a:gd fmla="*/ 217 h 1482" name="T77"/>
                <a:gd fmla="*/ 1335 w 1482" name="T78"/>
                <a:gd fmla="*/ 299 h 1482" name="T79"/>
                <a:gd fmla="*/ 1393 w 1482" name="T80"/>
                <a:gd fmla="*/ 389 h 1482" name="T81"/>
                <a:gd fmla="*/ 1437 w 1482" name="T82"/>
                <a:gd fmla="*/ 486 h 1482" name="T83"/>
                <a:gd fmla="*/ 1467 w 1482" name="T84"/>
                <a:gd fmla="*/ 592 h 1482" name="T85"/>
                <a:gd fmla="*/ 1481 w 1482" name="T86"/>
                <a:gd fmla="*/ 704 h 14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2" w="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chemeClr val="bg1"/>
            </a:solidFill>
            <a:ln>
              <a:noFill/>
            </a:ln>
          </p:spPr>
          <p:txBody>
            <a:bodyPr anchor="t" anchorCtr="0" bIns="45709" compatLnSpc="1" lIns="91419" numCol="1" rIns="91419" tIns="45709" vert="horz" wrap="square">
              <a:prstTxWarp prst="textNoShape">
                <a:avLst/>
              </a:prstTxWarp>
            </a:bodyPr>
            <a:lstStyle/>
            <a:p>
              <a:endParaRPr altLang="en-US" lang="zh-CN"/>
            </a:p>
          </p:txBody>
        </p:sp>
        <p:sp>
          <p:nvSpPr>
            <p:cNvPr id="10" name="Freeform 11"/>
            <p:cNvSpPr>
              <a:spLocks noEditPoints="1"/>
            </p:cNvSpPr>
            <p:nvPr/>
          </p:nvSpPr>
          <p:spPr bwMode="auto">
            <a:xfrm>
              <a:off x="3802063" y="1922463"/>
              <a:ext cx="704850" cy="844550"/>
            </a:xfrm>
            <a:custGeom>
              <a:gdLst>
                <a:gd fmla="*/ 525 w 889" name="T0"/>
                <a:gd fmla="*/ 410 h 1065" name="T1"/>
                <a:gd fmla="*/ 629 w 889" name="T2"/>
                <a:gd fmla="*/ 452 h 1065" name="T3"/>
                <a:gd fmla="*/ 889 w 889" name="T4"/>
                <a:gd fmla="*/ 0 h 1065" name="T5"/>
                <a:gd fmla="*/ 659 w 889" name="T6"/>
                <a:gd fmla="*/ 473 h 1065" name="T7"/>
                <a:gd fmla="*/ 700 w 889" name="T8"/>
                <a:gd fmla="*/ 512 h 1065" name="T9"/>
                <a:gd fmla="*/ 747 w 889" name="T10"/>
                <a:gd fmla="*/ 576 h 1065" name="T11"/>
                <a:gd fmla="*/ 776 w 889" name="T12"/>
                <a:gd fmla="*/ 652 h 1065" name="T13"/>
                <a:gd fmla="*/ 787 w 889" name="T14"/>
                <a:gd fmla="*/ 734 h 1065" name="T15"/>
                <a:gd fmla="*/ 780 w 889" name="T16"/>
                <a:gd fmla="*/ 800 h 1065" name="T17"/>
                <a:gd fmla="*/ 754 w 889" name="T18"/>
                <a:gd fmla="*/ 878 h 1065" name="T19"/>
                <a:gd fmla="*/ 711 w 889" name="T20"/>
                <a:gd fmla="*/ 945 h 1065" name="T21"/>
                <a:gd fmla="*/ 666 w 889" name="T22"/>
                <a:gd fmla="*/ 989 h 1065" name="T23"/>
                <a:gd fmla="*/ 599 w 889" name="T24"/>
                <a:gd fmla="*/ 1033 h 1065" name="T25"/>
                <a:gd fmla="*/ 522 w 889" name="T26"/>
                <a:gd fmla="*/ 1059 h 1065" name="T27"/>
                <a:gd fmla="*/ 455 w 889" name="T28"/>
                <a:gd fmla="*/ 1065 h 1065" name="T29"/>
                <a:gd fmla="*/ 373 w 889" name="T30"/>
                <a:gd fmla="*/ 1054 h 1065" name="T31"/>
                <a:gd fmla="*/ 298 w 889" name="T32"/>
                <a:gd fmla="*/ 1025 h 1065" name="T33"/>
                <a:gd fmla="*/ 233 w 889" name="T34"/>
                <a:gd fmla="*/ 980 h 1065" name="T35"/>
                <a:gd fmla="*/ 190 w 889" name="T36"/>
                <a:gd fmla="*/ 932 h 1065" name="T37"/>
                <a:gd fmla="*/ 150 w 889" name="T38"/>
                <a:gd fmla="*/ 863 h 1065" name="T39"/>
                <a:gd fmla="*/ 128 w 889" name="T40"/>
                <a:gd fmla="*/ 784 h 1065" name="T41"/>
                <a:gd fmla="*/ 125 w 889" name="T42"/>
                <a:gd fmla="*/ 717 h 1065" name="T43"/>
                <a:gd fmla="*/ 139 w 889" name="T44"/>
                <a:gd fmla="*/ 635 h 1065" name="T45"/>
                <a:gd fmla="*/ 172 w 889" name="T46"/>
                <a:gd fmla="*/ 563 h 1065" name="T47"/>
                <a:gd fmla="*/ 222 w 889" name="T48"/>
                <a:gd fmla="*/ 500 h 1065" name="T49"/>
                <a:gd fmla="*/ 256 w 889" name="T50"/>
                <a:gd fmla="*/ 393 h 1065" name="T51"/>
                <a:gd fmla="*/ 317 w 889" name="T52"/>
                <a:gd fmla="*/ 433 h 1065" name="T53"/>
                <a:gd fmla="*/ 431 w 889" name="T54"/>
                <a:gd fmla="*/ 404 h 1065" name="T55"/>
                <a:gd fmla="*/ 752 w 889" name="T56"/>
                <a:gd fmla="*/ 0 h 1065" name="T57"/>
                <a:gd fmla="*/ 729 w 889" name="T58"/>
                <a:gd fmla="*/ 0 h 1065" name="T59"/>
                <a:gd fmla="*/ 491 w 889" name="T60"/>
                <a:gd fmla="*/ 240 h 1065" name="T61"/>
                <a:gd fmla="*/ 491 w 889" name="T62"/>
                <a:gd fmla="*/ 240 h 1065" name="T63"/>
                <a:gd fmla="*/ 0 w 889" name="T64"/>
                <a:gd fmla="*/ 0 h 1065" name="T65"/>
                <a:gd fmla="*/ 439 w 889" name="T66"/>
                <a:gd fmla="*/ 550 h 1065" name="T67"/>
                <a:gd fmla="*/ 427 w 889" name="T68"/>
                <a:gd fmla="*/ 580 h 1065" name="T69"/>
                <a:gd fmla="*/ 396 w 889" name="T70"/>
                <a:gd fmla="*/ 648 h 1065" name="T71"/>
                <a:gd fmla="*/ 646 w 889" name="T72"/>
                <a:gd fmla="*/ 543 h 1065" name="T73"/>
                <a:gd fmla="*/ 560 w 889" name="T74"/>
                <a:gd fmla="*/ 486 h 1065" name="T75"/>
                <a:gd fmla="*/ 496 w 889" name="T76"/>
                <a:gd fmla="*/ 467 h 1065" name="T77"/>
                <a:gd fmla="*/ 442 w 889" name="T78"/>
                <a:gd fmla="*/ 465 h 1065" name="T79"/>
                <a:gd fmla="*/ 375 w 889" name="T80"/>
                <a:gd fmla="*/ 476 h 1065" name="T81"/>
                <a:gd fmla="*/ 284 w 889" name="T82"/>
                <a:gd fmla="*/ 526 h 1065" name="T83"/>
                <a:gd fmla="*/ 218 w 889" name="T84"/>
                <a:gd fmla="*/ 605 h 1065" name="T85"/>
                <a:gd fmla="*/ 191 w 889" name="T86"/>
                <a:gd fmla="*/ 680 h 1065" name="T87"/>
                <a:gd fmla="*/ 186 w 889" name="T88"/>
                <a:gd fmla="*/ 734 h 1065" name="T89"/>
                <a:gd fmla="*/ 195 w 889" name="T90"/>
                <a:gd fmla="*/ 802 h 1065" name="T91"/>
                <a:gd fmla="*/ 231 w 889" name="T92"/>
                <a:gd fmla="*/ 885 h 1065" name="T93"/>
                <a:gd fmla="*/ 304 w 889" name="T94"/>
                <a:gd fmla="*/ 958 h 1065" name="T95"/>
                <a:gd fmla="*/ 388 w 889" name="T96"/>
                <a:gd fmla="*/ 996 h 1065" name="T97"/>
                <a:gd fmla="*/ 455 w 889" name="T98"/>
                <a:gd fmla="*/ 1003 h 1065" name="T99"/>
                <a:gd fmla="*/ 509 w 889" name="T100"/>
                <a:gd fmla="*/ 998 h 1065" name="T101"/>
                <a:gd fmla="*/ 584 w 889" name="T102"/>
                <a:gd fmla="*/ 971 h 1065" name="T103"/>
                <a:gd fmla="*/ 663 w 889" name="T104"/>
                <a:gd fmla="*/ 906 h 1065" name="T105"/>
                <a:gd fmla="*/ 713 w 889" name="T106"/>
                <a:gd fmla="*/ 815 h 1065" name="T107"/>
                <a:gd fmla="*/ 725 w 889" name="T108"/>
                <a:gd fmla="*/ 748 h 1065" name="T109"/>
                <a:gd fmla="*/ 722 w 889" name="T110"/>
                <a:gd fmla="*/ 693 h 1065" name="T111"/>
                <a:gd fmla="*/ 704 w 889" name="T112"/>
                <a:gd fmla="*/ 629 h 1065" name="T113"/>
                <a:gd fmla="*/ 646 w 889" name="T114"/>
                <a:gd fmla="*/ 543 h 106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65" w="889">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00B0F0"/>
            </a:solidFill>
            <a:ln>
              <a:noFill/>
            </a:ln>
            <a:extLst>
              <a:ext uri="{91240B29-F687-4F45-9708-019B960494DF}">
                <a14:hiddenLine w="9525">
                  <a:solidFill>
                    <a:srgbClr val="000000"/>
                  </a:solidFill>
                  <a:round/>
                  <a:headEnd/>
                  <a:tailEnd/>
                </a14:hiddenLine>
              </a:ext>
            </a:extLst>
          </p:spPr>
          <p:txBody>
            <a:bodyPr anchor="t" anchorCtr="0" bIns="45709" compatLnSpc="1" lIns="91419" numCol="1" rIns="91419" tIns="45709" vert="horz" wrap="square">
              <a:prstTxWarp prst="textNoShape">
                <a:avLst/>
              </a:prstTxWarp>
            </a:bodyPr>
            <a:lstStyle/>
            <a:p>
              <a:endParaRPr altLang="en-US" lang="zh-CN"/>
            </a:p>
          </p:txBody>
        </p:sp>
      </p:grpSp>
      <p:sp>
        <p:nvSpPr>
          <p:cNvPr id="11" name="TextBox 10"/>
          <p:cNvSpPr txBox="1"/>
          <p:nvPr/>
        </p:nvSpPr>
        <p:spPr>
          <a:xfrm>
            <a:off x="1868280" y="3487825"/>
            <a:ext cx="2255435" cy="1882616"/>
          </a:xfrm>
          <a:prstGeom prst="rect">
            <a:avLst/>
          </a:prstGeom>
          <a:noFill/>
        </p:spPr>
        <p:txBody>
          <a:bodyPr bIns="60944" lIns="121889" rIns="121889" rtlCol="0" tIns="60944" wrap="square">
            <a:spAutoFit/>
          </a:bodyPr>
          <a:lstStyle/>
          <a:p>
            <a:pPr algn="just">
              <a:lnSpc>
                <a:spcPts val="1733"/>
              </a:lnSpc>
            </a:pPr>
            <a:r>
              <a:rPr altLang="en-US" lang="zh-CN" sz="1200">
                <a:latin charset="-122" pitchFamily="65" typeface="方正兰亭纤黑简体"/>
                <a:ea charset="-122" pitchFamily="65" typeface="方正兰亭纤黑简体"/>
              </a:rPr>
              <a:t>点击输入简要文字内容，文字内容需概括精炼，不用多余的文字修饰，言简意赅的说明分项内容。</a:t>
            </a:r>
          </a:p>
          <a:p>
            <a:pPr algn="just">
              <a:lnSpc>
                <a:spcPts val="1733"/>
              </a:lnSpc>
            </a:pPr>
            <a:endParaRPr altLang="en-US" lang="zh-CN" sz="1200">
              <a:latin charset="-122" pitchFamily="65" typeface="方正兰亭纤黑简体"/>
              <a:ea charset="-122" pitchFamily="65" typeface="方正兰亭纤黑简体"/>
            </a:endParaRPr>
          </a:p>
          <a:p>
            <a:pPr algn="just">
              <a:lnSpc>
                <a:spcPts val="1733"/>
              </a:lnSpc>
            </a:pPr>
            <a:r>
              <a:rPr altLang="en-US" lang="zh-CN" sz="1200">
                <a:latin charset="-122" pitchFamily="65" typeface="方正兰亭纤黑简体"/>
                <a:ea charset="-122" pitchFamily="65" typeface="方正兰亭纤黑简体"/>
              </a:rPr>
              <a:t>点击输入简要文字内容，文字内容需概括精炼，不用多余的文字修饰。</a:t>
            </a:r>
          </a:p>
        </p:txBody>
      </p:sp>
      <p:sp>
        <p:nvSpPr>
          <p:cNvPr id="12" name="TextBox 11"/>
          <p:cNvSpPr txBox="1"/>
          <p:nvPr/>
        </p:nvSpPr>
        <p:spPr>
          <a:xfrm>
            <a:off x="1864135" y="2773939"/>
            <a:ext cx="2263727" cy="487648"/>
          </a:xfrm>
          <a:prstGeom prst="rect">
            <a:avLst/>
          </a:prstGeom>
          <a:noFill/>
          <a:ln>
            <a:noFill/>
          </a:ln>
        </p:spPr>
        <p:txBody>
          <a:bodyPr bIns="60944" lIns="121889" rIns="121889" tIns="60944" wrap="square">
            <a:spAutoFit/>
          </a:bodyPr>
          <a:lstStyle>
            <a:defPPr>
              <a:defRPr lang="zh-CN"/>
            </a:defPPr>
            <a:lvl1pPr algn="ctr">
              <a:defRPr sz="1600">
                <a:solidFill>
                  <a:srgbClr val="BCE8F2"/>
                </a:solidFill>
                <a:latin charset="-122" pitchFamily="2" typeface="方正兰亭黑_GBK"/>
                <a:ea charset="-122" pitchFamily="2" typeface="方正兰亭黑_GBK"/>
              </a:defRPr>
            </a:lvl1pPr>
            <a:lvl2pPr>
              <a:defRPr sz="2800">
                <a:latin charset="0" pitchFamily="34" typeface="Calibri"/>
              </a:defRPr>
            </a:lvl2pPr>
            <a:lvl3pPr>
              <a:defRPr sz="2400">
                <a:latin charset="0" pitchFamily="34" typeface="Calibri"/>
              </a:defRPr>
            </a:lvl3pPr>
            <a:lvl4pPr>
              <a:defRPr sz="2000">
                <a:latin charset="0" pitchFamily="34" typeface="Calibri"/>
              </a:defRPr>
            </a:lvl4pPr>
            <a:lvl5pPr>
              <a:defRPr sz="2000">
                <a:latin charset="0" pitchFamily="34" typeface="Calibri"/>
              </a:defRPr>
            </a:lvl5pPr>
            <a:lvl6pPr>
              <a:buFont typeface="Arial"/>
              <a:defRPr sz="2000">
                <a:latin charset="0" pitchFamily="34" typeface="Calibri"/>
              </a:defRPr>
            </a:lvl6pPr>
            <a:lvl7pPr>
              <a:buFont typeface="Arial"/>
              <a:defRPr sz="2000">
                <a:latin charset="0" pitchFamily="34" typeface="Calibri"/>
              </a:defRPr>
            </a:lvl7pPr>
            <a:lvl8pPr>
              <a:buFont typeface="Arial"/>
              <a:defRPr sz="2000">
                <a:latin charset="0" pitchFamily="34" typeface="Calibri"/>
              </a:defRPr>
            </a:lvl8pPr>
            <a:lvl9pPr>
              <a:buFont typeface="Arial"/>
              <a:defRPr sz="2000">
                <a:latin charset="0" pitchFamily="34" typeface="Calibri"/>
              </a:defRPr>
            </a:lvl9pPr>
          </a:lstStyle>
          <a:p>
            <a:r>
              <a:rPr altLang="en-US" lang="zh-CN" sz="2400">
                <a:solidFill>
                  <a:schemeClr val="tx1"/>
                </a:solidFill>
                <a:latin charset="-122" pitchFamily="34" typeface="微软雅黑"/>
                <a:ea charset="-122" pitchFamily="34" typeface="微软雅黑"/>
              </a:rPr>
              <a:t>添加标题文本</a:t>
            </a:r>
          </a:p>
        </p:txBody>
      </p:sp>
      <p:sp>
        <p:nvSpPr>
          <p:cNvPr id="13" name="TextBox 12"/>
          <p:cNvSpPr txBox="1"/>
          <p:nvPr/>
        </p:nvSpPr>
        <p:spPr>
          <a:xfrm>
            <a:off x="5165025" y="3487825"/>
            <a:ext cx="2255435" cy="1882616"/>
          </a:xfrm>
          <a:prstGeom prst="rect">
            <a:avLst/>
          </a:prstGeom>
          <a:noFill/>
        </p:spPr>
        <p:txBody>
          <a:bodyPr bIns="60944" lIns="121889" rIns="121889" rtlCol="0" tIns="60944" wrap="square">
            <a:spAutoFit/>
          </a:bodyPr>
          <a:lstStyle/>
          <a:p>
            <a:pPr algn="just">
              <a:lnSpc>
                <a:spcPts val="1733"/>
              </a:lnSpc>
            </a:pPr>
            <a:r>
              <a:rPr altLang="en-US" lang="zh-CN" sz="1200">
                <a:latin charset="-122" pitchFamily="65" typeface="方正兰亭纤黑简体"/>
                <a:ea charset="-122" pitchFamily="65" typeface="方正兰亭纤黑简体"/>
              </a:rPr>
              <a:t>点击输入简要文字内容，文字内容需概括精炼，不用多余的文字修饰，言简意赅的说明分项内容。</a:t>
            </a:r>
          </a:p>
          <a:p>
            <a:pPr algn="just">
              <a:lnSpc>
                <a:spcPts val="1733"/>
              </a:lnSpc>
            </a:pPr>
            <a:endParaRPr altLang="en-US" lang="zh-CN" sz="1200">
              <a:latin charset="-122" pitchFamily="65" typeface="方正兰亭纤黑简体"/>
              <a:ea charset="-122" pitchFamily="65" typeface="方正兰亭纤黑简体"/>
            </a:endParaRPr>
          </a:p>
          <a:p>
            <a:pPr algn="just">
              <a:lnSpc>
                <a:spcPts val="1733"/>
              </a:lnSpc>
            </a:pPr>
            <a:r>
              <a:rPr altLang="en-US" lang="zh-CN" sz="1200">
                <a:latin charset="-122" pitchFamily="65" typeface="方正兰亭纤黑简体"/>
                <a:ea charset="-122" pitchFamily="65" typeface="方正兰亭纤黑简体"/>
              </a:rPr>
              <a:t>点击输入简要文字内容，文字内容需概括精炼，不用多余的文字修饰。</a:t>
            </a:r>
          </a:p>
        </p:txBody>
      </p:sp>
      <p:sp>
        <p:nvSpPr>
          <p:cNvPr id="14" name="TextBox 13"/>
          <p:cNvSpPr txBox="1"/>
          <p:nvPr/>
        </p:nvSpPr>
        <p:spPr>
          <a:xfrm>
            <a:off x="5160880" y="2773939"/>
            <a:ext cx="2263727" cy="487648"/>
          </a:xfrm>
          <a:prstGeom prst="rect">
            <a:avLst/>
          </a:prstGeom>
          <a:noFill/>
          <a:ln>
            <a:noFill/>
          </a:ln>
        </p:spPr>
        <p:txBody>
          <a:bodyPr bIns="60944" lIns="121889" rIns="121889" tIns="60944" wrap="square">
            <a:spAutoFit/>
          </a:bodyPr>
          <a:lstStyle>
            <a:defPPr>
              <a:defRPr lang="zh-CN"/>
            </a:defPPr>
            <a:lvl1pPr algn="ctr">
              <a:defRPr sz="1600">
                <a:solidFill>
                  <a:srgbClr val="BCE8F2"/>
                </a:solidFill>
                <a:latin charset="-122" pitchFamily="2" typeface="方正兰亭黑_GBK"/>
                <a:ea charset="-122" pitchFamily="2" typeface="方正兰亭黑_GBK"/>
              </a:defRPr>
            </a:lvl1pPr>
            <a:lvl2pPr>
              <a:defRPr sz="2800">
                <a:latin charset="0" pitchFamily="34" typeface="Calibri"/>
              </a:defRPr>
            </a:lvl2pPr>
            <a:lvl3pPr>
              <a:defRPr sz="2400">
                <a:latin charset="0" pitchFamily="34" typeface="Calibri"/>
              </a:defRPr>
            </a:lvl3pPr>
            <a:lvl4pPr>
              <a:defRPr sz="2000">
                <a:latin charset="0" pitchFamily="34" typeface="Calibri"/>
              </a:defRPr>
            </a:lvl4pPr>
            <a:lvl5pPr>
              <a:defRPr sz="2000">
                <a:latin charset="0" pitchFamily="34" typeface="Calibri"/>
              </a:defRPr>
            </a:lvl5pPr>
            <a:lvl6pPr>
              <a:buFont typeface="Arial"/>
              <a:defRPr sz="2000">
                <a:latin charset="0" pitchFamily="34" typeface="Calibri"/>
              </a:defRPr>
            </a:lvl6pPr>
            <a:lvl7pPr>
              <a:buFont typeface="Arial"/>
              <a:defRPr sz="2000">
                <a:latin charset="0" pitchFamily="34" typeface="Calibri"/>
              </a:defRPr>
            </a:lvl7pPr>
            <a:lvl8pPr>
              <a:buFont typeface="Arial"/>
              <a:defRPr sz="2000">
                <a:latin charset="0" pitchFamily="34" typeface="Calibri"/>
              </a:defRPr>
            </a:lvl8pPr>
            <a:lvl9pPr>
              <a:buFont typeface="Arial"/>
              <a:defRPr sz="2000">
                <a:latin charset="0" pitchFamily="34" typeface="Calibri"/>
              </a:defRPr>
            </a:lvl9pPr>
          </a:lstStyle>
          <a:p>
            <a:r>
              <a:rPr altLang="en-US" lang="zh-CN" sz="2400">
                <a:solidFill>
                  <a:schemeClr val="tx1"/>
                </a:solidFill>
                <a:latin charset="-122" pitchFamily="34" typeface="微软雅黑"/>
                <a:ea charset="-122" pitchFamily="34" typeface="微软雅黑"/>
              </a:rPr>
              <a:t>添加标题文本</a:t>
            </a:r>
          </a:p>
        </p:txBody>
      </p:sp>
      <p:sp>
        <p:nvSpPr>
          <p:cNvPr id="15" name="TextBox 14"/>
          <p:cNvSpPr txBox="1"/>
          <p:nvPr/>
        </p:nvSpPr>
        <p:spPr>
          <a:xfrm>
            <a:off x="8459355" y="3487825"/>
            <a:ext cx="2255435" cy="1882616"/>
          </a:xfrm>
          <a:prstGeom prst="rect">
            <a:avLst/>
          </a:prstGeom>
          <a:noFill/>
        </p:spPr>
        <p:txBody>
          <a:bodyPr bIns="60944" lIns="121889" rIns="121889" rtlCol="0" tIns="60944" wrap="square">
            <a:spAutoFit/>
          </a:bodyPr>
          <a:lstStyle/>
          <a:p>
            <a:pPr algn="just">
              <a:lnSpc>
                <a:spcPts val="1733"/>
              </a:lnSpc>
            </a:pPr>
            <a:r>
              <a:rPr altLang="en-US" lang="zh-CN" sz="1200">
                <a:latin charset="-122" pitchFamily="65" typeface="方正兰亭纤黑简体"/>
                <a:ea charset="-122" pitchFamily="65" typeface="方正兰亭纤黑简体"/>
              </a:rPr>
              <a:t>点击输入简要文字内容，文字内容需概括精炼，不用多余的文字修饰，言简意赅的说明分项内容。</a:t>
            </a:r>
          </a:p>
          <a:p>
            <a:pPr algn="just">
              <a:lnSpc>
                <a:spcPts val="1733"/>
              </a:lnSpc>
            </a:pPr>
            <a:endParaRPr altLang="en-US" lang="zh-CN" sz="1200">
              <a:latin charset="-122" pitchFamily="65" typeface="方正兰亭纤黑简体"/>
              <a:ea charset="-122" pitchFamily="65" typeface="方正兰亭纤黑简体"/>
            </a:endParaRPr>
          </a:p>
          <a:p>
            <a:pPr algn="just">
              <a:lnSpc>
                <a:spcPts val="1733"/>
              </a:lnSpc>
            </a:pPr>
            <a:r>
              <a:rPr altLang="en-US" lang="zh-CN" sz="1200">
                <a:latin charset="-122" pitchFamily="65" typeface="方正兰亭纤黑简体"/>
                <a:ea charset="-122" pitchFamily="65" typeface="方正兰亭纤黑简体"/>
              </a:rPr>
              <a:t>点击输入简要文字内容，文字内容需概括精炼，不用多余的文字修饰。</a:t>
            </a:r>
          </a:p>
        </p:txBody>
      </p:sp>
      <p:sp>
        <p:nvSpPr>
          <p:cNvPr id="16" name="TextBox 15"/>
          <p:cNvSpPr txBox="1"/>
          <p:nvPr/>
        </p:nvSpPr>
        <p:spPr>
          <a:xfrm>
            <a:off x="8455212" y="2773939"/>
            <a:ext cx="2263727" cy="487648"/>
          </a:xfrm>
          <a:prstGeom prst="rect">
            <a:avLst/>
          </a:prstGeom>
          <a:noFill/>
          <a:ln>
            <a:noFill/>
          </a:ln>
        </p:spPr>
        <p:txBody>
          <a:bodyPr bIns="60944" lIns="121889" rIns="121889" tIns="60944" wrap="square">
            <a:spAutoFit/>
          </a:bodyPr>
          <a:lstStyle>
            <a:defPPr>
              <a:defRPr lang="zh-CN"/>
            </a:defPPr>
            <a:lvl1pPr algn="ctr">
              <a:defRPr sz="1600">
                <a:solidFill>
                  <a:srgbClr val="BCE8F2"/>
                </a:solidFill>
                <a:latin charset="-122" pitchFamily="2" typeface="方正兰亭黑_GBK"/>
                <a:ea charset="-122" pitchFamily="2" typeface="方正兰亭黑_GBK"/>
              </a:defRPr>
            </a:lvl1pPr>
            <a:lvl2pPr>
              <a:defRPr sz="2800">
                <a:latin charset="0" pitchFamily="34" typeface="Calibri"/>
              </a:defRPr>
            </a:lvl2pPr>
            <a:lvl3pPr>
              <a:defRPr sz="2400">
                <a:latin charset="0" pitchFamily="34" typeface="Calibri"/>
              </a:defRPr>
            </a:lvl3pPr>
            <a:lvl4pPr>
              <a:defRPr sz="2000">
                <a:latin charset="0" pitchFamily="34" typeface="Calibri"/>
              </a:defRPr>
            </a:lvl4pPr>
            <a:lvl5pPr>
              <a:defRPr sz="2000">
                <a:latin charset="0" pitchFamily="34" typeface="Calibri"/>
              </a:defRPr>
            </a:lvl5pPr>
            <a:lvl6pPr>
              <a:buFont typeface="Arial"/>
              <a:defRPr sz="2000">
                <a:latin charset="0" pitchFamily="34" typeface="Calibri"/>
              </a:defRPr>
            </a:lvl6pPr>
            <a:lvl7pPr>
              <a:buFont typeface="Arial"/>
              <a:defRPr sz="2000">
                <a:latin charset="0" pitchFamily="34" typeface="Calibri"/>
              </a:defRPr>
            </a:lvl7pPr>
            <a:lvl8pPr>
              <a:buFont typeface="Arial"/>
              <a:defRPr sz="2000">
                <a:latin charset="0" pitchFamily="34" typeface="Calibri"/>
              </a:defRPr>
            </a:lvl8pPr>
            <a:lvl9pPr>
              <a:buFont typeface="Arial"/>
              <a:defRPr sz="2000">
                <a:latin charset="0" pitchFamily="34" typeface="Calibri"/>
              </a:defRPr>
            </a:lvl9pPr>
          </a:lstStyle>
          <a:p>
            <a:r>
              <a:rPr altLang="en-US" lang="zh-CN" sz="2400">
                <a:solidFill>
                  <a:schemeClr val="tx1"/>
                </a:solidFill>
                <a:latin charset="-122" pitchFamily="34" typeface="微软雅黑"/>
                <a:ea charset="-122" pitchFamily="34" typeface="微软雅黑"/>
              </a:rPr>
              <a:t>添加标题文本</a:t>
            </a:r>
          </a:p>
        </p:txBody>
      </p:sp>
      <p:sp>
        <p:nvSpPr>
          <p:cNvPr id="17" name="TextBox 16"/>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重大贡献</a:t>
            </a:r>
          </a:p>
        </p:txBody>
      </p:sp>
    </p:spTree>
    <p:extLst>
      <p:ext uri="{BB962C8B-B14F-4D97-AF65-F5344CB8AC3E}">
        <p14:creationId val="2562618006"/>
      </p:ext>
    </p:extLst>
  </p:cSld>
  <p:clrMapOvr>
    <a:masterClrMapping/>
  </p:clrMapOvr>
  <mc:AlternateContent>
    <mc:Choice Requires="p14">
      <p:transition advClick="0" advTm="3000" p14:dur="1100" spd="slow">
        <p14:switch dir="r"/>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7"/>
                                        </p:tgtEl>
                                        <p:attrNameLst>
                                          <p:attrName>style.visibility</p:attrName>
                                        </p:attrNameLst>
                                      </p:cBhvr>
                                      <p:to>
                                        <p:strVal val="visible"/>
                                      </p:to>
                                    </p:set>
                                    <p:animEffect filter="randombar(horizontal)"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25"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ecel="50000" dur="500" fill="hold" id="11">
                                          <p:stCondLst>
                                            <p:cond delay="0"/>
                                          </p:stCondLst>
                                        </p:cTn>
                                        <p:tgtEl>
                                          <p:spTgt spid="2"/>
                                        </p:tgtEl>
                                        <p:attrNameLst>
                                          <p:attrName>style.rotation</p:attrName>
                                        </p:attrNameLst>
                                      </p:cBhvr>
                                      <p:tavLst>
                                        <p:tav tm="0">
                                          <p:val>
                                            <p:fltVal val="-90"/>
                                          </p:val>
                                        </p:tav>
                                        <p:tav tm="100000">
                                          <p:val>
                                            <p:fltVal val="0"/>
                                          </p:val>
                                        </p:tav>
                                      </p:tavLst>
                                    </p:anim>
                                    <p:anim calcmode="lin" valueType="num">
                                      <p:cBhvr>
                                        <p:cTn decel="50000" dur="500" fill="hold" id="12">
                                          <p:stCondLst>
                                            <p:cond delay="0"/>
                                          </p:stCondLst>
                                        </p:cTn>
                                        <p:tgtEl>
                                          <p:spTgt spid="2"/>
                                        </p:tgtEl>
                                        <p:attrNameLst>
                                          <p:attrName>ppt_w</p:attrName>
                                        </p:attrNameLst>
                                      </p:cBhvr>
                                      <p:tavLst>
                                        <p:tav tm="0">
                                          <p:val>
                                            <p:strVal val="#ppt_w"/>
                                          </p:val>
                                        </p:tav>
                                        <p:tav tm="100000">
                                          <p:val>
                                            <p:strVal val="#ppt_w*.05"/>
                                          </p:val>
                                        </p:tav>
                                      </p:tavLst>
                                    </p:anim>
                                    <p:anim calcmode="lin" valueType="num">
                                      <p:cBhvr>
                                        <p:cTn accel="50000" dur="500" fill="hold" id="13">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dur="1000" fill="hold" id="14"/>
                                        <p:tgtEl>
                                          <p:spTgt spid="2"/>
                                        </p:tgtEl>
                                        <p:attrNameLst>
                                          <p:attrName>ppt_h</p:attrName>
                                        </p:attrNameLst>
                                      </p:cBhvr>
                                      <p:tavLst>
                                        <p:tav tm="0">
                                          <p:val>
                                            <p:strVal val="#ppt_h"/>
                                          </p:val>
                                        </p:tav>
                                        <p:tav tm="100000">
                                          <p:val>
                                            <p:strVal val="#ppt_h"/>
                                          </p:val>
                                        </p:tav>
                                      </p:tavLst>
                                    </p:anim>
                                    <p:anim calcmode="lin" valueType="num">
                                      <p:cBhvr>
                                        <p:cTn decel="50000" dur="500" fill="hold" id="15">
                                          <p:stCondLst>
                                            <p:cond delay="0"/>
                                          </p:stCondLst>
                                        </p:cTn>
                                        <p:tgtEl>
                                          <p:spTgt spid="2"/>
                                        </p:tgtEl>
                                        <p:attrNameLst>
                                          <p:attrName>ppt_x</p:attrName>
                                        </p:attrNameLst>
                                      </p:cBhvr>
                                      <p:tavLst>
                                        <p:tav tm="0">
                                          <p:val>
                                            <p:strVal val="#ppt_x+.4"/>
                                          </p:val>
                                        </p:tav>
                                        <p:tav tm="100000">
                                          <p:val>
                                            <p:strVal val="#ppt_x"/>
                                          </p:val>
                                        </p:tav>
                                      </p:tavLst>
                                    </p:anim>
                                    <p:anim calcmode="lin" valueType="num">
                                      <p:cBhvr>
                                        <p:cTn decel="50000" dur="500" fill="hold" id="16">
                                          <p:stCondLst>
                                            <p:cond delay="0"/>
                                          </p:stCondLst>
                                        </p:cTn>
                                        <p:tgtEl>
                                          <p:spTgt spid="2"/>
                                        </p:tgtEl>
                                        <p:attrNameLst>
                                          <p:attrName>ppt_y</p:attrName>
                                        </p:attrNameLst>
                                      </p:cBhvr>
                                      <p:tavLst>
                                        <p:tav tm="0">
                                          <p:val>
                                            <p:strVal val="#ppt_y-.2"/>
                                          </p:val>
                                        </p:tav>
                                        <p:tav tm="100000">
                                          <p:val>
                                            <p:strVal val="#ppt_y+.1"/>
                                          </p:val>
                                        </p:tav>
                                      </p:tavLst>
                                    </p:anim>
                                    <p:anim calcmode="lin" valueType="num">
                                      <p:cBhvr>
                                        <p:cTn accel="50000" dur="500" fill="hold" id="17">
                                          <p:stCondLst>
                                            <p:cond delay="500"/>
                                          </p:stCondLst>
                                        </p:cTn>
                                        <p:tgtEl>
                                          <p:spTgt spid="2"/>
                                        </p:tgtEl>
                                        <p:attrNameLst>
                                          <p:attrName>ppt_y</p:attrName>
                                        </p:attrNameLst>
                                      </p:cBhvr>
                                      <p:tavLst>
                                        <p:tav tm="0">
                                          <p:val>
                                            <p:strVal val="#ppt_y+.1"/>
                                          </p:val>
                                        </p:tav>
                                        <p:tav tm="100000">
                                          <p:val>
                                            <p:strVal val="#ppt_y"/>
                                          </p:val>
                                        </p:tav>
                                      </p:tavLst>
                                    </p:anim>
                                    <p:animEffect filter="fade" transition="in">
                                      <p:cBhvr>
                                        <p:cTn decel="50000" dur="1000" id="18">
                                          <p:stCondLst>
                                            <p:cond delay="0"/>
                                          </p:stCondLst>
                                        </p:cTn>
                                        <p:tgtEl>
                                          <p:spTgt spid="2"/>
                                        </p:tgtEl>
                                      </p:cBhvr>
                                    </p:animEffect>
                                  </p:childTnLst>
                                </p:cTn>
                              </p:par>
                            </p:childTnLst>
                          </p:cTn>
                        </p:par>
                        <p:par>
                          <p:cTn fill="hold" id="19" nodeType="afterGroup">
                            <p:stCondLst>
                              <p:cond delay="1500"/>
                            </p:stCondLst>
                            <p:childTnLst>
                              <p:par>
                                <p:cTn fill="hold" grpId="0" id="20" nodeType="afterEffect" presetClass="entr" presetID="52" presetSubtype="0">
                                  <p:stCondLst>
                                    <p:cond delay="0"/>
                                  </p:stCondLst>
                                  <p:iterate type="lt">
                                    <p:tmPct val="10000"/>
                                  </p:iterate>
                                  <p:childTnLst>
                                    <p:set>
                                      <p:cBhvr>
                                        <p:cTn dur="1" fill="hold" id="21">
                                          <p:stCondLst>
                                            <p:cond delay="0"/>
                                          </p:stCondLst>
                                        </p:cTn>
                                        <p:tgtEl>
                                          <p:spTgt spid="12"/>
                                        </p:tgtEl>
                                        <p:attrNameLst>
                                          <p:attrName>style.visibility</p:attrName>
                                        </p:attrNameLst>
                                      </p:cBhvr>
                                      <p:to>
                                        <p:strVal val="visible"/>
                                      </p:to>
                                    </p:set>
                                    <p:animScale>
                                      <p:cBhvr>
                                        <p:cTn decel="50000" dur="1000" fill="hold" id="22">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12"/>
                                        </p:tgtEl>
                                        <p:attrNameLst>
                                          <p:attrName>ppt_x</p:attrName>
                                          <p:attrName>ppt_y</p:attrName>
                                        </p:attrNameLst>
                                      </p:cBhvr>
                                    </p:animMotion>
                                    <p:animEffect filter="fade" transition="in">
                                      <p:cBhvr>
                                        <p:cTn dur="1000" id="24"/>
                                        <p:tgtEl>
                                          <p:spTgt spid="12"/>
                                        </p:tgtEl>
                                      </p:cBhvr>
                                    </p:animEffect>
                                  </p:childTnLst>
                                </p:cTn>
                              </p:par>
                            </p:childTnLst>
                          </p:cTn>
                        </p:par>
                        <p:par>
                          <p:cTn fill="hold" id="25" nodeType="afterGroup">
                            <p:stCondLst>
                              <p:cond delay="2500"/>
                            </p:stCondLst>
                            <p:childTnLst>
                              <p:par>
                                <p:cTn fill="hold" grpId="0" id="26" nodeType="afterEffect" presetClass="entr" presetID="2" presetSubtype="4">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additive="base">
                                        <p:cTn dur="500" fill="hold" id="28"/>
                                        <p:tgtEl>
                                          <p:spTgt spid="11"/>
                                        </p:tgtEl>
                                        <p:attrNameLst>
                                          <p:attrName>ppt_x</p:attrName>
                                        </p:attrNameLst>
                                      </p:cBhvr>
                                      <p:tavLst>
                                        <p:tav tm="0">
                                          <p:val>
                                            <p:strVal val="#ppt_x"/>
                                          </p:val>
                                        </p:tav>
                                        <p:tav tm="100000">
                                          <p:val>
                                            <p:strVal val="#ppt_x"/>
                                          </p:val>
                                        </p:tav>
                                      </p:tavLst>
                                    </p:anim>
                                    <p:anim calcmode="lin" valueType="num">
                                      <p:cBhvr additive="base">
                                        <p:cTn dur="500" fill="hold" id="29"/>
                                        <p:tgtEl>
                                          <p:spTgt spid="11"/>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3000"/>
                            </p:stCondLst>
                            <p:childTnLst>
                              <p:par>
                                <p:cTn fill="hold" id="31" nodeType="afterEffect" presetClass="entr" presetID="25" presetSubtype="0">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p:cTn decel="50000" dur="500" fill="hold" id="33">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34">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35">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36"/>
                                        <p:tgtEl>
                                          <p:spTgt spid="8"/>
                                        </p:tgtEl>
                                        <p:attrNameLst>
                                          <p:attrName>ppt_h</p:attrName>
                                        </p:attrNameLst>
                                      </p:cBhvr>
                                      <p:tavLst>
                                        <p:tav tm="0">
                                          <p:val>
                                            <p:strVal val="#ppt_h"/>
                                          </p:val>
                                        </p:tav>
                                        <p:tav tm="100000">
                                          <p:val>
                                            <p:strVal val="#ppt_h"/>
                                          </p:val>
                                        </p:tav>
                                      </p:tavLst>
                                    </p:anim>
                                    <p:anim calcmode="lin" valueType="num">
                                      <p:cBhvr>
                                        <p:cTn decel="50000" dur="500" fill="hold" id="37">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38">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39">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40">
                                          <p:stCondLst>
                                            <p:cond delay="0"/>
                                          </p:stCondLst>
                                        </p:cTn>
                                        <p:tgtEl>
                                          <p:spTgt spid="8"/>
                                        </p:tgtEl>
                                      </p:cBhvr>
                                    </p:animEffect>
                                  </p:childTnLst>
                                </p:cTn>
                              </p:par>
                            </p:childTnLst>
                          </p:cTn>
                        </p:par>
                        <p:par>
                          <p:cTn fill="hold" id="41" nodeType="afterGroup">
                            <p:stCondLst>
                              <p:cond delay="4000"/>
                            </p:stCondLst>
                            <p:childTnLst>
                              <p:par>
                                <p:cTn fill="hold" grpId="0" id="42" nodeType="afterEffect" presetClass="entr" presetID="52" presetSubtype="0">
                                  <p:stCondLst>
                                    <p:cond delay="0"/>
                                  </p:stCondLst>
                                  <p:iterate type="lt">
                                    <p:tmPct val="10000"/>
                                  </p:iterate>
                                  <p:childTnLst>
                                    <p:set>
                                      <p:cBhvr>
                                        <p:cTn dur="1" fill="hold" id="43">
                                          <p:stCondLst>
                                            <p:cond delay="0"/>
                                          </p:stCondLst>
                                        </p:cTn>
                                        <p:tgtEl>
                                          <p:spTgt spid="14"/>
                                        </p:tgtEl>
                                        <p:attrNameLst>
                                          <p:attrName>style.visibility</p:attrName>
                                        </p:attrNameLst>
                                      </p:cBhvr>
                                      <p:to>
                                        <p:strVal val="visible"/>
                                      </p:to>
                                    </p:set>
                                    <p:animScale>
                                      <p:cBhvr>
                                        <p:cTn decel="50000" dur="1000" fill="hold" id="44">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5">
                                          <p:stCondLst>
                                            <p:cond delay="0"/>
                                          </p:stCondLst>
                                        </p:cTn>
                                        <p:tgtEl>
                                          <p:spTgt spid="14"/>
                                        </p:tgtEl>
                                        <p:attrNameLst>
                                          <p:attrName>ppt_x</p:attrName>
                                          <p:attrName>ppt_y</p:attrName>
                                        </p:attrNameLst>
                                      </p:cBhvr>
                                    </p:animMotion>
                                    <p:animEffect filter="fade" transition="in">
                                      <p:cBhvr>
                                        <p:cTn dur="1000" id="46"/>
                                        <p:tgtEl>
                                          <p:spTgt spid="14"/>
                                        </p:tgtEl>
                                      </p:cBhvr>
                                    </p:animEffect>
                                  </p:childTnLst>
                                </p:cTn>
                              </p:par>
                            </p:childTnLst>
                          </p:cTn>
                        </p:par>
                        <p:par>
                          <p:cTn fill="hold" id="47" nodeType="afterGroup">
                            <p:stCondLst>
                              <p:cond delay="5000"/>
                            </p:stCondLst>
                            <p:childTnLst>
                              <p:par>
                                <p:cTn fill="hold" grpId="0" id="48" nodeType="afterEffect" presetClass="entr" presetID="2" presetSubtype="4">
                                  <p:stCondLst>
                                    <p:cond delay="0"/>
                                  </p:stCondLst>
                                  <p:childTnLst>
                                    <p:set>
                                      <p:cBhvr>
                                        <p:cTn dur="1" fill="hold" id="49">
                                          <p:stCondLst>
                                            <p:cond delay="0"/>
                                          </p:stCondLst>
                                        </p:cTn>
                                        <p:tgtEl>
                                          <p:spTgt spid="13"/>
                                        </p:tgtEl>
                                        <p:attrNameLst>
                                          <p:attrName>style.visibility</p:attrName>
                                        </p:attrNameLst>
                                      </p:cBhvr>
                                      <p:to>
                                        <p:strVal val="visible"/>
                                      </p:to>
                                    </p:set>
                                    <p:anim calcmode="lin" valueType="num">
                                      <p:cBhvr additive="base">
                                        <p:cTn dur="500" fill="hold" id="50"/>
                                        <p:tgtEl>
                                          <p:spTgt spid="13"/>
                                        </p:tgtEl>
                                        <p:attrNameLst>
                                          <p:attrName>ppt_x</p:attrName>
                                        </p:attrNameLst>
                                      </p:cBhvr>
                                      <p:tavLst>
                                        <p:tav tm="0">
                                          <p:val>
                                            <p:strVal val="#ppt_x"/>
                                          </p:val>
                                        </p:tav>
                                        <p:tav tm="100000">
                                          <p:val>
                                            <p:strVal val="#ppt_x"/>
                                          </p:val>
                                        </p:tav>
                                      </p:tavLst>
                                    </p:anim>
                                    <p:anim calcmode="lin" valueType="num">
                                      <p:cBhvr additive="base">
                                        <p:cTn dur="500" fill="hold" id="51"/>
                                        <p:tgtEl>
                                          <p:spTgt spid="13"/>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5500"/>
                            </p:stCondLst>
                            <p:childTnLst>
                              <p:par>
                                <p:cTn fill="hold" id="53" nodeType="afterEffect" presetClass="entr" presetID="25" presetSubtype="0">
                                  <p:stCondLst>
                                    <p:cond delay="0"/>
                                  </p:stCondLst>
                                  <p:childTnLst>
                                    <p:set>
                                      <p:cBhvr>
                                        <p:cTn dur="1" fill="hold" id="54">
                                          <p:stCondLst>
                                            <p:cond delay="0"/>
                                          </p:stCondLst>
                                        </p:cTn>
                                        <p:tgtEl>
                                          <p:spTgt spid="5"/>
                                        </p:tgtEl>
                                        <p:attrNameLst>
                                          <p:attrName>style.visibility</p:attrName>
                                        </p:attrNameLst>
                                      </p:cBhvr>
                                      <p:to>
                                        <p:strVal val="visible"/>
                                      </p:to>
                                    </p:set>
                                    <p:anim calcmode="lin" valueType="num">
                                      <p:cBhvr>
                                        <p:cTn decel="50000" dur="500" fill="hold" id="55">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58"/>
                                        <p:tgtEl>
                                          <p:spTgt spid="5"/>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5"/>
                                        </p:tgtEl>
                                      </p:cBhvr>
                                    </p:animEffect>
                                  </p:childTnLst>
                                </p:cTn>
                              </p:par>
                            </p:childTnLst>
                          </p:cTn>
                        </p:par>
                        <p:par>
                          <p:cTn fill="hold" id="63" nodeType="afterGroup">
                            <p:stCondLst>
                              <p:cond delay="6500"/>
                            </p:stCondLst>
                            <p:childTnLst>
                              <p:par>
                                <p:cTn fill="hold" grpId="0" id="64" nodeType="afterEffect" presetClass="entr" presetID="52" presetSubtype="0">
                                  <p:stCondLst>
                                    <p:cond delay="0"/>
                                  </p:stCondLst>
                                  <p:iterate type="lt">
                                    <p:tmPct val="10000"/>
                                  </p:iterate>
                                  <p:childTnLst>
                                    <p:set>
                                      <p:cBhvr>
                                        <p:cTn dur="1" fill="hold" id="65">
                                          <p:stCondLst>
                                            <p:cond delay="0"/>
                                          </p:stCondLst>
                                        </p:cTn>
                                        <p:tgtEl>
                                          <p:spTgt spid="16"/>
                                        </p:tgtEl>
                                        <p:attrNameLst>
                                          <p:attrName>style.visibility</p:attrName>
                                        </p:attrNameLst>
                                      </p:cBhvr>
                                      <p:to>
                                        <p:strVal val="visible"/>
                                      </p:to>
                                    </p:set>
                                    <p:animScale>
                                      <p:cBhvr>
                                        <p:cTn decel="50000" dur="1000" fill="hold" id="66">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7">
                                          <p:stCondLst>
                                            <p:cond delay="0"/>
                                          </p:stCondLst>
                                        </p:cTn>
                                        <p:tgtEl>
                                          <p:spTgt spid="16"/>
                                        </p:tgtEl>
                                        <p:attrNameLst>
                                          <p:attrName>ppt_x</p:attrName>
                                          <p:attrName>ppt_y</p:attrName>
                                        </p:attrNameLst>
                                      </p:cBhvr>
                                    </p:animMotion>
                                    <p:animEffect filter="fade" transition="in">
                                      <p:cBhvr>
                                        <p:cTn dur="1000" id="68"/>
                                        <p:tgtEl>
                                          <p:spTgt spid="16"/>
                                        </p:tgtEl>
                                      </p:cBhvr>
                                    </p:animEffect>
                                  </p:childTnLst>
                                </p:cTn>
                              </p:par>
                            </p:childTnLst>
                          </p:cTn>
                        </p:par>
                        <p:par>
                          <p:cTn fill="hold" id="69" nodeType="afterGroup">
                            <p:stCondLst>
                              <p:cond delay="7500"/>
                            </p:stCondLst>
                            <p:childTnLst>
                              <p:par>
                                <p:cTn fill="hold" grpId="0" id="70" nodeType="afterEffect" presetClass="entr" presetID="2" presetSubtype="4">
                                  <p:stCondLst>
                                    <p:cond delay="0"/>
                                  </p:stCondLst>
                                  <p:childTnLst>
                                    <p:set>
                                      <p:cBhvr>
                                        <p:cTn dur="1" fill="hold" id="71">
                                          <p:stCondLst>
                                            <p:cond delay="0"/>
                                          </p:stCondLst>
                                        </p:cTn>
                                        <p:tgtEl>
                                          <p:spTgt spid="15"/>
                                        </p:tgtEl>
                                        <p:attrNameLst>
                                          <p:attrName>style.visibility</p:attrName>
                                        </p:attrNameLst>
                                      </p:cBhvr>
                                      <p:to>
                                        <p:strVal val="visible"/>
                                      </p:to>
                                    </p:set>
                                    <p:anim calcmode="lin" valueType="num">
                                      <p:cBhvr additive="base">
                                        <p:cTn dur="500" fill="hold" id="72"/>
                                        <p:tgtEl>
                                          <p:spTgt spid="15"/>
                                        </p:tgtEl>
                                        <p:attrNameLst>
                                          <p:attrName>ppt_x</p:attrName>
                                        </p:attrNameLst>
                                      </p:cBhvr>
                                      <p:tavLst>
                                        <p:tav tm="0">
                                          <p:val>
                                            <p:strVal val="#ppt_x"/>
                                          </p:val>
                                        </p:tav>
                                        <p:tav tm="100000">
                                          <p:val>
                                            <p:strVal val="#ppt_x"/>
                                          </p:val>
                                        </p:tav>
                                      </p:tavLst>
                                    </p:anim>
                                    <p:anim calcmode="lin" valueType="num">
                                      <p:cBhvr additive="base">
                                        <p:cTn dur="500" fill="hold" id="73"/>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1875588" y="170080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grpSp>
        <p:nvGrpSpPr>
          <p:cNvPr id="42" name="组合 41"/>
          <p:cNvGrpSpPr/>
          <p:nvPr/>
        </p:nvGrpSpPr>
        <p:grpSpPr>
          <a:xfrm>
            <a:off x="1417067" y="908720"/>
            <a:ext cx="1728192" cy="1728192"/>
            <a:chOff x="1417067" y="908720"/>
            <a:chExt cx="1728192" cy="1728192"/>
          </a:xfrm>
        </p:grpSpPr>
        <p:grpSp>
          <p:nvGrpSpPr>
            <p:cNvPr id="43" name="组合 42"/>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5" name="椭圆 44"/>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6" name="椭圆 45"/>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070C0"/>
                  </a:solidFill>
                </a:endParaRPr>
              </a:p>
            </p:txBody>
          </p:sp>
        </p:grpSp>
        <p:sp>
          <p:nvSpPr>
            <p:cNvPr id="44" name="TextBox 7"/>
            <p:cNvSpPr>
              <a:spLocks noChangeArrowheads="1"/>
            </p:cNvSpPr>
            <p:nvPr/>
          </p:nvSpPr>
          <p:spPr bwMode="auto">
            <a:xfrm>
              <a:off x="1489075" y="1340768"/>
              <a:ext cx="1487074" cy="822960"/>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5400">
                  <a:solidFill>
                    <a:srgbClr val="0070C0"/>
                  </a:solidFill>
                  <a:latin charset="0" pitchFamily="34" typeface="Impact MT Std"/>
                  <a:ea charset="-122" pitchFamily="34" typeface="微软雅黑"/>
                  <a:sym charset="-122" pitchFamily="34" typeface="微软雅黑"/>
                </a:rPr>
                <a:t>3</a:t>
              </a:r>
            </a:p>
          </p:txBody>
        </p:sp>
      </p:grpSp>
      <p:sp>
        <p:nvSpPr>
          <p:cNvPr id="65" name="TextBox 7"/>
          <p:cNvSpPr>
            <a:spLocks noChangeArrowheads="1"/>
          </p:cNvSpPr>
          <p:nvPr/>
        </p:nvSpPr>
        <p:spPr bwMode="auto">
          <a:xfrm>
            <a:off x="3505298" y="1773977"/>
            <a:ext cx="3672408" cy="4876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sz="3200">
                <a:solidFill>
                  <a:srgbClr val="0070C0"/>
                </a:solidFill>
                <a:latin charset="-122" pitchFamily="34" typeface="微软雅黑"/>
                <a:ea charset="-122" pitchFamily="34" typeface="微软雅黑"/>
                <a:sym charset="-122" pitchFamily="34" typeface="微软雅黑"/>
              </a:rPr>
              <a:t>项目成果展示</a:t>
            </a:r>
          </a:p>
        </p:txBody>
      </p:sp>
      <p:grpSp>
        <p:nvGrpSpPr>
          <p:cNvPr id="66" name="组合 65"/>
          <p:cNvGrpSpPr/>
          <p:nvPr/>
        </p:nvGrpSpPr>
        <p:grpSpPr>
          <a:xfrm>
            <a:off x="3505299" y="2420888"/>
            <a:ext cx="1386661" cy="215444"/>
            <a:chOff x="3505299" y="2420888"/>
            <a:chExt cx="1386661" cy="215444"/>
          </a:xfrm>
        </p:grpSpPr>
        <p:sp>
          <p:nvSpPr>
            <p:cNvPr id="67" name="等腰三角形 66"/>
            <p:cNvSpPr/>
            <p:nvPr/>
          </p:nvSpPr>
          <p:spPr>
            <a:xfrm rot="5400000">
              <a:off x="3505299" y="2456602"/>
              <a:ext cx="144016" cy="144016"/>
            </a:xfrm>
            <a:prstGeom prst="triangl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68" name="TextBox 7"/>
            <p:cNvSpPr>
              <a:spLocks noChangeArrowheads="1"/>
            </p:cNvSpPr>
            <p:nvPr/>
          </p:nvSpPr>
          <p:spPr bwMode="auto">
            <a:xfrm>
              <a:off x="3748216" y="2420888"/>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完成项目汇总</a:t>
              </a:r>
            </a:p>
          </p:txBody>
        </p:sp>
      </p:grpSp>
      <p:grpSp>
        <p:nvGrpSpPr>
          <p:cNvPr id="69" name="组合 68"/>
          <p:cNvGrpSpPr/>
          <p:nvPr/>
        </p:nvGrpSpPr>
        <p:grpSpPr>
          <a:xfrm>
            <a:off x="5017467" y="2420888"/>
            <a:ext cx="1386661" cy="215444"/>
            <a:chOff x="5017467" y="2420888"/>
            <a:chExt cx="1386661" cy="215444"/>
          </a:xfrm>
        </p:grpSpPr>
        <p:sp>
          <p:nvSpPr>
            <p:cNvPr id="70" name="等腰三角形 69"/>
            <p:cNvSpPr/>
            <p:nvPr/>
          </p:nvSpPr>
          <p:spPr>
            <a:xfrm rot="5400000">
              <a:off x="5017467" y="2456602"/>
              <a:ext cx="144016" cy="144016"/>
            </a:xfrm>
            <a:prstGeom prst="triangl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1" name="TextBox 7"/>
            <p:cNvSpPr>
              <a:spLocks noChangeArrowheads="1"/>
            </p:cNvSpPr>
            <p:nvPr/>
          </p:nvSpPr>
          <p:spPr bwMode="auto">
            <a:xfrm>
              <a:off x="5260384" y="2420888"/>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项目完成之一</a:t>
              </a:r>
            </a:p>
          </p:txBody>
        </p:sp>
      </p:grpSp>
      <p:grpSp>
        <p:nvGrpSpPr>
          <p:cNvPr id="72" name="组合 71"/>
          <p:cNvGrpSpPr/>
          <p:nvPr/>
        </p:nvGrpSpPr>
        <p:grpSpPr>
          <a:xfrm>
            <a:off x="3505299" y="2709500"/>
            <a:ext cx="1386661" cy="215444"/>
            <a:chOff x="3505299" y="2709500"/>
            <a:chExt cx="1386661" cy="215444"/>
          </a:xfrm>
        </p:grpSpPr>
        <p:sp>
          <p:nvSpPr>
            <p:cNvPr id="73" name="等腰三角形 72"/>
            <p:cNvSpPr/>
            <p:nvPr/>
          </p:nvSpPr>
          <p:spPr>
            <a:xfrm rot="5400000">
              <a:off x="3505299" y="2745214"/>
              <a:ext cx="144016" cy="144016"/>
            </a:xfrm>
            <a:prstGeom prst="triangl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4" name="TextBox 7"/>
            <p:cNvSpPr>
              <a:spLocks noChangeArrowheads="1"/>
            </p:cNvSpPr>
            <p:nvPr/>
          </p:nvSpPr>
          <p:spPr bwMode="auto">
            <a:xfrm>
              <a:off x="3748216" y="2709500"/>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项目完成之二</a:t>
              </a:r>
            </a:p>
          </p:txBody>
        </p:sp>
      </p:grpSp>
      <p:grpSp>
        <p:nvGrpSpPr>
          <p:cNvPr id="75" name="组合 74"/>
          <p:cNvGrpSpPr/>
          <p:nvPr/>
        </p:nvGrpSpPr>
        <p:grpSpPr>
          <a:xfrm>
            <a:off x="5017467" y="2709500"/>
            <a:ext cx="1386661" cy="215444"/>
            <a:chOff x="5017467" y="2709500"/>
            <a:chExt cx="1386661" cy="215444"/>
          </a:xfrm>
        </p:grpSpPr>
        <p:sp>
          <p:nvSpPr>
            <p:cNvPr id="76" name="等腰三角形 75"/>
            <p:cNvSpPr/>
            <p:nvPr/>
          </p:nvSpPr>
          <p:spPr>
            <a:xfrm rot="5400000">
              <a:off x="5017467" y="2745214"/>
              <a:ext cx="144016" cy="144016"/>
            </a:xfrm>
            <a:prstGeom prst="triangl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7" name="TextBox 7"/>
            <p:cNvSpPr>
              <a:spLocks noChangeArrowheads="1"/>
            </p:cNvSpPr>
            <p:nvPr/>
          </p:nvSpPr>
          <p:spPr bwMode="auto">
            <a:xfrm>
              <a:off x="5260384" y="2709500"/>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重点项目展示</a:t>
              </a:r>
            </a:p>
          </p:txBody>
        </p:sp>
      </p:grpSp>
      <p:sp>
        <p:nvSpPr>
          <p:cNvPr id="78" name="TextBox 7"/>
          <p:cNvSpPr>
            <a:spLocks noChangeArrowheads="1"/>
          </p:cNvSpPr>
          <p:nvPr/>
        </p:nvSpPr>
        <p:spPr bwMode="auto">
          <a:xfrm>
            <a:off x="2281163" y="3218200"/>
            <a:ext cx="7710008" cy="1920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rgbClr val="0070C0"/>
                </a:solidFill>
                <a:latin charset="-122" pitchFamily="34" typeface="微软雅黑"/>
                <a:ea charset="-122" pitchFamily="34" typeface="微软雅黑"/>
                <a:sym charset="-122" pitchFamily="34" typeface="微软雅黑"/>
              </a:rPr>
              <a:t>在此输入章节详细文字介绍，表达主题的含义合图表的意义，在此输入章节详细文字介绍，表达主题的含义合图表的意义。</a:t>
            </a:r>
          </a:p>
          <a:p>
            <a:pPr fontAlgn="auto">
              <a:spcBef>
                <a:spcPct val="0"/>
              </a:spcBef>
              <a:spcAft>
                <a:spcPct val="0"/>
              </a:spcAft>
              <a:defRPr/>
            </a:pPr>
            <a:endParaRPr altLang="en-US" b="1" lang="zh-CN">
              <a:solidFill>
                <a:srgbClr val="0070C0"/>
              </a:solidFill>
              <a:latin charset="-122" pitchFamily="34" typeface="微软雅黑"/>
              <a:ea charset="-122" pitchFamily="34" typeface="微软雅黑"/>
              <a:sym charset="-122" pitchFamily="34" typeface="微软雅黑"/>
            </a:endParaRPr>
          </a:p>
          <a:p>
            <a:pPr fontAlgn="auto">
              <a:spcBef>
                <a:spcPct val="0"/>
              </a:spcBef>
              <a:spcAft>
                <a:spcPct val="0"/>
              </a:spcAft>
              <a:defRPr/>
            </a:pPr>
            <a:r>
              <a:rPr altLang="en-US" b="1" lang="zh-CN">
                <a:solidFill>
                  <a:srgbClr val="0070C0"/>
                </a:solidFill>
                <a:latin charset="-122" pitchFamily="34" typeface="微软雅黑"/>
                <a:ea charset="-122" pitchFamily="34" typeface="微软雅黑"/>
                <a:sym charset="-122" pitchFamily="34" typeface="微软雅黑"/>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p>
        </p:txBody>
      </p:sp>
      <p:sp>
        <p:nvSpPr>
          <p:cNvPr id="79" name="TextBox 78"/>
          <p:cNvSpPr txBox="1"/>
          <p:nvPr/>
        </p:nvSpPr>
        <p:spPr>
          <a:xfrm>
            <a:off x="13514411" y="7029400"/>
            <a:ext cx="868680" cy="365760"/>
          </a:xfrm>
          <a:prstGeom prst="rect">
            <a:avLst/>
          </a:prstGeom>
          <a:noFill/>
        </p:spPr>
        <p:txBody>
          <a:bodyPr rtlCol="0" wrap="none">
            <a:spAutoFit/>
          </a:bodyPr>
          <a:lstStyle/>
          <a:p>
            <a:r>
              <a:rPr altLang="en-US" lang="zh-CN"/>
              <a:t>延时符</a:t>
            </a:r>
          </a:p>
        </p:txBody>
      </p:sp>
      <p:grpSp>
        <p:nvGrpSpPr>
          <p:cNvPr id="47" name="组合 46"/>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8" name="椭圆 47"/>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0" name="组合 49"/>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1" name="椭圆 50"/>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3" name="组合 52"/>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4" name="椭圆 53"/>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6" name="组合 55"/>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7" name="椭圆 56"/>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9" name="组合 58"/>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0" name="椭圆 59"/>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62" name="组合 61"/>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3" name="椭圆 62"/>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163789302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41"/>
                                        </p:tgtEl>
                                        <p:attrNameLst>
                                          <p:attrName>style.visibility</p:attrName>
                                        </p:attrNameLst>
                                      </p:cBhvr>
                                      <p:to>
                                        <p:strVal val="visible"/>
                                      </p:to>
                                    </p:set>
                                    <p:animEffect filter="wheel(1)" transition="in">
                                      <p:cBhvr>
                                        <p:cTn dur="2000" id="7"/>
                                        <p:tgtEl>
                                          <p:spTgt spid="41"/>
                                        </p:tgtEl>
                                      </p:cBhvr>
                                    </p:animEffect>
                                  </p:childTnLst>
                                </p:cTn>
                              </p:par>
                            </p:childTnLst>
                          </p:cTn>
                        </p:par>
                        <p:par>
                          <p:cTn fill="hold" id="8" nodeType="afterGroup">
                            <p:stCondLst>
                              <p:cond delay="2000"/>
                            </p:stCondLst>
                            <p:childTnLst>
                              <p:par>
                                <p:cTn fill="hold" id="9" nodeType="afterEffect" presetClass="entr" presetID="42"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1000" id="11"/>
                                        <p:tgtEl>
                                          <p:spTgt spid="42"/>
                                        </p:tgtEl>
                                      </p:cBhvr>
                                    </p:animEffect>
                                    <p:anim calcmode="lin" valueType="num">
                                      <p:cBhvr>
                                        <p:cTn dur="1000" fill="hold" id="12"/>
                                        <p:tgtEl>
                                          <p:spTgt spid="42"/>
                                        </p:tgtEl>
                                        <p:attrNameLst>
                                          <p:attrName>ppt_x</p:attrName>
                                        </p:attrNameLst>
                                      </p:cBhvr>
                                      <p:tavLst>
                                        <p:tav tm="0">
                                          <p:val>
                                            <p:strVal val="#ppt_x"/>
                                          </p:val>
                                        </p:tav>
                                        <p:tav tm="100000">
                                          <p:val>
                                            <p:strVal val="#ppt_x"/>
                                          </p:val>
                                        </p:tav>
                                      </p:tavLst>
                                    </p:anim>
                                    <p:anim calcmode="lin" valueType="num">
                                      <p:cBhvr>
                                        <p:cTn dur="1000" fill="hold" id="13"/>
                                        <p:tgtEl>
                                          <p:spTgt spid="4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3000"/>
                            </p:stCondLst>
                            <p:childTnLst>
                              <p:par>
                                <p:cTn fill="hold" grpId="0" id="15" nodeType="afterEffect" presetClass="entr" presetID="42" presetSubtype="0">
                                  <p:stCondLst>
                                    <p:cond delay="0"/>
                                  </p:stCondLst>
                                  <p:childTnLst>
                                    <p:set>
                                      <p:cBhvr>
                                        <p:cTn dur="1" fill="hold" id="16">
                                          <p:stCondLst>
                                            <p:cond delay="0"/>
                                          </p:stCondLst>
                                        </p:cTn>
                                        <p:tgtEl>
                                          <p:spTgt spid="65"/>
                                        </p:tgtEl>
                                        <p:attrNameLst>
                                          <p:attrName>style.visibility</p:attrName>
                                        </p:attrNameLst>
                                      </p:cBhvr>
                                      <p:to>
                                        <p:strVal val="visible"/>
                                      </p:to>
                                    </p:set>
                                    <p:animEffect filter="fade" transition="in">
                                      <p:cBhvr>
                                        <p:cTn dur="1000" id="17"/>
                                        <p:tgtEl>
                                          <p:spTgt spid="65"/>
                                        </p:tgtEl>
                                      </p:cBhvr>
                                    </p:animEffect>
                                    <p:anim calcmode="lin" valueType="num">
                                      <p:cBhvr>
                                        <p:cTn dur="1000" fill="hold" id="18"/>
                                        <p:tgtEl>
                                          <p:spTgt spid="65"/>
                                        </p:tgtEl>
                                        <p:attrNameLst>
                                          <p:attrName>ppt_x</p:attrName>
                                        </p:attrNameLst>
                                      </p:cBhvr>
                                      <p:tavLst>
                                        <p:tav tm="0">
                                          <p:val>
                                            <p:strVal val="#ppt_x"/>
                                          </p:val>
                                        </p:tav>
                                        <p:tav tm="100000">
                                          <p:val>
                                            <p:strVal val="#ppt_x"/>
                                          </p:val>
                                        </p:tav>
                                      </p:tavLst>
                                    </p:anim>
                                    <p:anim calcmode="lin" valueType="num">
                                      <p:cBhvr>
                                        <p:cTn dur="1000" fill="hold" id="19"/>
                                        <p:tgtEl>
                                          <p:spTgt spid="6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4000"/>
                            </p:stCondLst>
                            <p:childTnLst>
                              <p:par>
                                <p:cTn fill="hold" id="21" nodeType="afterEffect" presetClass="entr" presetID="2" presetSubtype="8">
                                  <p:stCondLst>
                                    <p:cond delay="0"/>
                                  </p:stCondLst>
                                  <p:childTnLst>
                                    <p:set>
                                      <p:cBhvr>
                                        <p:cTn dur="1" fill="hold" id="22">
                                          <p:stCondLst>
                                            <p:cond delay="0"/>
                                          </p:stCondLst>
                                        </p:cTn>
                                        <p:tgtEl>
                                          <p:spTgt spid="66"/>
                                        </p:tgtEl>
                                        <p:attrNameLst>
                                          <p:attrName>style.visibility</p:attrName>
                                        </p:attrNameLst>
                                      </p:cBhvr>
                                      <p:to>
                                        <p:strVal val="visible"/>
                                      </p:to>
                                    </p:set>
                                    <p:anim calcmode="lin" valueType="num">
                                      <p:cBhvr additive="base">
                                        <p:cTn dur="500" fill="hold" id="23"/>
                                        <p:tgtEl>
                                          <p:spTgt spid="66"/>
                                        </p:tgtEl>
                                        <p:attrNameLst>
                                          <p:attrName>ppt_x</p:attrName>
                                        </p:attrNameLst>
                                      </p:cBhvr>
                                      <p:tavLst>
                                        <p:tav tm="0">
                                          <p:val>
                                            <p:strVal val="0-#ppt_w/2"/>
                                          </p:val>
                                        </p:tav>
                                        <p:tav tm="100000">
                                          <p:val>
                                            <p:strVal val="#ppt_x"/>
                                          </p:val>
                                        </p:tav>
                                      </p:tavLst>
                                    </p:anim>
                                    <p:anim calcmode="lin" valueType="num">
                                      <p:cBhvr additive="base">
                                        <p:cTn dur="500" fill="hold" id="24"/>
                                        <p:tgtEl>
                                          <p:spTgt spid="6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4500"/>
                            </p:stCondLst>
                            <p:childTnLst>
                              <p:par>
                                <p:cTn fill="hold" id="26" nodeType="afterEffect" presetClass="entr" presetID="2" presetSubtype="8">
                                  <p:stCondLst>
                                    <p:cond delay="0"/>
                                  </p:stCondLst>
                                  <p:childTnLst>
                                    <p:set>
                                      <p:cBhvr>
                                        <p:cTn dur="1" fill="hold" id="27">
                                          <p:stCondLst>
                                            <p:cond delay="0"/>
                                          </p:stCondLst>
                                        </p:cTn>
                                        <p:tgtEl>
                                          <p:spTgt spid="69"/>
                                        </p:tgtEl>
                                        <p:attrNameLst>
                                          <p:attrName>style.visibility</p:attrName>
                                        </p:attrNameLst>
                                      </p:cBhvr>
                                      <p:to>
                                        <p:strVal val="visible"/>
                                      </p:to>
                                    </p:set>
                                    <p:anim calcmode="lin" valueType="num">
                                      <p:cBhvr additive="base">
                                        <p:cTn dur="500" fill="hold" id="28"/>
                                        <p:tgtEl>
                                          <p:spTgt spid="69"/>
                                        </p:tgtEl>
                                        <p:attrNameLst>
                                          <p:attrName>ppt_x</p:attrName>
                                        </p:attrNameLst>
                                      </p:cBhvr>
                                      <p:tavLst>
                                        <p:tav tm="0">
                                          <p:val>
                                            <p:strVal val="0-#ppt_w/2"/>
                                          </p:val>
                                        </p:tav>
                                        <p:tav tm="100000">
                                          <p:val>
                                            <p:strVal val="#ppt_x"/>
                                          </p:val>
                                        </p:tav>
                                      </p:tavLst>
                                    </p:anim>
                                    <p:anim calcmode="lin" valueType="num">
                                      <p:cBhvr additive="base">
                                        <p:cTn dur="500" fill="hold" id="29"/>
                                        <p:tgtEl>
                                          <p:spTgt spid="6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5000"/>
                            </p:stCondLst>
                            <p:childTnLst>
                              <p:par>
                                <p:cTn fill="hold" id="31" nodeType="afterEffect" presetClass="entr" presetID="2" presetSubtype="8">
                                  <p:stCondLst>
                                    <p:cond delay="0"/>
                                  </p:stCondLst>
                                  <p:childTnLst>
                                    <p:set>
                                      <p:cBhvr>
                                        <p:cTn dur="1" fill="hold" id="32">
                                          <p:stCondLst>
                                            <p:cond delay="0"/>
                                          </p:stCondLst>
                                        </p:cTn>
                                        <p:tgtEl>
                                          <p:spTgt spid="72"/>
                                        </p:tgtEl>
                                        <p:attrNameLst>
                                          <p:attrName>style.visibility</p:attrName>
                                        </p:attrNameLst>
                                      </p:cBhvr>
                                      <p:to>
                                        <p:strVal val="visible"/>
                                      </p:to>
                                    </p:set>
                                    <p:anim calcmode="lin" valueType="num">
                                      <p:cBhvr additive="base">
                                        <p:cTn dur="500" fill="hold" id="33"/>
                                        <p:tgtEl>
                                          <p:spTgt spid="72"/>
                                        </p:tgtEl>
                                        <p:attrNameLst>
                                          <p:attrName>ppt_x</p:attrName>
                                        </p:attrNameLst>
                                      </p:cBhvr>
                                      <p:tavLst>
                                        <p:tav tm="0">
                                          <p:val>
                                            <p:strVal val="0-#ppt_w/2"/>
                                          </p:val>
                                        </p:tav>
                                        <p:tav tm="100000">
                                          <p:val>
                                            <p:strVal val="#ppt_x"/>
                                          </p:val>
                                        </p:tav>
                                      </p:tavLst>
                                    </p:anim>
                                    <p:anim calcmode="lin" valueType="num">
                                      <p:cBhvr additive="base">
                                        <p:cTn dur="500" fill="hold" id="34"/>
                                        <p:tgtEl>
                                          <p:spTgt spid="72"/>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5500"/>
                            </p:stCondLst>
                            <p:childTnLst>
                              <p:par>
                                <p:cTn fill="hold" id="36" nodeType="afterEffect" presetClass="entr" presetID="2" presetSubtype="8">
                                  <p:stCondLst>
                                    <p:cond delay="0"/>
                                  </p:stCondLst>
                                  <p:childTnLst>
                                    <p:set>
                                      <p:cBhvr>
                                        <p:cTn dur="1" fill="hold" id="37">
                                          <p:stCondLst>
                                            <p:cond delay="0"/>
                                          </p:stCondLst>
                                        </p:cTn>
                                        <p:tgtEl>
                                          <p:spTgt spid="75"/>
                                        </p:tgtEl>
                                        <p:attrNameLst>
                                          <p:attrName>style.visibility</p:attrName>
                                        </p:attrNameLst>
                                      </p:cBhvr>
                                      <p:to>
                                        <p:strVal val="visible"/>
                                      </p:to>
                                    </p:set>
                                    <p:anim calcmode="lin" valueType="num">
                                      <p:cBhvr additive="base">
                                        <p:cTn dur="500" fill="hold" id="38"/>
                                        <p:tgtEl>
                                          <p:spTgt spid="75"/>
                                        </p:tgtEl>
                                        <p:attrNameLst>
                                          <p:attrName>ppt_x</p:attrName>
                                        </p:attrNameLst>
                                      </p:cBhvr>
                                      <p:tavLst>
                                        <p:tav tm="0">
                                          <p:val>
                                            <p:strVal val="0-#ppt_w/2"/>
                                          </p:val>
                                        </p:tav>
                                        <p:tav tm="100000">
                                          <p:val>
                                            <p:strVal val="#ppt_x"/>
                                          </p:val>
                                        </p:tav>
                                      </p:tavLst>
                                    </p:anim>
                                    <p:anim calcmode="lin" valueType="num">
                                      <p:cBhvr additive="base">
                                        <p:cTn dur="500" fill="hold" id="39"/>
                                        <p:tgtEl>
                                          <p:spTgt spid="75"/>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78"/>
                                        </p:tgtEl>
                                        <p:attrNameLst>
                                          <p:attrName>style.visibility</p:attrName>
                                        </p:attrNameLst>
                                      </p:cBhvr>
                                      <p:to>
                                        <p:strVal val="visible"/>
                                      </p:to>
                                    </p:set>
                                    <p:animEffect filter="fade" transition="in">
                                      <p:cBhvr>
                                        <p:cTn dur="1000" id="43"/>
                                        <p:tgtEl>
                                          <p:spTgt spid="78"/>
                                        </p:tgtEl>
                                      </p:cBhvr>
                                    </p:animEffect>
                                    <p:anim calcmode="lin" valueType="num">
                                      <p:cBhvr>
                                        <p:cTn dur="1000" fill="hold" id="44"/>
                                        <p:tgtEl>
                                          <p:spTgt spid="78"/>
                                        </p:tgtEl>
                                        <p:attrNameLst>
                                          <p:attrName>ppt_x</p:attrName>
                                        </p:attrNameLst>
                                      </p:cBhvr>
                                      <p:tavLst>
                                        <p:tav tm="0">
                                          <p:val>
                                            <p:strVal val="#ppt_x"/>
                                          </p:val>
                                        </p:tav>
                                        <p:tav tm="100000">
                                          <p:val>
                                            <p:strVal val="#ppt_x"/>
                                          </p:val>
                                        </p:tav>
                                      </p:tavLst>
                                    </p:anim>
                                    <p:anim calcmode="lin" valueType="num">
                                      <p:cBhvr>
                                        <p:cTn dur="1000" fill="hold" id="45"/>
                                        <p:tgtEl>
                                          <p:spTgt spid="78"/>
                                        </p:tgtEl>
                                        <p:attrNameLst>
                                          <p:attrName>ppt_y</p:attrName>
                                        </p:attrNameLst>
                                      </p:cBhvr>
                                      <p:tavLst>
                                        <p:tav tm="0">
                                          <p:val>
                                            <p:strVal val="#ppt_y+.1"/>
                                          </p:val>
                                        </p:tav>
                                        <p:tav tm="100000">
                                          <p:val>
                                            <p:strVal val="#ppt_y"/>
                                          </p:val>
                                        </p:tav>
                                      </p:tavLst>
                                    </p:anim>
                                  </p:childTnLst>
                                </p:cTn>
                              </p:par>
                              <p:par>
                                <p:cTn fill="hold" id="46" nodeType="withEffect" presetClass="entr" presetID="2" presetSubtype="6">
                                  <p:stCondLst>
                                    <p:cond delay="750"/>
                                  </p:stCondLst>
                                  <p:childTnLst>
                                    <p:set>
                                      <p:cBhvr>
                                        <p:cTn dur="1" fill="hold" id="47">
                                          <p:stCondLst>
                                            <p:cond delay="0"/>
                                          </p:stCondLst>
                                        </p:cTn>
                                        <p:tgtEl>
                                          <p:spTgt spid="47"/>
                                        </p:tgtEl>
                                        <p:attrNameLst>
                                          <p:attrName>style.visibility</p:attrName>
                                        </p:attrNameLst>
                                      </p:cBhvr>
                                      <p:to>
                                        <p:strVal val="visible"/>
                                      </p:to>
                                    </p:set>
                                    <p:anim calcmode="lin" valueType="num">
                                      <p:cBhvr additive="base">
                                        <p:cTn dur="500" fill="hold" id="48"/>
                                        <p:tgtEl>
                                          <p:spTgt spid="47"/>
                                        </p:tgtEl>
                                        <p:attrNameLst>
                                          <p:attrName>ppt_x</p:attrName>
                                        </p:attrNameLst>
                                      </p:cBhvr>
                                      <p:tavLst>
                                        <p:tav tm="0">
                                          <p:val>
                                            <p:strVal val="1+#ppt_w/2"/>
                                          </p:val>
                                        </p:tav>
                                        <p:tav tm="100000">
                                          <p:val>
                                            <p:strVal val="#ppt_x"/>
                                          </p:val>
                                        </p:tav>
                                      </p:tavLst>
                                    </p:anim>
                                    <p:anim calcmode="lin" valueType="num">
                                      <p:cBhvr additive="base">
                                        <p:cTn dur="500" fill="hold" id="49"/>
                                        <p:tgtEl>
                                          <p:spTgt spid="47"/>
                                        </p:tgtEl>
                                        <p:attrNameLst>
                                          <p:attrName>ppt_y</p:attrName>
                                        </p:attrNameLst>
                                      </p:cBhvr>
                                      <p:tavLst>
                                        <p:tav tm="0">
                                          <p:val>
                                            <p:strVal val="1+#ppt_h/2"/>
                                          </p:val>
                                        </p:tav>
                                        <p:tav tm="100000">
                                          <p:val>
                                            <p:strVal val="#ppt_y"/>
                                          </p:val>
                                        </p:tav>
                                      </p:tavLst>
                                    </p:anim>
                                  </p:childTnLst>
                                </p:cTn>
                              </p:par>
                              <p:par>
                                <p:cTn fill="hold" id="50" nodeType="withEffect" presetClass="entr" presetID="2" presetSubtype="6">
                                  <p:stCondLst>
                                    <p:cond delay="750"/>
                                  </p:stCondLst>
                                  <p:childTnLst>
                                    <p:set>
                                      <p:cBhvr>
                                        <p:cTn dur="1" fill="hold" id="51">
                                          <p:stCondLst>
                                            <p:cond delay="0"/>
                                          </p:stCondLst>
                                        </p:cTn>
                                        <p:tgtEl>
                                          <p:spTgt spid="50"/>
                                        </p:tgtEl>
                                        <p:attrNameLst>
                                          <p:attrName>style.visibility</p:attrName>
                                        </p:attrNameLst>
                                      </p:cBhvr>
                                      <p:to>
                                        <p:strVal val="visible"/>
                                      </p:to>
                                    </p:set>
                                    <p:anim calcmode="lin" valueType="num">
                                      <p:cBhvr additive="base">
                                        <p:cTn dur="500" fill="hold" id="52"/>
                                        <p:tgtEl>
                                          <p:spTgt spid="50"/>
                                        </p:tgtEl>
                                        <p:attrNameLst>
                                          <p:attrName>ppt_x</p:attrName>
                                        </p:attrNameLst>
                                      </p:cBhvr>
                                      <p:tavLst>
                                        <p:tav tm="0">
                                          <p:val>
                                            <p:strVal val="1+#ppt_w/2"/>
                                          </p:val>
                                        </p:tav>
                                        <p:tav tm="100000">
                                          <p:val>
                                            <p:strVal val="#ppt_x"/>
                                          </p:val>
                                        </p:tav>
                                      </p:tavLst>
                                    </p:anim>
                                    <p:anim calcmode="lin" valueType="num">
                                      <p:cBhvr additive="base">
                                        <p:cTn dur="500" fill="hold" id="53"/>
                                        <p:tgtEl>
                                          <p:spTgt spid="50"/>
                                        </p:tgtEl>
                                        <p:attrNameLst>
                                          <p:attrName>ppt_y</p:attrName>
                                        </p:attrNameLst>
                                      </p:cBhvr>
                                      <p:tavLst>
                                        <p:tav tm="0">
                                          <p:val>
                                            <p:strVal val="1+#ppt_h/2"/>
                                          </p:val>
                                        </p:tav>
                                        <p:tav tm="100000">
                                          <p:val>
                                            <p:strVal val="#ppt_y"/>
                                          </p:val>
                                        </p:tav>
                                      </p:tavLst>
                                    </p:anim>
                                  </p:childTnLst>
                                </p:cTn>
                              </p:par>
                              <p:par>
                                <p:cTn fill="hold" id="54" nodeType="withEffect" presetClass="entr" presetID="2" presetSubtype="6">
                                  <p:stCondLst>
                                    <p:cond delay="750"/>
                                  </p:stCondLst>
                                  <p:childTnLst>
                                    <p:set>
                                      <p:cBhvr>
                                        <p:cTn dur="1" fill="hold" id="55">
                                          <p:stCondLst>
                                            <p:cond delay="0"/>
                                          </p:stCondLst>
                                        </p:cTn>
                                        <p:tgtEl>
                                          <p:spTgt spid="53"/>
                                        </p:tgtEl>
                                        <p:attrNameLst>
                                          <p:attrName>style.visibility</p:attrName>
                                        </p:attrNameLst>
                                      </p:cBhvr>
                                      <p:to>
                                        <p:strVal val="visible"/>
                                      </p:to>
                                    </p:set>
                                    <p:anim calcmode="lin" valueType="num">
                                      <p:cBhvr additive="base">
                                        <p:cTn dur="500" fill="hold" id="56"/>
                                        <p:tgtEl>
                                          <p:spTgt spid="53"/>
                                        </p:tgtEl>
                                        <p:attrNameLst>
                                          <p:attrName>ppt_x</p:attrName>
                                        </p:attrNameLst>
                                      </p:cBhvr>
                                      <p:tavLst>
                                        <p:tav tm="0">
                                          <p:val>
                                            <p:strVal val="1+#ppt_w/2"/>
                                          </p:val>
                                        </p:tav>
                                        <p:tav tm="100000">
                                          <p:val>
                                            <p:strVal val="#ppt_x"/>
                                          </p:val>
                                        </p:tav>
                                      </p:tavLst>
                                    </p:anim>
                                    <p:anim calcmode="lin" valueType="num">
                                      <p:cBhvr additive="base">
                                        <p:cTn dur="500" fill="hold" id="57"/>
                                        <p:tgtEl>
                                          <p:spTgt spid="53"/>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6">
                                  <p:stCondLst>
                                    <p:cond delay="750"/>
                                  </p:stCondLst>
                                  <p:childTnLst>
                                    <p:set>
                                      <p:cBhvr>
                                        <p:cTn dur="1" fill="hold" id="59">
                                          <p:stCondLst>
                                            <p:cond delay="0"/>
                                          </p:stCondLst>
                                        </p:cTn>
                                        <p:tgtEl>
                                          <p:spTgt spid="56"/>
                                        </p:tgtEl>
                                        <p:attrNameLst>
                                          <p:attrName>style.visibility</p:attrName>
                                        </p:attrNameLst>
                                      </p:cBhvr>
                                      <p:to>
                                        <p:strVal val="visible"/>
                                      </p:to>
                                    </p:set>
                                    <p:anim calcmode="lin" valueType="num">
                                      <p:cBhvr additive="base">
                                        <p:cTn dur="500" fill="hold" id="60"/>
                                        <p:tgtEl>
                                          <p:spTgt spid="56"/>
                                        </p:tgtEl>
                                        <p:attrNameLst>
                                          <p:attrName>ppt_x</p:attrName>
                                        </p:attrNameLst>
                                      </p:cBhvr>
                                      <p:tavLst>
                                        <p:tav tm="0">
                                          <p:val>
                                            <p:strVal val="1+#ppt_w/2"/>
                                          </p:val>
                                        </p:tav>
                                        <p:tav tm="100000">
                                          <p:val>
                                            <p:strVal val="#ppt_x"/>
                                          </p:val>
                                        </p:tav>
                                      </p:tavLst>
                                    </p:anim>
                                    <p:anim calcmode="lin" valueType="num">
                                      <p:cBhvr additive="base">
                                        <p:cTn dur="500" fill="hold" id="61"/>
                                        <p:tgtEl>
                                          <p:spTgt spid="56"/>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6">
                                  <p:stCondLst>
                                    <p:cond delay="750"/>
                                  </p:stCondLst>
                                  <p:childTnLst>
                                    <p:set>
                                      <p:cBhvr>
                                        <p:cTn dur="1" fill="hold" id="63">
                                          <p:stCondLst>
                                            <p:cond delay="0"/>
                                          </p:stCondLst>
                                        </p:cTn>
                                        <p:tgtEl>
                                          <p:spTgt spid="59"/>
                                        </p:tgtEl>
                                        <p:attrNameLst>
                                          <p:attrName>style.visibility</p:attrName>
                                        </p:attrNameLst>
                                      </p:cBhvr>
                                      <p:to>
                                        <p:strVal val="visible"/>
                                      </p:to>
                                    </p:set>
                                    <p:anim calcmode="lin" valueType="num">
                                      <p:cBhvr additive="base">
                                        <p:cTn dur="500" fill="hold" id="64"/>
                                        <p:tgtEl>
                                          <p:spTgt spid="59"/>
                                        </p:tgtEl>
                                        <p:attrNameLst>
                                          <p:attrName>ppt_x</p:attrName>
                                        </p:attrNameLst>
                                      </p:cBhvr>
                                      <p:tavLst>
                                        <p:tav tm="0">
                                          <p:val>
                                            <p:strVal val="1+#ppt_w/2"/>
                                          </p:val>
                                        </p:tav>
                                        <p:tav tm="100000">
                                          <p:val>
                                            <p:strVal val="#ppt_x"/>
                                          </p:val>
                                        </p:tav>
                                      </p:tavLst>
                                    </p:anim>
                                    <p:anim calcmode="lin" valueType="num">
                                      <p:cBhvr additive="base">
                                        <p:cTn dur="500" fill="hold" id="65"/>
                                        <p:tgtEl>
                                          <p:spTgt spid="59"/>
                                        </p:tgtEl>
                                        <p:attrNameLst>
                                          <p:attrName>ppt_y</p:attrName>
                                        </p:attrNameLst>
                                      </p:cBhvr>
                                      <p:tavLst>
                                        <p:tav tm="0">
                                          <p:val>
                                            <p:strVal val="1+#ppt_h/2"/>
                                          </p:val>
                                        </p:tav>
                                        <p:tav tm="100000">
                                          <p:val>
                                            <p:strVal val="#ppt_y"/>
                                          </p:val>
                                        </p:tav>
                                      </p:tavLst>
                                    </p:anim>
                                  </p:childTnLst>
                                </p:cTn>
                              </p:par>
                              <p:par>
                                <p:cTn fill="hold" id="66" nodeType="withEffect" presetClass="entr" presetID="2" presetSubtype="6">
                                  <p:stCondLst>
                                    <p:cond delay="750"/>
                                  </p:stCondLst>
                                  <p:childTnLst>
                                    <p:set>
                                      <p:cBhvr>
                                        <p:cTn dur="1" fill="hold" id="67">
                                          <p:stCondLst>
                                            <p:cond delay="0"/>
                                          </p:stCondLst>
                                        </p:cTn>
                                        <p:tgtEl>
                                          <p:spTgt spid="62"/>
                                        </p:tgtEl>
                                        <p:attrNameLst>
                                          <p:attrName>style.visibility</p:attrName>
                                        </p:attrNameLst>
                                      </p:cBhvr>
                                      <p:to>
                                        <p:strVal val="visible"/>
                                      </p:to>
                                    </p:set>
                                    <p:anim calcmode="lin" valueType="num">
                                      <p:cBhvr additive="base">
                                        <p:cTn dur="500" fill="hold" id="68"/>
                                        <p:tgtEl>
                                          <p:spTgt spid="62"/>
                                        </p:tgtEl>
                                        <p:attrNameLst>
                                          <p:attrName>ppt_x</p:attrName>
                                        </p:attrNameLst>
                                      </p:cBhvr>
                                      <p:tavLst>
                                        <p:tav tm="0">
                                          <p:val>
                                            <p:strVal val="1+#ppt_w/2"/>
                                          </p:val>
                                        </p:tav>
                                        <p:tav tm="100000">
                                          <p:val>
                                            <p:strVal val="#ppt_x"/>
                                          </p:val>
                                        </p:tav>
                                      </p:tavLst>
                                    </p:anim>
                                    <p:anim calcmode="lin" valueType="num">
                                      <p:cBhvr additive="base">
                                        <p:cTn dur="500" fill="hold" id="69"/>
                                        <p:tgtEl>
                                          <p:spTgt spid="62"/>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7250"/>
                            </p:stCondLst>
                            <p:childTnLst>
                              <p:par>
                                <p:cTn fill="hold" grpId="0" id="71" nodeType="afterEffect" presetClass="entr" presetID="10" presetSubtype="0">
                                  <p:stCondLst>
                                    <p:cond delay="0"/>
                                  </p:stCondLst>
                                  <p:childTnLst>
                                    <p:set>
                                      <p:cBhvr>
                                        <p:cTn dur="1" fill="hold" id="72">
                                          <p:stCondLst>
                                            <p:cond delay="0"/>
                                          </p:stCondLst>
                                        </p:cTn>
                                        <p:tgtEl>
                                          <p:spTgt spid="79"/>
                                        </p:tgtEl>
                                        <p:attrNameLst>
                                          <p:attrName>style.visibility</p:attrName>
                                        </p:attrNameLst>
                                      </p:cBhvr>
                                      <p:to>
                                        <p:strVal val="visible"/>
                                      </p:to>
                                    </p:set>
                                    <p:animEffect filter="fade" transition="in">
                                      <p:cBhvr>
                                        <p:cTn dur="1250" id="73"/>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65"/>
      <p:bldP grpId="0" spid="78"/>
      <p:bldP grpId="0" spid="7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TextBox 69"/>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未来工作目标</a:t>
            </a:r>
          </a:p>
        </p:txBody>
      </p:sp>
      <p:pic>
        <p:nvPicPr>
          <p:cNvPr id="90" name="Picture 2"/>
          <p:cNvPicPr>
            <a:picLocks noChangeArrowheads="1" noChangeAspect="1"/>
          </p:cNvPicPr>
          <p:nvPr/>
        </p:nvPicPr>
        <p:blipFill>
          <a:blip r:embed="rId3">
            <a:extLst>
              <a:ext uri="{28A0092B-C50C-407E-A947-70E740481C1C}">
                <a14:useLocalDpi/>
              </a:ext>
            </a:extLst>
          </a:blip>
          <a:stretch>
            <a:fillRect/>
          </a:stretch>
        </p:blipFill>
        <p:spPr bwMode="auto">
          <a:xfrm>
            <a:off x="3794" y="914191"/>
            <a:ext cx="12173141" cy="4378481"/>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91" name="椭圆 90"/>
          <p:cNvSpPr/>
          <p:nvPr/>
        </p:nvSpPr>
        <p:spPr>
          <a:xfrm>
            <a:off x="755108" y="4294967"/>
            <a:ext cx="2099510" cy="2099509"/>
          </a:xfrm>
          <a:prstGeom prst="ellipse">
            <a:avLst/>
          </a:prstGeom>
          <a:solidFill>
            <a:schemeClr val="accent1">
              <a:lumMod val="50000"/>
            </a:schemeClr>
          </a:solidFill>
          <a:ln algn="ctr" cap="flat" cmpd="sng" w="25400">
            <a:noFill/>
            <a:prstDash val="solid"/>
          </a:ln>
          <a:effectLst/>
        </p:spPr>
        <p:txBody>
          <a:bodyPr anchor="ctr" rtlCol="0"/>
          <a:lstStyle/>
          <a:p>
            <a:pPr algn="ctr" defTabSz="1218926">
              <a:defRPr/>
            </a:pPr>
            <a:endParaRPr altLang="en-US" kern="0" lang="zh-CN" sz="3199">
              <a:solidFill>
                <a:prstClr val="white"/>
              </a:solidFill>
              <a:latin typeface="Century Gothic"/>
              <a:ea charset="-122" pitchFamily="34" typeface="微软雅黑"/>
            </a:endParaRPr>
          </a:p>
        </p:txBody>
      </p:sp>
      <p:sp>
        <p:nvSpPr>
          <p:cNvPr id="92" name="TextBox 35"/>
          <p:cNvSpPr txBox="1"/>
          <p:nvPr/>
        </p:nvSpPr>
        <p:spPr>
          <a:xfrm>
            <a:off x="698054" y="4881033"/>
            <a:ext cx="2045017" cy="904037"/>
          </a:xfrm>
          <a:prstGeom prst="rect">
            <a:avLst/>
          </a:prstGeom>
          <a:noFill/>
        </p:spPr>
        <p:txBody>
          <a:bodyPr rtlCol="0" wrap="none">
            <a:spAutoFit/>
          </a:bodyPr>
          <a:lstStyle/>
          <a:p>
            <a:r>
              <a:rPr altLang="zh-CN" b="1" lang="en-US" spc="800" sz="5332">
                <a:solidFill>
                  <a:prstClr val="white"/>
                </a:solidFill>
                <a:latin charset="-122" pitchFamily="34" typeface="微软雅黑"/>
              </a:rPr>
              <a:t> 概述</a:t>
            </a:r>
          </a:p>
        </p:txBody>
      </p:sp>
      <p:sp>
        <p:nvSpPr>
          <p:cNvPr id="93" name="TextBox 36"/>
          <p:cNvSpPr txBox="1"/>
          <p:nvPr/>
        </p:nvSpPr>
        <p:spPr>
          <a:xfrm>
            <a:off x="3506694" y="5396774"/>
            <a:ext cx="8063030" cy="945032"/>
          </a:xfrm>
          <a:prstGeom prst="rect">
            <a:avLst/>
          </a:prstGeom>
          <a:noFill/>
        </p:spPr>
        <p:txBody>
          <a:bodyPr rtlCol="0" wrap="square">
            <a:spAutoFit/>
          </a:bodyPr>
          <a:lstStyle/>
          <a:p>
            <a:pPr defTabSz="1218926">
              <a:lnSpc>
                <a:spcPct val="150000"/>
              </a:lnSpc>
              <a:defRPr/>
            </a:pPr>
            <a:r>
              <a:rPr altLang="en-US" kern="0" lang="zh-CN" sz="1867">
                <a:solidFill>
                  <a:schemeClr val="tx1">
                    <a:lumMod val="75000"/>
                    <a:lumOff val="25000"/>
                  </a:schemeClr>
                </a:solidFill>
              </a:rPr>
              <a:t>这里输入简单的文字概述这里输入简单文字概述这里输入简单的文字概述这里入简单的文字概述这里输入述简单的文字概述这里输入简单文字概述</a:t>
            </a:r>
          </a:p>
        </p:txBody>
      </p:sp>
    </p:spTree>
    <p:extLst>
      <p:ext uri="{BB962C8B-B14F-4D97-AF65-F5344CB8AC3E}">
        <p14:creationId val="2520943989"/>
      </p:ext>
    </p:extLst>
  </p:cSld>
  <p:clrMapOvr>
    <a:masterClrMapping/>
  </p:clrMapOvr>
  <mc:AlternateContent>
    <mc:Choice Requires="p14">
      <p:transition advClick="0" advTm="3000" p14:dur="1200" spd="slow">
        <p14:flip dir="r"/>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70"/>
                                        </p:tgtEl>
                                        <p:attrNameLst>
                                          <p:attrName>style.visibility</p:attrName>
                                        </p:attrNameLst>
                                      </p:cBhvr>
                                      <p:to>
                                        <p:strVal val="visible"/>
                                      </p:to>
                                    </p:set>
                                    <p:animEffect filter="randombar(horizontal)" transition="in">
                                      <p:cBhvr>
                                        <p:cTn dur="500" id="7"/>
                                        <p:tgtEl>
                                          <p:spTgt spid="70"/>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90"/>
                                        </p:tgtEl>
                                        <p:attrNameLst>
                                          <p:attrName>style.visibility</p:attrName>
                                        </p:attrNameLst>
                                      </p:cBhvr>
                                      <p:to>
                                        <p:strVal val="visible"/>
                                      </p:to>
                                    </p:set>
                                    <p:animEffect filter="wipe(right)" transition="in">
                                      <p:cBhvr>
                                        <p:cTn dur="500" id="11"/>
                                        <p:tgtEl>
                                          <p:spTgt spid="90"/>
                                        </p:tgtEl>
                                      </p:cBhvr>
                                    </p:animEffect>
                                  </p:childTnLst>
                                </p:cTn>
                              </p:par>
                            </p:childTnLst>
                          </p:cTn>
                        </p:par>
                        <p:par>
                          <p:cTn fill="hold" id="12" nodeType="afterGroup">
                            <p:stCondLst>
                              <p:cond delay="1000"/>
                            </p:stCondLst>
                            <p:childTnLst>
                              <p:par>
                                <p:cTn fill="hold" grpId="0" id="13" nodeType="afterEffect" presetClass="entr" presetID="15" presetSubtype="0">
                                  <p:stCondLst>
                                    <p:cond delay="0"/>
                                  </p:stCondLst>
                                  <p:childTnLst>
                                    <p:set>
                                      <p:cBhvr>
                                        <p:cTn dur="1" fill="hold" id="14">
                                          <p:stCondLst>
                                            <p:cond delay="0"/>
                                          </p:stCondLst>
                                        </p:cTn>
                                        <p:tgtEl>
                                          <p:spTgt spid="91"/>
                                        </p:tgtEl>
                                        <p:attrNameLst>
                                          <p:attrName>style.visibility</p:attrName>
                                        </p:attrNameLst>
                                      </p:cBhvr>
                                      <p:to>
                                        <p:strVal val="visible"/>
                                      </p:to>
                                    </p:set>
                                    <p:anim calcmode="lin" valueType="num">
                                      <p:cBhvr>
                                        <p:cTn dur="1000" fill="hold" id="15"/>
                                        <p:tgtEl>
                                          <p:spTgt spid="91"/>
                                        </p:tgtEl>
                                        <p:attrNameLst>
                                          <p:attrName>ppt_w</p:attrName>
                                        </p:attrNameLst>
                                      </p:cBhvr>
                                      <p:tavLst>
                                        <p:tav tm="0">
                                          <p:val>
                                            <p:fltVal val="0"/>
                                          </p:val>
                                        </p:tav>
                                        <p:tav tm="100000">
                                          <p:val>
                                            <p:strVal val="#ppt_w"/>
                                          </p:val>
                                        </p:tav>
                                      </p:tavLst>
                                    </p:anim>
                                    <p:anim calcmode="lin" valueType="num">
                                      <p:cBhvr>
                                        <p:cTn dur="1000" fill="hold" id="16"/>
                                        <p:tgtEl>
                                          <p:spTgt spid="91"/>
                                        </p:tgtEl>
                                        <p:attrNameLst>
                                          <p:attrName>ppt_h</p:attrName>
                                        </p:attrNameLst>
                                      </p:cBhvr>
                                      <p:tavLst>
                                        <p:tav tm="0">
                                          <p:val>
                                            <p:fltVal val="0"/>
                                          </p:val>
                                        </p:tav>
                                        <p:tav tm="100000">
                                          <p:val>
                                            <p:strVal val="#ppt_h"/>
                                          </p:val>
                                        </p:tav>
                                      </p:tavLst>
                                    </p:anim>
                                    <p:anim calcmode="lin" valueType="num">
                                      <p:cBhvr>
                                        <p:cTn dur="1000" fill="hold" id="17"/>
                                        <p:tgtEl>
                                          <p:spTgt spid="91"/>
                                        </p:tgtEl>
                                        <p:attrNameLst>
                                          <p:attrName>ppt_x</p:attrName>
                                        </p:attrNameLst>
                                      </p:cBhvr>
                                      <p:tavLst>
                                        <p:tav fmla="#ppt_x+(cos(-2*pi*(1-$))*-#ppt_x-sin(-2*pi*(1-$))*(1-#ppt_y))*(1-$)" tm="0">
                                          <p:val>
                                            <p:fltVal val="0"/>
                                          </p:val>
                                        </p:tav>
                                        <p:tav tm="100000">
                                          <p:val>
                                            <p:fltVal val="1"/>
                                          </p:val>
                                        </p:tav>
                                      </p:tavLst>
                                    </p:anim>
                                    <p:anim calcmode="lin" valueType="num">
                                      <p:cBhvr>
                                        <p:cTn dur="1000" fill="hold" id="18"/>
                                        <p:tgtEl>
                                          <p:spTgt spid="91"/>
                                        </p:tgtEl>
                                        <p:attrNameLst>
                                          <p:attrName>ppt_y</p:attrName>
                                        </p:attrNameLst>
                                      </p:cBhvr>
                                      <p:tavLst>
                                        <p:tav fmla="#ppt_y+(sin(-2*pi*(1-$))*-#ppt_x+cos(-2*pi*(1-$))*(1-#ppt_y))*(1-$)" tm="0">
                                          <p:val>
                                            <p:fltVal val="0"/>
                                          </p:val>
                                        </p:tav>
                                        <p:tav tm="100000">
                                          <p:val>
                                            <p:fltVal val="1"/>
                                          </p:val>
                                        </p:tav>
                                      </p:tavLst>
                                    </p:anim>
                                  </p:childTnLst>
                                </p:cTn>
                              </p:par>
                            </p:childTnLst>
                          </p:cTn>
                        </p:par>
                        <p:par>
                          <p:cTn fill="hold" id="19" nodeType="afterGroup">
                            <p:stCondLst>
                              <p:cond delay="2000"/>
                            </p:stCondLst>
                            <p:childTnLst>
                              <p:par>
                                <p:cTn fill="hold" grpId="0" id="20" nodeType="afterEffect" presetClass="entr" presetID="53" presetSubtype="0">
                                  <p:stCondLst>
                                    <p:cond delay="0"/>
                                  </p:stCondLst>
                                  <p:childTnLst>
                                    <p:set>
                                      <p:cBhvr>
                                        <p:cTn dur="1" fill="hold" id="21">
                                          <p:stCondLst>
                                            <p:cond delay="0"/>
                                          </p:stCondLst>
                                        </p:cTn>
                                        <p:tgtEl>
                                          <p:spTgt spid="92"/>
                                        </p:tgtEl>
                                        <p:attrNameLst>
                                          <p:attrName>style.visibility</p:attrName>
                                        </p:attrNameLst>
                                      </p:cBhvr>
                                      <p:to>
                                        <p:strVal val="visible"/>
                                      </p:to>
                                    </p:set>
                                    <p:anim calcmode="lin" valueType="num">
                                      <p:cBhvr>
                                        <p:cTn dur="500" fill="hold" id="22"/>
                                        <p:tgtEl>
                                          <p:spTgt spid="92"/>
                                        </p:tgtEl>
                                        <p:attrNameLst>
                                          <p:attrName>ppt_w</p:attrName>
                                        </p:attrNameLst>
                                      </p:cBhvr>
                                      <p:tavLst>
                                        <p:tav tm="0">
                                          <p:val>
                                            <p:fltVal val="0"/>
                                          </p:val>
                                        </p:tav>
                                        <p:tav tm="100000">
                                          <p:val>
                                            <p:strVal val="#ppt_w"/>
                                          </p:val>
                                        </p:tav>
                                      </p:tavLst>
                                    </p:anim>
                                    <p:anim calcmode="lin" valueType="num">
                                      <p:cBhvr>
                                        <p:cTn dur="500" fill="hold" id="23"/>
                                        <p:tgtEl>
                                          <p:spTgt spid="92"/>
                                        </p:tgtEl>
                                        <p:attrNameLst>
                                          <p:attrName>ppt_h</p:attrName>
                                        </p:attrNameLst>
                                      </p:cBhvr>
                                      <p:tavLst>
                                        <p:tav tm="0">
                                          <p:val>
                                            <p:fltVal val="0"/>
                                          </p:val>
                                        </p:tav>
                                        <p:tav tm="100000">
                                          <p:val>
                                            <p:strVal val="#ppt_h"/>
                                          </p:val>
                                        </p:tav>
                                      </p:tavLst>
                                    </p:anim>
                                    <p:animEffect filter="fade" transition="in">
                                      <p:cBhvr>
                                        <p:cTn dur="500" id="24"/>
                                        <p:tgtEl>
                                          <p:spTgt spid="92"/>
                                        </p:tgtEl>
                                      </p:cBhvr>
                                    </p:animEffect>
                                  </p:childTnLst>
                                </p:cTn>
                              </p:par>
                            </p:childTnLst>
                          </p:cTn>
                        </p:par>
                        <p:par>
                          <p:cTn fill="hold" id="25" nodeType="afterGroup">
                            <p:stCondLst>
                              <p:cond delay="2500"/>
                            </p:stCondLst>
                            <p:childTnLst>
                              <p:par>
                                <p:cTn fill="hold" grpId="0" id="26" nodeType="afterEffect" presetClass="entr" presetID="42" presetSubtype="0">
                                  <p:stCondLst>
                                    <p:cond delay="0"/>
                                  </p:stCondLst>
                                  <p:childTnLst>
                                    <p:set>
                                      <p:cBhvr>
                                        <p:cTn dur="1" fill="hold" id="27">
                                          <p:stCondLst>
                                            <p:cond delay="0"/>
                                          </p:stCondLst>
                                        </p:cTn>
                                        <p:tgtEl>
                                          <p:spTgt spid="93"/>
                                        </p:tgtEl>
                                        <p:attrNameLst>
                                          <p:attrName>style.visibility</p:attrName>
                                        </p:attrNameLst>
                                      </p:cBhvr>
                                      <p:to>
                                        <p:strVal val="visible"/>
                                      </p:to>
                                    </p:set>
                                    <p:animEffect filter="fade" transition="in">
                                      <p:cBhvr>
                                        <p:cTn dur="1000" id="28"/>
                                        <p:tgtEl>
                                          <p:spTgt spid="93"/>
                                        </p:tgtEl>
                                      </p:cBhvr>
                                    </p:animEffect>
                                    <p:anim calcmode="lin" valueType="num">
                                      <p:cBhvr>
                                        <p:cTn dur="1000" fill="hold" id="29"/>
                                        <p:tgtEl>
                                          <p:spTgt spid="93"/>
                                        </p:tgtEl>
                                        <p:attrNameLst>
                                          <p:attrName>ppt_x</p:attrName>
                                        </p:attrNameLst>
                                      </p:cBhvr>
                                      <p:tavLst>
                                        <p:tav tm="0">
                                          <p:val>
                                            <p:strVal val="#ppt_x"/>
                                          </p:val>
                                        </p:tav>
                                        <p:tav tm="100000">
                                          <p:val>
                                            <p:strVal val="#ppt_x"/>
                                          </p:val>
                                        </p:tav>
                                      </p:tavLst>
                                    </p:anim>
                                    <p:anim calcmode="lin" valueType="num">
                                      <p:cBhvr>
                                        <p:cTn dur="1000" fill="hold" id="30"/>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91"/>
      <p:bldP grpId="0" spid="92"/>
      <p:bldP grpId="0" spid="9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效益成果</a:t>
            </a:r>
          </a:p>
        </p:txBody>
      </p:sp>
      <p:sp>
        <p:nvSpPr>
          <p:cNvPr id="50" name="五边形 2"/>
          <p:cNvSpPr/>
          <p:nvPr/>
        </p:nvSpPr>
        <p:spPr>
          <a:xfrm flipH="1">
            <a:off x="5697905" y="5399270"/>
            <a:ext cx="5889980" cy="843877"/>
          </a:xfrm>
          <a:custGeom>
            <a:rect b="b" l="l" r="r" t="t"/>
            <a:pathLst>
              <a:path h="545840" w="3809784">
                <a:moveTo>
                  <a:pt x="3536864" y="0"/>
                </a:moveTo>
                <a:lnTo>
                  <a:pt x="2298463" y="0"/>
                </a:lnTo>
                <a:lnTo>
                  <a:pt x="1511321" y="0"/>
                </a:lnTo>
                <a:lnTo>
                  <a:pt x="272920" y="0"/>
                </a:lnTo>
                <a:lnTo>
                  <a:pt x="0" y="272920"/>
                </a:lnTo>
                <a:lnTo>
                  <a:pt x="272920" y="545840"/>
                </a:lnTo>
                <a:lnTo>
                  <a:pt x="1511321" y="545840"/>
                </a:lnTo>
                <a:lnTo>
                  <a:pt x="2298463" y="545840"/>
                </a:lnTo>
                <a:lnTo>
                  <a:pt x="3536864" y="545840"/>
                </a:lnTo>
                <a:lnTo>
                  <a:pt x="3809784" y="272920"/>
                </a:lnTo>
                <a:close/>
              </a:path>
            </a:pathLst>
          </a:custGeom>
          <a:solidFill>
            <a:srgbClr val="757376"/>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199"/>
          </a:p>
        </p:txBody>
      </p:sp>
      <p:sp>
        <p:nvSpPr>
          <p:cNvPr id="51" name="五边形 5"/>
          <p:cNvSpPr/>
          <p:nvPr/>
        </p:nvSpPr>
        <p:spPr>
          <a:xfrm>
            <a:off x="6071271" y="4358048"/>
            <a:ext cx="5143248" cy="843877"/>
          </a:xfrm>
          <a:custGeom>
            <a:rect b="b" l="l" r="r" t="t"/>
            <a:pathLst>
              <a:path h="545840" w="3326780">
                <a:moveTo>
                  <a:pt x="272920" y="0"/>
                </a:moveTo>
                <a:lnTo>
                  <a:pt x="1028317" y="0"/>
                </a:lnTo>
                <a:lnTo>
                  <a:pt x="2298463" y="0"/>
                </a:lnTo>
                <a:lnTo>
                  <a:pt x="3053860" y="0"/>
                </a:lnTo>
                <a:lnTo>
                  <a:pt x="3326780" y="272920"/>
                </a:lnTo>
                <a:lnTo>
                  <a:pt x="3053860" y="545840"/>
                </a:lnTo>
                <a:lnTo>
                  <a:pt x="2298463" y="545840"/>
                </a:lnTo>
                <a:lnTo>
                  <a:pt x="1028317" y="545840"/>
                </a:lnTo>
                <a:lnTo>
                  <a:pt x="272920" y="545840"/>
                </a:lnTo>
                <a:lnTo>
                  <a:pt x="0" y="272920"/>
                </a:lnTo>
                <a:close/>
              </a:path>
            </a:pathLst>
          </a:custGeom>
          <a:solidFill>
            <a:schemeClr val="accent5">
              <a:lumMod val="75000"/>
            </a:schemeClr>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199"/>
          </a:p>
        </p:txBody>
      </p:sp>
      <p:sp>
        <p:nvSpPr>
          <p:cNvPr id="52" name="五边形 7"/>
          <p:cNvSpPr/>
          <p:nvPr/>
        </p:nvSpPr>
        <p:spPr>
          <a:xfrm>
            <a:off x="6541819" y="3316825"/>
            <a:ext cx="4202150" cy="843877"/>
          </a:xfrm>
          <a:custGeom>
            <a:rect b="b" l="l" r="r" t="t"/>
            <a:pathLst>
              <a:path h="545840" w="2718054">
                <a:moveTo>
                  <a:pt x="272920" y="0"/>
                </a:moveTo>
                <a:lnTo>
                  <a:pt x="419591" y="0"/>
                </a:lnTo>
                <a:lnTo>
                  <a:pt x="2298463" y="0"/>
                </a:lnTo>
                <a:lnTo>
                  <a:pt x="2445134" y="0"/>
                </a:lnTo>
                <a:lnTo>
                  <a:pt x="2718054" y="272920"/>
                </a:lnTo>
                <a:lnTo>
                  <a:pt x="2445134" y="545840"/>
                </a:lnTo>
                <a:lnTo>
                  <a:pt x="2298463" y="545840"/>
                </a:lnTo>
                <a:lnTo>
                  <a:pt x="419591" y="545840"/>
                </a:lnTo>
                <a:lnTo>
                  <a:pt x="272920" y="545840"/>
                </a:lnTo>
                <a:lnTo>
                  <a:pt x="0" y="272920"/>
                </a:lnTo>
                <a:close/>
              </a:path>
            </a:pathLst>
          </a:custGeom>
          <a:solidFill>
            <a:schemeClr val="accent1">
              <a:lumMod val="75000"/>
            </a:schemeClr>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199"/>
          </a:p>
        </p:txBody>
      </p:sp>
      <p:sp>
        <p:nvSpPr>
          <p:cNvPr id="53" name="五边形 9"/>
          <p:cNvSpPr/>
          <p:nvPr/>
        </p:nvSpPr>
        <p:spPr>
          <a:xfrm>
            <a:off x="7160598" y="2275601"/>
            <a:ext cx="2964593" cy="843877"/>
          </a:xfrm>
          <a:custGeom>
            <a:rect b="b" l="l" r="r" t="t"/>
            <a:pathLst>
              <a:path h="545840" w="1917572">
                <a:moveTo>
                  <a:pt x="272920" y="0"/>
                </a:moveTo>
                <a:lnTo>
                  <a:pt x="1135241" y="0"/>
                </a:lnTo>
                <a:lnTo>
                  <a:pt x="1222047" y="0"/>
                </a:lnTo>
                <a:lnTo>
                  <a:pt x="1644652" y="0"/>
                </a:lnTo>
                <a:lnTo>
                  <a:pt x="1917572" y="272920"/>
                </a:lnTo>
                <a:lnTo>
                  <a:pt x="1644652" y="545840"/>
                </a:lnTo>
                <a:lnTo>
                  <a:pt x="1222047" y="545840"/>
                </a:lnTo>
                <a:lnTo>
                  <a:pt x="1135241" y="545840"/>
                </a:lnTo>
                <a:lnTo>
                  <a:pt x="272920" y="545840"/>
                </a:lnTo>
                <a:lnTo>
                  <a:pt x="0" y="272920"/>
                </a:lnTo>
                <a:close/>
              </a:path>
            </a:pathLst>
          </a:custGeom>
          <a:solidFill>
            <a:schemeClr val="accent1">
              <a:lumMod val="75000"/>
            </a:schemeClr>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199"/>
          </a:p>
        </p:txBody>
      </p:sp>
      <p:sp>
        <p:nvSpPr>
          <p:cNvPr id="54" name="等腰三角形 53"/>
          <p:cNvSpPr/>
          <p:nvPr/>
        </p:nvSpPr>
        <p:spPr>
          <a:xfrm>
            <a:off x="7766700" y="1196111"/>
            <a:ext cx="1752390" cy="876334"/>
          </a:xfrm>
          <a:prstGeom prst="triangle">
            <a:avLst/>
          </a:prstGeom>
          <a:solidFill>
            <a:schemeClr val="tx2">
              <a:lumMod val="50000"/>
              <a:lumOff val="50000"/>
            </a:schemeClr>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199"/>
          </a:p>
        </p:txBody>
      </p:sp>
      <p:grpSp>
        <p:nvGrpSpPr>
          <p:cNvPr id="55" name="组 12"/>
          <p:cNvGrpSpPr/>
          <p:nvPr/>
        </p:nvGrpSpPr>
        <p:grpSpPr>
          <a:xfrm>
            <a:off x="941608" y="2072445"/>
            <a:ext cx="4084754" cy="3636796"/>
            <a:chOff x="1100309" y="1795731"/>
            <a:chExt cx="3064275" cy="2728228"/>
          </a:xfrm>
        </p:grpSpPr>
        <p:sp>
          <p:nvSpPr>
            <p:cNvPr id="56" name="矩形 55"/>
            <p:cNvSpPr/>
            <p:nvPr/>
          </p:nvSpPr>
          <p:spPr>
            <a:xfrm>
              <a:off x="1100309" y="2254635"/>
              <a:ext cx="3064275" cy="2247875"/>
            </a:xfrm>
            <a:prstGeom prst="rect">
              <a:avLst/>
            </a:prstGeom>
          </p:spPr>
          <p:txBody>
            <a:bodyPr wrap="square">
              <a:spAutoFit/>
            </a:bodyPr>
            <a:lstStyle/>
            <a:p>
              <a:pPr lvl="0">
                <a:lnSpc>
                  <a:spcPct val="130000"/>
                </a:lnSpc>
              </a:pPr>
              <a:r>
                <a:rPr altLang="en-US" lang="zh-CN" sz="1333">
                  <a:solidFill>
                    <a:schemeClr val="tx1">
                      <a:lumMod val="75000"/>
                      <a:lumOff val="25000"/>
                    </a:schemeClr>
                  </a:solidFill>
                </a:rPr>
                <a:t>标题数字等都可以通过点击和重新输入进行更改，顶部“开始”面板中可以对字体、字号、颜色、行距等进行修改。建议正文10号字，1.3倍字间距。标题数字等都可以通过点击和重新输入进行更改，顶部“开始”面板中可以对字体、字号、颜色、行距等进行修改。建议正文10号字，1.3倍字间距。</a:t>
              </a:r>
            </a:p>
            <a:p>
              <a:pPr lvl="0">
                <a:lnSpc>
                  <a:spcPct val="130000"/>
                </a:lnSpc>
              </a:pPr>
              <a:endParaRPr altLang="en-US" lang="zh-CN" sz="1333">
                <a:solidFill>
                  <a:schemeClr val="tx1">
                    <a:lumMod val="75000"/>
                    <a:lumOff val="25000"/>
                  </a:schemeClr>
                </a:solidFill>
              </a:endParaRPr>
            </a:p>
            <a:p>
              <a:pPr lvl="0">
                <a:lnSpc>
                  <a:spcPct val="130000"/>
                </a:lnSpc>
              </a:pPr>
              <a:r>
                <a:rPr altLang="en-US" lang="zh-CN" sz="1333">
                  <a:solidFill>
                    <a:schemeClr val="tx1">
                      <a:lumMod val="75000"/>
                      <a:lumOff val="25000"/>
                    </a:schemeClr>
                  </a:solidFill>
                </a:rPr>
                <a:t>建议正文10号字，1.3倍字间距。标题数字等都可以通过点击和重新输入进行更改，顶部“开始”面板中可以对字体、字号、颜色、行距等进行修改。建议正文10号字，1.3倍字间距。</a:t>
              </a:r>
            </a:p>
          </p:txBody>
        </p:sp>
        <p:sp>
          <p:nvSpPr>
            <p:cNvPr id="57" name="矩形 56"/>
            <p:cNvSpPr/>
            <p:nvPr/>
          </p:nvSpPr>
          <p:spPr>
            <a:xfrm>
              <a:off x="1100310" y="1795731"/>
              <a:ext cx="846969" cy="388767"/>
            </a:xfrm>
            <a:prstGeom prst="rect">
              <a:avLst/>
            </a:prstGeom>
          </p:spPr>
          <p:txBody>
            <a:bodyPr wrap="none">
              <a:spAutoFit/>
            </a:bodyPr>
            <a:lstStyle/>
            <a:p>
              <a:pPr>
                <a:lnSpc>
                  <a:spcPct val="150000"/>
                </a:lnSpc>
              </a:pPr>
              <a:r>
                <a:rPr altLang="en-US" b="1" lang="zh-CN" sz="1867">
                  <a:solidFill>
                    <a:schemeClr val="tx1">
                      <a:lumMod val="75000"/>
                      <a:lumOff val="25000"/>
                    </a:schemeClr>
                  </a:solidFill>
                </a:rPr>
                <a:t>标题文字</a:t>
              </a:r>
            </a:p>
          </p:txBody>
        </p:sp>
      </p:grpSp>
      <p:sp>
        <p:nvSpPr>
          <p:cNvPr id="58" name="矩形 57"/>
          <p:cNvSpPr/>
          <p:nvPr/>
        </p:nvSpPr>
        <p:spPr>
          <a:xfrm>
            <a:off x="7689439" y="2391414"/>
            <a:ext cx="1906905" cy="578968"/>
          </a:xfrm>
          <a:prstGeom prst="rect">
            <a:avLst/>
          </a:prstGeom>
        </p:spPr>
        <p:txBody>
          <a:bodyPr wrap="none">
            <a:spAutoFit/>
          </a:bodyPr>
          <a:lstStyle/>
          <a:p>
            <a:pPr algn="ctr"/>
            <a:r>
              <a:rPr altLang="zh-CN" b="1" lang="en-US" sz="3199">
                <a:solidFill>
                  <a:schemeClr val="bg1">
                    <a:lumMod val="95000"/>
                  </a:schemeClr>
                </a:solidFill>
              </a:rPr>
              <a:t>01 关键字</a:t>
            </a:r>
          </a:p>
        </p:txBody>
      </p:sp>
      <p:sp>
        <p:nvSpPr>
          <p:cNvPr id="59" name="矩形 58"/>
          <p:cNvSpPr/>
          <p:nvPr/>
        </p:nvSpPr>
        <p:spPr>
          <a:xfrm>
            <a:off x="7486241" y="3408481"/>
            <a:ext cx="2313305" cy="578968"/>
          </a:xfrm>
          <a:prstGeom prst="rect">
            <a:avLst/>
          </a:prstGeom>
        </p:spPr>
        <p:txBody>
          <a:bodyPr wrap="none">
            <a:spAutoFit/>
          </a:bodyPr>
          <a:lstStyle/>
          <a:p>
            <a:pPr algn="ctr"/>
            <a:r>
              <a:rPr altLang="zh-CN" b="1" lang="en-US" sz="3199">
                <a:solidFill>
                  <a:schemeClr val="bg1"/>
                </a:solidFill>
              </a:rPr>
              <a:t>02 关键文字</a:t>
            </a:r>
          </a:p>
        </p:txBody>
      </p:sp>
      <p:sp>
        <p:nvSpPr>
          <p:cNvPr id="60" name="矩形 59"/>
          <p:cNvSpPr/>
          <p:nvPr/>
        </p:nvSpPr>
        <p:spPr>
          <a:xfrm>
            <a:off x="7079843" y="4490469"/>
            <a:ext cx="3126105" cy="578968"/>
          </a:xfrm>
          <a:prstGeom prst="rect">
            <a:avLst/>
          </a:prstGeom>
        </p:spPr>
        <p:txBody>
          <a:bodyPr wrap="none">
            <a:spAutoFit/>
          </a:bodyPr>
          <a:lstStyle/>
          <a:p>
            <a:pPr algn="ctr"/>
            <a:r>
              <a:rPr altLang="zh-CN" b="1" lang="en-US" sz="3199">
                <a:solidFill>
                  <a:schemeClr val="bg1"/>
                </a:solidFill>
              </a:rPr>
              <a:t>03 关键字关键字</a:t>
            </a:r>
          </a:p>
        </p:txBody>
      </p:sp>
      <p:sp>
        <p:nvSpPr>
          <p:cNvPr id="61" name="矩形 60"/>
          <p:cNvSpPr/>
          <p:nvPr/>
        </p:nvSpPr>
        <p:spPr>
          <a:xfrm>
            <a:off x="7079843" y="5532904"/>
            <a:ext cx="3126105" cy="578968"/>
          </a:xfrm>
          <a:prstGeom prst="rect">
            <a:avLst/>
          </a:prstGeom>
        </p:spPr>
        <p:txBody>
          <a:bodyPr wrap="none">
            <a:spAutoFit/>
          </a:bodyPr>
          <a:lstStyle/>
          <a:p>
            <a:pPr algn="ctr"/>
            <a:r>
              <a:rPr altLang="zh-CN" b="1" lang="en-US" sz="3199">
                <a:solidFill>
                  <a:schemeClr val="bg1"/>
                </a:solidFill>
              </a:rPr>
              <a:t>04 关键字关键字</a:t>
            </a:r>
          </a:p>
        </p:txBody>
      </p:sp>
    </p:spTree>
    <p:extLst>
      <p:ext uri="{BB962C8B-B14F-4D97-AF65-F5344CB8AC3E}">
        <p14:creationId val="3069438139"/>
      </p:ext>
    </p:extLst>
  </p:cSld>
  <p:clrMapOvr>
    <a:masterClrMapping/>
  </p:clrMapOvr>
  <mc:AlternateContent>
    <mc:Choice Requires="p14">
      <p:transition advClick="0" advTm="3000" p14:dur="1600" spd="slow">
        <p14:gallery dir="l"/>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additive="base">
                                        <p:cTn dur="500" fill="hold" id="11"/>
                                        <p:tgtEl>
                                          <p:spTgt spid="54"/>
                                        </p:tgtEl>
                                        <p:attrNameLst>
                                          <p:attrName>ppt_x</p:attrName>
                                        </p:attrNameLst>
                                      </p:cBhvr>
                                      <p:tavLst>
                                        <p:tav tm="0">
                                          <p:val>
                                            <p:strVal val="#ppt_x"/>
                                          </p:val>
                                        </p:tav>
                                        <p:tav tm="100000">
                                          <p:val>
                                            <p:strVal val="#ppt_x"/>
                                          </p:val>
                                        </p:tav>
                                      </p:tavLst>
                                    </p:anim>
                                    <p:anim calcmode="lin" valueType="num">
                                      <p:cBhvr additive="base">
                                        <p:cTn dur="500" fill="hold" id="12"/>
                                        <p:tgtEl>
                                          <p:spTgt spid="54"/>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53"/>
                                        </p:tgtEl>
                                        <p:attrNameLst>
                                          <p:attrName>style.visibility</p:attrName>
                                        </p:attrNameLst>
                                      </p:cBhvr>
                                      <p:to>
                                        <p:strVal val="visible"/>
                                      </p:to>
                                    </p:set>
                                    <p:anim calcmode="lin" valueType="num">
                                      <p:cBhvr additive="base">
                                        <p:cTn dur="500" fill="hold" id="15"/>
                                        <p:tgtEl>
                                          <p:spTgt spid="53"/>
                                        </p:tgtEl>
                                        <p:attrNameLst>
                                          <p:attrName>ppt_x</p:attrName>
                                        </p:attrNameLst>
                                      </p:cBhvr>
                                      <p:tavLst>
                                        <p:tav tm="0">
                                          <p:val>
                                            <p:strVal val="#ppt_x"/>
                                          </p:val>
                                        </p:tav>
                                        <p:tav tm="100000">
                                          <p:val>
                                            <p:strVal val="#ppt_x"/>
                                          </p:val>
                                        </p:tav>
                                      </p:tavLst>
                                    </p:anim>
                                    <p:anim calcmode="lin" valueType="num">
                                      <p:cBhvr additive="base">
                                        <p:cTn dur="500" fill="hold" id="16"/>
                                        <p:tgtEl>
                                          <p:spTgt spid="53"/>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52"/>
                                        </p:tgtEl>
                                        <p:attrNameLst>
                                          <p:attrName>style.visibility</p:attrName>
                                        </p:attrNameLst>
                                      </p:cBhvr>
                                      <p:to>
                                        <p:strVal val="visible"/>
                                      </p:to>
                                    </p:set>
                                    <p:anim calcmode="lin" valueType="num">
                                      <p:cBhvr additive="base">
                                        <p:cTn dur="500" fill="hold" id="19"/>
                                        <p:tgtEl>
                                          <p:spTgt spid="52"/>
                                        </p:tgtEl>
                                        <p:attrNameLst>
                                          <p:attrName>ppt_x</p:attrName>
                                        </p:attrNameLst>
                                      </p:cBhvr>
                                      <p:tavLst>
                                        <p:tav tm="0">
                                          <p:val>
                                            <p:strVal val="#ppt_x"/>
                                          </p:val>
                                        </p:tav>
                                        <p:tav tm="100000">
                                          <p:val>
                                            <p:strVal val="#ppt_x"/>
                                          </p:val>
                                        </p:tav>
                                      </p:tavLst>
                                    </p:anim>
                                    <p:anim calcmode="lin" valueType="num">
                                      <p:cBhvr additive="base">
                                        <p:cTn dur="500" fill="hold" id="20"/>
                                        <p:tgtEl>
                                          <p:spTgt spid="52"/>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51"/>
                                        </p:tgtEl>
                                        <p:attrNameLst>
                                          <p:attrName>style.visibility</p:attrName>
                                        </p:attrNameLst>
                                      </p:cBhvr>
                                      <p:to>
                                        <p:strVal val="visible"/>
                                      </p:to>
                                    </p:set>
                                    <p:anim calcmode="lin" valueType="num">
                                      <p:cBhvr additive="base">
                                        <p:cTn dur="500" fill="hold" id="23"/>
                                        <p:tgtEl>
                                          <p:spTgt spid="51"/>
                                        </p:tgtEl>
                                        <p:attrNameLst>
                                          <p:attrName>ppt_x</p:attrName>
                                        </p:attrNameLst>
                                      </p:cBhvr>
                                      <p:tavLst>
                                        <p:tav tm="0">
                                          <p:val>
                                            <p:strVal val="#ppt_x"/>
                                          </p:val>
                                        </p:tav>
                                        <p:tav tm="100000">
                                          <p:val>
                                            <p:strVal val="#ppt_x"/>
                                          </p:val>
                                        </p:tav>
                                      </p:tavLst>
                                    </p:anim>
                                    <p:anim calcmode="lin" valueType="num">
                                      <p:cBhvr additive="base">
                                        <p:cTn dur="500" fill="hold" id="24"/>
                                        <p:tgtEl>
                                          <p:spTgt spid="51"/>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50"/>
                                        </p:tgtEl>
                                        <p:attrNameLst>
                                          <p:attrName>style.visibility</p:attrName>
                                        </p:attrNameLst>
                                      </p:cBhvr>
                                      <p:to>
                                        <p:strVal val="visible"/>
                                      </p:to>
                                    </p:set>
                                    <p:anim calcmode="lin" valueType="num">
                                      <p:cBhvr additive="base">
                                        <p:cTn dur="500" fill="hold" id="27"/>
                                        <p:tgtEl>
                                          <p:spTgt spid="50"/>
                                        </p:tgtEl>
                                        <p:attrNameLst>
                                          <p:attrName>ppt_x</p:attrName>
                                        </p:attrNameLst>
                                      </p:cBhvr>
                                      <p:tavLst>
                                        <p:tav tm="0">
                                          <p:val>
                                            <p:strVal val="#ppt_x"/>
                                          </p:val>
                                        </p:tav>
                                        <p:tav tm="100000">
                                          <p:val>
                                            <p:strVal val="#ppt_x"/>
                                          </p:val>
                                        </p:tav>
                                      </p:tavLst>
                                    </p:anim>
                                    <p:anim calcmode="lin" valueType="num">
                                      <p:cBhvr additive="base">
                                        <p:cTn dur="500" fill="hold" id="28"/>
                                        <p:tgtEl>
                                          <p:spTgt spid="50"/>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000"/>
                            </p:stCondLst>
                            <p:childTnLst>
                              <p:par>
                                <p:cTn fill="hold" grpId="0" id="30" nodeType="afterEffect" presetClass="entr" presetID="2" presetSubtype="2">
                                  <p:stCondLst>
                                    <p:cond delay="0"/>
                                  </p:stCondLst>
                                  <p:childTnLst>
                                    <p:set>
                                      <p:cBhvr>
                                        <p:cTn dur="1" fill="hold" id="31">
                                          <p:stCondLst>
                                            <p:cond delay="0"/>
                                          </p:stCondLst>
                                        </p:cTn>
                                        <p:tgtEl>
                                          <p:spTgt spid="58"/>
                                        </p:tgtEl>
                                        <p:attrNameLst>
                                          <p:attrName>style.visibility</p:attrName>
                                        </p:attrNameLst>
                                      </p:cBhvr>
                                      <p:to>
                                        <p:strVal val="visible"/>
                                      </p:to>
                                    </p:set>
                                    <p:anim calcmode="lin" valueType="num">
                                      <p:cBhvr additive="base">
                                        <p:cTn dur="500" fill="hold" id="32"/>
                                        <p:tgtEl>
                                          <p:spTgt spid="58"/>
                                        </p:tgtEl>
                                        <p:attrNameLst>
                                          <p:attrName>ppt_x</p:attrName>
                                        </p:attrNameLst>
                                      </p:cBhvr>
                                      <p:tavLst>
                                        <p:tav tm="0">
                                          <p:val>
                                            <p:strVal val="1+#ppt_w/2"/>
                                          </p:val>
                                        </p:tav>
                                        <p:tav tm="100000">
                                          <p:val>
                                            <p:strVal val="#ppt_x"/>
                                          </p:val>
                                        </p:tav>
                                      </p:tavLst>
                                    </p:anim>
                                    <p:anim calcmode="lin" valueType="num">
                                      <p:cBhvr additive="base">
                                        <p:cTn dur="500" fill="hold" id="33"/>
                                        <p:tgtEl>
                                          <p:spTgt spid="58"/>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250"/>
                                  </p:stCondLst>
                                  <p:childTnLst>
                                    <p:set>
                                      <p:cBhvr>
                                        <p:cTn dur="1" fill="hold" id="35">
                                          <p:stCondLst>
                                            <p:cond delay="0"/>
                                          </p:stCondLst>
                                        </p:cTn>
                                        <p:tgtEl>
                                          <p:spTgt spid="59"/>
                                        </p:tgtEl>
                                        <p:attrNameLst>
                                          <p:attrName>style.visibility</p:attrName>
                                        </p:attrNameLst>
                                      </p:cBhvr>
                                      <p:to>
                                        <p:strVal val="visible"/>
                                      </p:to>
                                    </p:set>
                                    <p:anim calcmode="lin" valueType="num">
                                      <p:cBhvr additive="base">
                                        <p:cTn dur="500" fill="hold" id="36"/>
                                        <p:tgtEl>
                                          <p:spTgt spid="59"/>
                                        </p:tgtEl>
                                        <p:attrNameLst>
                                          <p:attrName>ppt_x</p:attrName>
                                        </p:attrNameLst>
                                      </p:cBhvr>
                                      <p:tavLst>
                                        <p:tav tm="0">
                                          <p:val>
                                            <p:strVal val="1+#ppt_w/2"/>
                                          </p:val>
                                        </p:tav>
                                        <p:tav tm="100000">
                                          <p:val>
                                            <p:strVal val="#ppt_x"/>
                                          </p:val>
                                        </p:tav>
                                      </p:tavLst>
                                    </p:anim>
                                    <p:anim calcmode="lin" valueType="num">
                                      <p:cBhvr additive="base">
                                        <p:cTn dur="500" fill="hold" id="37"/>
                                        <p:tgtEl>
                                          <p:spTgt spid="59"/>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500"/>
                                  </p:stCondLst>
                                  <p:childTnLst>
                                    <p:set>
                                      <p:cBhvr>
                                        <p:cTn dur="1" fill="hold" id="39">
                                          <p:stCondLst>
                                            <p:cond delay="0"/>
                                          </p:stCondLst>
                                        </p:cTn>
                                        <p:tgtEl>
                                          <p:spTgt spid="60"/>
                                        </p:tgtEl>
                                        <p:attrNameLst>
                                          <p:attrName>style.visibility</p:attrName>
                                        </p:attrNameLst>
                                      </p:cBhvr>
                                      <p:to>
                                        <p:strVal val="visible"/>
                                      </p:to>
                                    </p:set>
                                    <p:anim calcmode="lin" valueType="num">
                                      <p:cBhvr additive="base">
                                        <p:cTn dur="500" fill="hold" id="40"/>
                                        <p:tgtEl>
                                          <p:spTgt spid="60"/>
                                        </p:tgtEl>
                                        <p:attrNameLst>
                                          <p:attrName>ppt_x</p:attrName>
                                        </p:attrNameLst>
                                      </p:cBhvr>
                                      <p:tavLst>
                                        <p:tav tm="0">
                                          <p:val>
                                            <p:strVal val="1+#ppt_w/2"/>
                                          </p:val>
                                        </p:tav>
                                        <p:tav tm="100000">
                                          <p:val>
                                            <p:strVal val="#ppt_x"/>
                                          </p:val>
                                        </p:tav>
                                      </p:tavLst>
                                    </p:anim>
                                    <p:anim calcmode="lin" valueType="num">
                                      <p:cBhvr additive="base">
                                        <p:cTn dur="500" fill="hold" id="41"/>
                                        <p:tgtEl>
                                          <p:spTgt spid="60"/>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750"/>
                                  </p:stCondLst>
                                  <p:childTnLst>
                                    <p:set>
                                      <p:cBhvr>
                                        <p:cTn dur="1" fill="hold" id="43">
                                          <p:stCondLst>
                                            <p:cond delay="0"/>
                                          </p:stCondLst>
                                        </p:cTn>
                                        <p:tgtEl>
                                          <p:spTgt spid="61"/>
                                        </p:tgtEl>
                                        <p:attrNameLst>
                                          <p:attrName>style.visibility</p:attrName>
                                        </p:attrNameLst>
                                      </p:cBhvr>
                                      <p:to>
                                        <p:strVal val="visible"/>
                                      </p:to>
                                    </p:set>
                                    <p:anim calcmode="lin" valueType="num">
                                      <p:cBhvr additive="base">
                                        <p:cTn dur="500" fill="hold" id="44"/>
                                        <p:tgtEl>
                                          <p:spTgt spid="61"/>
                                        </p:tgtEl>
                                        <p:attrNameLst>
                                          <p:attrName>ppt_x</p:attrName>
                                        </p:attrNameLst>
                                      </p:cBhvr>
                                      <p:tavLst>
                                        <p:tav tm="0">
                                          <p:val>
                                            <p:strVal val="1+#ppt_w/2"/>
                                          </p:val>
                                        </p:tav>
                                        <p:tav tm="100000">
                                          <p:val>
                                            <p:strVal val="#ppt_x"/>
                                          </p:val>
                                        </p:tav>
                                      </p:tavLst>
                                    </p:anim>
                                    <p:anim calcmode="lin" valueType="num">
                                      <p:cBhvr additive="base">
                                        <p:cTn dur="500" fill="hold" id="45"/>
                                        <p:tgtEl>
                                          <p:spTgt spid="61"/>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2250"/>
                            </p:stCondLst>
                            <p:childTnLst>
                              <p:par>
                                <p:cTn fill="hold" id="47" nodeType="afterEffect" presetClass="entr" presetID="42" presetSubtype="0">
                                  <p:stCondLst>
                                    <p:cond delay="0"/>
                                  </p:stCondLst>
                                  <p:childTnLst>
                                    <p:set>
                                      <p:cBhvr>
                                        <p:cTn dur="1" fill="hold" id="48">
                                          <p:stCondLst>
                                            <p:cond delay="0"/>
                                          </p:stCondLst>
                                        </p:cTn>
                                        <p:tgtEl>
                                          <p:spTgt spid="55"/>
                                        </p:tgtEl>
                                        <p:attrNameLst>
                                          <p:attrName>style.visibility</p:attrName>
                                        </p:attrNameLst>
                                      </p:cBhvr>
                                      <p:to>
                                        <p:strVal val="visible"/>
                                      </p:to>
                                    </p:set>
                                    <p:animEffect filter="fade" transition="in">
                                      <p:cBhvr>
                                        <p:cTn dur="1000" id="49"/>
                                        <p:tgtEl>
                                          <p:spTgt spid="55"/>
                                        </p:tgtEl>
                                      </p:cBhvr>
                                    </p:animEffect>
                                    <p:anim calcmode="lin" valueType="num">
                                      <p:cBhvr>
                                        <p:cTn dur="1000" fill="hold" id="50"/>
                                        <p:tgtEl>
                                          <p:spTgt spid="55"/>
                                        </p:tgtEl>
                                        <p:attrNameLst>
                                          <p:attrName>ppt_x</p:attrName>
                                        </p:attrNameLst>
                                      </p:cBhvr>
                                      <p:tavLst>
                                        <p:tav tm="0">
                                          <p:val>
                                            <p:strVal val="#ppt_x"/>
                                          </p:val>
                                        </p:tav>
                                        <p:tav tm="100000">
                                          <p:val>
                                            <p:strVal val="#ppt_x"/>
                                          </p:val>
                                        </p:tav>
                                      </p:tavLst>
                                    </p:anim>
                                    <p:anim calcmode="lin" valueType="num">
                                      <p:cBhvr>
                                        <p:cTn dur="1000" fill="hold" id="51"/>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0"/>
      <p:bldP grpId="0" spid="51"/>
      <p:bldP grpId="0" spid="52"/>
      <p:bldP grpId="0" spid="53"/>
      <p:bldP grpId="0" spid="54"/>
      <p:bldP grpId="0" spid="58"/>
      <p:bldP grpId="0" spid="59"/>
      <p:bldP grpId="0" spid="60"/>
      <p:bldP grpId="0" spid="6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24"/>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不足之处</a:t>
            </a:r>
          </a:p>
        </p:txBody>
      </p:sp>
      <p:grpSp>
        <p:nvGrpSpPr>
          <p:cNvPr id="46" name="组合 45"/>
          <p:cNvGrpSpPr/>
          <p:nvPr/>
        </p:nvGrpSpPr>
        <p:grpSpPr>
          <a:xfrm>
            <a:off x="762246" y="2732539"/>
            <a:ext cx="1769555" cy="1880154"/>
            <a:chOff x="395537" y="2426415"/>
            <a:chExt cx="1327474" cy="1410442"/>
          </a:xfrm>
          <a:solidFill>
            <a:srgbClr val="C00000"/>
          </a:solidFill>
        </p:grpSpPr>
        <p:sp>
          <p:nvSpPr>
            <p:cNvPr id="47" name="六边形 46"/>
            <p:cNvSpPr/>
            <p:nvPr/>
          </p:nvSpPr>
          <p:spPr>
            <a:xfrm rot="16200000">
              <a:off x="354053" y="2467899"/>
              <a:ext cx="1410442" cy="1327474"/>
            </a:xfrm>
            <a:prstGeom prst="hexagon">
              <a:avLst/>
            </a:prstGeom>
            <a:solidFill>
              <a:schemeClr val="accent1">
                <a:lumMod val="75000"/>
              </a:schemeClr>
            </a:solidFill>
            <a:ln algn="ctr" cap="rnd" cmpd="sng" w="15875">
              <a:noFill/>
              <a:prstDash val="solid"/>
            </a:ln>
            <a:effectLst/>
          </p:spPr>
          <p:txBody>
            <a:bodyPr anchor="ctr" rtlCol="0"/>
            <a:lstStyle/>
            <a:p>
              <a:pPr algn="ctr" defTabSz="1218926">
                <a:defRPr/>
              </a:pPr>
              <a:endParaRPr altLang="en-US" kern="0" lang="zh-CN" sz="3199">
                <a:solidFill>
                  <a:prstClr val="white"/>
                </a:solidFill>
                <a:latin typeface="+mj-ea"/>
                <a:ea typeface="+mj-ea"/>
              </a:endParaRPr>
            </a:p>
          </p:txBody>
        </p:sp>
        <p:sp>
          <p:nvSpPr>
            <p:cNvPr id="48" name="TextBox 28"/>
            <p:cNvSpPr txBox="1"/>
            <p:nvPr/>
          </p:nvSpPr>
          <p:spPr>
            <a:xfrm>
              <a:off x="576707" y="2931581"/>
              <a:ext cx="898178" cy="373390"/>
            </a:xfrm>
            <a:prstGeom prst="rect">
              <a:avLst/>
            </a:prstGeom>
            <a:noFill/>
            <a:ln>
              <a:noFill/>
            </a:ln>
          </p:spPr>
          <p:txBody>
            <a:bodyPr rtlCol="0" wrap="none">
              <a:spAutoFit/>
            </a:bodyPr>
            <a:lstStyle/>
            <a:p>
              <a:pPr defTabSz="1218926">
                <a:defRPr/>
              </a:pPr>
              <a:r>
                <a:rPr altLang="en-US" b="1" kern="0" lang="zh-CN" sz="2666">
                  <a:solidFill>
                    <a:prstClr val="white"/>
                  </a:solidFill>
                  <a:latin typeface="+mj-ea"/>
                  <a:ea typeface="+mj-ea"/>
                </a:rPr>
                <a:t>关键词</a:t>
              </a:r>
            </a:p>
          </p:txBody>
        </p:sp>
      </p:grpSp>
      <p:sp>
        <p:nvSpPr>
          <p:cNvPr id="49" name="等腰三角形 48"/>
          <p:cNvSpPr/>
          <p:nvPr/>
        </p:nvSpPr>
        <p:spPr>
          <a:xfrm rot="5400000">
            <a:off x="2638870" y="3576630"/>
            <a:ext cx="299819" cy="258464"/>
          </a:xfrm>
          <a:prstGeom prst="triangle">
            <a:avLst/>
          </a:prstGeom>
          <a:solidFill>
            <a:schemeClr val="accent1">
              <a:lumMod val="75000"/>
            </a:schemeClr>
          </a:solidFill>
          <a:ln algn="ctr" cap="flat" cmpd="sng" w="25400">
            <a:noFill/>
            <a:prstDash val="solid"/>
          </a:ln>
          <a:effectLst/>
        </p:spPr>
        <p:txBody>
          <a:bodyPr anchor="ctr" rtlCol="0"/>
          <a:lstStyle/>
          <a:p>
            <a:pPr algn="ctr" defTabSz="1218926">
              <a:defRPr/>
            </a:pPr>
            <a:endParaRPr altLang="en-US" kern="0" lang="zh-CN" sz="3199">
              <a:solidFill>
                <a:prstClr val="black">
                  <a:lumMod val="95000"/>
                  <a:lumOff val="5000"/>
                </a:prstClr>
              </a:solidFill>
              <a:latin typeface="+mj-ea"/>
              <a:ea typeface="+mj-ea"/>
            </a:endParaRPr>
          </a:p>
        </p:txBody>
      </p:sp>
      <p:sp>
        <p:nvSpPr>
          <p:cNvPr id="50" name="等腰三角形 49"/>
          <p:cNvSpPr/>
          <p:nvPr/>
        </p:nvSpPr>
        <p:spPr>
          <a:xfrm rot="5400000">
            <a:off x="2956336" y="3572275"/>
            <a:ext cx="299819" cy="258464"/>
          </a:xfrm>
          <a:prstGeom prst="triangle">
            <a:avLst/>
          </a:prstGeom>
          <a:solidFill>
            <a:schemeClr val="accent1">
              <a:lumMod val="75000"/>
            </a:schemeClr>
          </a:solidFill>
          <a:ln algn="ctr" cap="flat" cmpd="sng" w="25400">
            <a:noFill/>
            <a:prstDash val="solid"/>
          </a:ln>
          <a:effectLst/>
        </p:spPr>
        <p:txBody>
          <a:bodyPr anchor="ctr" rtlCol="0"/>
          <a:lstStyle/>
          <a:p>
            <a:pPr algn="ctr" defTabSz="1218926">
              <a:defRPr/>
            </a:pPr>
            <a:endParaRPr altLang="en-US" kern="0" lang="zh-CN" sz="3199">
              <a:solidFill>
                <a:prstClr val="black">
                  <a:lumMod val="95000"/>
                  <a:lumOff val="5000"/>
                </a:prstClr>
              </a:solidFill>
              <a:latin typeface="+mj-ea"/>
              <a:ea typeface="+mj-ea"/>
            </a:endParaRPr>
          </a:p>
        </p:txBody>
      </p:sp>
      <p:sp>
        <p:nvSpPr>
          <p:cNvPr id="51" name="六边形 50"/>
          <p:cNvSpPr/>
          <p:nvPr/>
        </p:nvSpPr>
        <p:spPr>
          <a:xfrm rot="16200000">
            <a:off x="3236946" y="1800844"/>
            <a:ext cx="3977524" cy="3743550"/>
          </a:xfrm>
          <a:prstGeom prst="hexagon">
            <a:avLst/>
          </a:prstGeom>
          <a:blipFill dpi="0" rotWithShape="1">
            <a:blip r:embed="rId3">
              <a:extLst>
                <a:ext uri="{28A0092B-C50C-407E-A947-70E740481C1C}">
                  <a14:useLocalDpi/>
                </a:ext>
              </a:extLst>
            </a:blip>
            <a:stretch>
              <a:fillRect/>
            </a:stretch>
          </a:blipFill>
          <a:ln algn="ctr" cap="rnd" cmpd="sng" w="15875">
            <a:solidFill>
              <a:srgbClr val="DDDDDD"/>
            </a:solidFill>
            <a:prstDash val="solid"/>
          </a:ln>
          <a:effectLst/>
        </p:spPr>
        <p:txBody>
          <a:bodyPr anchor="ctr" rtlCol="0"/>
          <a:lstStyle/>
          <a:p>
            <a:pPr algn="ctr" defTabSz="1218926">
              <a:defRPr/>
            </a:pPr>
            <a:endParaRPr altLang="en-US" kern="0" lang="zh-CN" sz="3199">
              <a:solidFill>
                <a:prstClr val="black">
                  <a:lumMod val="95000"/>
                  <a:lumOff val="5000"/>
                </a:prstClr>
              </a:solidFill>
              <a:latin typeface="+mj-ea"/>
              <a:ea typeface="+mj-ea"/>
            </a:endParaRPr>
          </a:p>
        </p:txBody>
      </p:sp>
      <p:sp>
        <p:nvSpPr>
          <p:cNvPr id="52" name="六边形 51"/>
          <p:cNvSpPr/>
          <p:nvPr/>
        </p:nvSpPr>
        <p:spPr>
          <a:xfrm rot="16200000">
            <a:off x="5818369" y="1610655"/>
            <a:ext cx="1062909" cy="1000384"/>
          </a:xfrm>
          <a:prstGeom prst="hexagon">
            <a:avLst/>
          </a:prstGeom>
          <a:solidFill>
            <a:schemeClr val="accent1">
              <a:lumMod val="75000"/>
            </a:schemeClr>
          </a:solidFill>
          <a:ln algn="ctr" cap="rnd" cmpd="sng" w="15875">
            <a:noFill/>
            <a:prstDash val="solid"/>
          </a:ln>
          <a:effectLst/>
        </p:spPr>
        <p:txBody>
          <a:bodyPr anchor="ctr" rtlCol="0"/>
          <a:lstStyle/>
          <a:p>
            <a:pPr algn="ctr" defTabSz="1218926">
              <a:defRPr/>
            </a:pPr>
            <a:endParaRPr altLang="en-US" kern="0" lang="zh-CN" sz="3199">
              <a:solidFill>
                <a:prstClr val="black">
                  <a:lumMod val="95000"/>
                  <a:lumOff val="5000"/>
                </a:prstClr>
              </a:solidFill>
              <a:latin typeface="+mj-ea"/>
              <a:ea typeface="+mj-ea"/>
            </a:endParaRPr>
          </a:p>
        </p:txBody>
      </p:sp>
      <p:sp>
        <p:nvSpPr>
          <p:cNvPr id="53" name="TextBox 33"/>
          <p:cNvSpPr txBox="1"/>
          <p:nvPr/>
        </p:nvSpPr>
        <p:spPr>
          <a:xfrm>
            <a:off x="5924597" y="1759761"/>
            <a:ext cx="786130" cy="741578"/>
          </a:xfrm>
          <a:prstGeom prst="rect">
            <a:avLst/>
          </a:prstGeom>
          <a:noFill/>
        </p:spPr>
        <p:txBody>
          <a:bodyPr rtlCol="0" wrap="none">
            <a:spAutoFit/>
          </a:bodyPr>
          <a:lstStyle/>
          <a:p>
            <a:r>
              <a:rPr altLang="zh-CN" lang="en-US" sz="4266">
                <a:solidFill>
                  <a:prstClr val="white"/>
                </a:solidFill>
                <a:latin typeface="+mj-ea"/>
                <a:ea typeface="+mj-ea"/>
              </a:rPr>
              <a:t>01</a:t>
            </a:r>
          </a:p>
        </p:txBody>
      </p:sp>
      <p:sp>
        <p:nvSpPr>
          <p:cNvPr id="54" name="六边形 53"/>
          <p:cNvSpPr/>
          <p:nvPr/>
        </p:nvSpPr>
        <p:spPr>
          <a:xfrm rot="16200000">
            <a:off x="6566028" y="3172422"/>
            <a:ext cx="1062909" cy="1000384"/>
          </a:xfrm>
          <a:prstGeom prst="hexagon">
            <a:avLst/>
          </a:prstGeom>
          <a:solidFill>
            <a:schemeClr val="accent1">
              <a:lumMod val="75000"/>
            </a:schemeClr>
          </a:solidFill>
          <a:ln algn="ctr" cap="rnd" cmpd="sng" w="15875">
            <a:noFill/>
            <a:prstDash val="solid"/>
          </a:ln>
          <a:effectLst/>
        </p:spPr>
        <p:txBody>
          <a:bodyPr anchor="ctr" rtlCol="0"/>
          <a:lstStyle/>
          <a:p>
            <a:pPr algn="ctr" defTabSz="1218926">
              <a:defRPr/>
            </a:pPr>
            <a:endParaRPr altLang="en-US" kern="0" lang="zh-CN" sz="3199">
              <a:solidFill>
                <a:prstClr val="black">
                  <a:lumMod val="95000"/>
                  <a:lumOff val="5000"/>
                </a:prstClr>
              </a:solidFill>
              <a:latin typeface="+mj-ea"/>
              <a:ea typeface="+mj-ea"/>
            </a:endParaRPr>
          </a:p>
        </p:txBody>
      </p:sp>
      <p:sp>
        <p:nvSpPr>
          <p:cNvPr id="55" name="TextBox 35"/>
          <p:cNvSpPr txBox="1"/>
          <p:nvPr/>
        </p:nvSpPr>
        <p:spPr>
          <a:xfrm>
            <a:off x="6672256" y="3321527"/>
            <a:ext cx="786130" cy="741578"/>
          </a:xfrm>
          <a:prstGeom prst="rect">
            <a:avLst/>
          </a:prstGeom>
          <a:noFill/>
        </p:spPr>
        <p:txBody>
          <a:bodyPr rtlCol="0" wrap="none">
            <a:spAutoFit/>
          </a:bodyPr>
          <a:lstStyle/>
          <a:p>
            <a:r>
              <a:rPr altLang="zh-CN" lang="en-US" sz="4266">
                <a:solidFill>
                  <a:prstClr val="white"/>
                </a:solidFill>
                <a:latin typeface="+mj-ea"/>
                <a:ea typeface="+mj-ea"/>
              </a:rPr>
              <a:t>02</a:t>
            </a:r>
          </a:p>
        </p:txBody>
      </p:sp>
      <p:sp>
        <p:nvSpPr>
          <p:cNvPr id="56" name="六边形 55"/>
          <p:cNvSpPr/>
          <p:nvPr/>
        </p:nvSpPr>
        <p:spPr>
          <a:xfrm rot="16200000">
            <a:off x="5894899" y="4855739"/>
            <a:ext cx="1062909" cy="1000384"/>
          </a:xfrm>
          <a:prstGeom prst="hexagon">
            <a:avLst/>
          </a:prstGeom>
          <a:solidFill>
            <a:schemeClr val="accent1">
              <a:lumMod val="75000"/>
            </a:schemeClr>
          </a:solidFill>
          <a:ln algn="ctr" cap="rnd" cmpd="sng" w="15875">
            <a:noFill/>
            <a:prstDash val="solid"/>
          </a:ln>
          <a:effectLst/>
        </p:spPr>
        <p:txBody>
          <a:bodyPr anchor="ctr" rtlCol="0"/>
          <a:lstStyle/>
          <a:p>
            <a:pPr algn="ctr" defTabSz="1218926">
              <a:defRPr/>
            </a:pPr>
            <a:endParaRPr altLang="en-US" kern="0" lang="zh-CN" sz="3199">
              <a:solidFill>
                <a:prstClr val="black">
                  <a:lumMod val="95000"/>
                  <a:lumOff val="5000"/>
                </a:prstClr>
              </a:solidFill>
              <a:latin typeface="+mj-ea"/>
              <a:ea typeface="+mj-ea"/>
            </a:endParaRPr>
          </a:p>
        </p:txBody>
      </p:sp>
      <p:sp>
        <p:nvSpPr>
          <p:cNvPr id="57" name="TextBox 37"/>
          <p:cNvSpPr txBox="1"/>
          <p:nvPr/>
        </p:nvSpPr>
        <p:spPr>
          <a:xfrm>
            <a:off x="6001127" y="5004846"/>
            <a:ext cx="786130" cy="741578"/>
          </a:xfrm>
          <a:prstGeom prst="rect">
            <a:avLst/>
          </a:prstGeom>
          <a:noFill/>
        </p:spPr>
        <p:txBody>
          <a:bodyPr rtlCol="0" wrap="none">
            <a:spAutoFit/>
          </a:bodyPr>
          <a:lstStyle/>
          <a:p>
            <a:r>
              <a:rPr altLang="zh-CN" lang="en-US" sz="4266">
                <a:solidFill>
                  <a:prstClr val="white"/>
                </a:solidFill>
                <a:latin typeface="+mj-ea"/>
                <a:ea typeface="+mj-ea"/>
              </a:rPr>
              <a:t>03</a:t>
            </a:r>
          </a:p>
        </p:txBody>
      </p:sp>
      <p:sp>
        <p:nvSpPr>
          <p:cNvPr id="58" name="TextBox 38"/>
          <p:cNvSpPr txBox="1"/>
          <p:nvPr/>
        </p:nvSpPr>
        <p:spPr bwMode="auto">
          <a:xfrm>
            <a:off x="7215929" y="1387419"/>
            <a:ext cx="3777864" cy="1188720"/>
          </a:xfrm>
          <a:prstGeom prst="rect">
            <a:avLst/>
          </a:prstGeom>
          <a:noFill/>
        </p:spPr>
        <p:txBody>
          <a:bodyPr wrap="square">
            <a:spAutoFit/>
          </a:bodyPr>
          <a:lstStyle/>
          <a:p>
            <a:pPr defTabSz="1218926">
              <a:lnSpc>
                <a:spcPct val="150000"/>
              </a:lnSpc>
              <a:defRPr/>
            </a:pPr>
            <a:r>
              <a:rPr altLang="en-US" kern="0" lang="zh-CN" sz="1600">
                <a:solidFill>
                  <a:schemeClr val="tx1">
                    <a:lumMod val="95000"/>
                    <a:lumOff val="5000"/>
                  </a:schemeClr>
                </a:solidFill>
                <a:latin typeface="+mj-ea"/>
                <a:ea typeface="+mj-ea"/>
              </a:rPr>
              <a:t>这里输入简单的文字概述这里输入简单文字概述简单的文字概述这里输入简单的文字概述这里输入简单</a:t>
            </a:r>
          </a:p>
        </p:txBody>
      </p:sp>
      <p:sp>
        <p:nvSpPr>
          <p:cNvPr id="59" name="TextBox 39"/>
          <p:cNvSpPr txBox="1"/>
          <p:nvPr/>
        </p:nvSpPr>
        <p:spPr bwMode="auto">
          <a:xfrm>
            <a:off x="7887850" y="3008327"/>
            <a:ext cx="3777864" cy="1188720"/>
          </a:xfrm>
          <a:prstGeom prst="rect">
            <a:avLst/>
          </a:prstGeom>
          <a:noFill/>
        </p:spPr>
        <p:txBody>
          <a:bodyPr wrap="square">
            <a:spAutoFit/>
          </a:bodyPr>
          <a:lstStyle/>
          <a:p>
            <a:pPr defTabSz="1218926">
              <a:lnSpc>
                <a:spcPct val="150000"/>
              </a:lnSpc>
              <a:defRPr/>
            </a:pPr>
            <a:r>
              <a:rPr altLang="en-US" kern="0" lang="zh-CN" sz="1600">
                <a:solidFill>
                  <a:schemeClr val="tx1">
                    <a:lumMod val="95000"/>
                    <a:lumOff val="5000"/>
                  </a:schemeClr>
                </a:solidFill>
                <a:latin typeface="+mj-ea"/>
                <a:ea typeface="+mj-ea"/>
              </a:rPr>
              <a:t>这里输入简单的文字概述这里输入简单文字概述简单的文字概述这里输入简单的文字概述这里输入简单</a:t>
            </a:r>
          </a:p>
        </p:txBody>
      </p:sp>
      <p:sp>
        <p:nvSpPr>
          <p:cNvPr id="60" name="TextBox 40"/>
          <p:cNvSpPr txBox="1"/>
          <p:nvPr/>
        </p:nvSpPr>
        <p:spPr bwMode="auto">
          <a:xfrm>
            <a:off x="7215929" y="4747014"/>
            <a:ext cx="3777864" cy="1188720"/>
          </a:xfrm>
          <a:prstGeom prst="rect">
            <a:avLst/>
          </a:prstGeom>
          <a:noFill/>
        </p:spPr>
        <p:txBody>
          <a:bodyPr wrap="square">
            <a:spAutoFit/>
          </a:bodyPr>
          <a:lstStyle/>
          <a:p>
            <a:pPr defTabSz="1218926">
              <a:lnSpc>
                <a:spcPct val="150000"/>
              </a:lnSpc>
              <a:defRPr/>
            </a:pPr>
            <a:r>
              <a:rPr altLang="en-US" kern="0" lang="zh-CN" sz="1600">
                <a:solidFill>
                  <a:schemeClr val="tx1">
                    <a:lumMod val="95000"/>
                    <a:lumOff val="5000"/>
                  </a:schemeClr>
                </a:solidFill>
                <a:latin typeface="+mj-ea"/>
                <a:ea typeface="+mj-ea"/>
              </a:rPr>
              <a:t>这里输入简单的文字概述这里输入简单文字概述简单的文字概述这里输入简单的文字概述这里输入简单</a:t>
            </a:r>
          </a:p>
        </p:txBody>
      </p:sp>
    </p:spTree>
    <p:extLst>
      <p:ext uri="{BB962C8B-B14F-4D97-AF65-F5344CB8AC3E}">
        <p14:creationId val="1929560069"/>
      </p:ext>
    </p:extLst>
  </p:cSld>
  <p:clrMapOvr>
    <a:masterClrMapping/>
  </p:clrMapOvr>
  <p:transition advClick="0"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5"/>
                                        </p:tgtEl>
                                        <p:attrNameLst>
                                          <p:attrName>style.visibility</p:attrName>
                                        </p:attrNameLst>
                                      </p:cBhvr>
                                      <p:to>
                                        <p:strVal val="visible"/>
                                      </p:to>
                                    </p:set>
                                    <p:animEffect filter="randombar(horizont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31" presetSubtype="0">
                                  <p:stCondLst>
                                    <p:cond delay="0"/>
                                  </p:stCondLst>
                                  <p:childTnLst>
                                    <p:set>
                                      <p:cBhvr>
                                        <p:cTn dur="1" fill="hold" id="10">
                                          <p:stCondLst>
                                            <p:cond delay="0"/>
                                          </p:stCondLst>
                                        </p:cTn>
                                        <p:tgtEl>
                                          <p:spTgt spid="46"/>
                                        </p:tgtEl>
                                        <p:attrNameLst>
                                          <p:attrName>style.visibility</p:attrName>
                                        </p:attrNameLst>
                                      </p:cBhvr>
                                      <p:to>
                                        <p:strVal val="visible"/>
                                      </p:to>
                                    </p:set>
                                    <p:anim calcmode="lin" valueType="num">
                                      <p:cBhvr>
                                        <p:cTn dur="1000" fill="hold" id="11"/>
                                        <p:tgtEl>
                                          <p:spTgt spid="46"/>
                                        </p:tgtEl>
                                        <p:attrNameLst>
                                          <p:attrName>ppt_w</p:attrName>
                                        </p:attrNameLst>
                                      </p:cBhvr>
                                      <p:tavLst>
                                        <p:tav tm="0">
                                          <p:val>
                                            <p:fltVal val="0"/>
                                          </p:val>
                                        </p:tav>
                                        <p:tav tm="100000">
                                          <p:val>
                                            <p:strVal val="#ppt_w"/>
                                          </p:val>
                                        </p:tav>
                                      </p:tavLst>
                                    </p:anim>
                                    <p:anim calcmode="lin" valueType="num">
                                      <p:cBhvr>
                                        <p:cTn dur="1000" fill="hold" id="12"/>
                                        <p:tgtEl>
                                          <p:spTgt spid="46"/>
                                        </p:tgtEl>
                                        <p:attrNameLst>
                                          <p:attrName>ppt_h</p:attrName>
                                        </p:attrNameLst>
                                      </p:cBhvr>
                                      <p:tavLst>
                                        <p:tav tm="0">
                                          <p:val>
                                            <p:fltVal val="0"/>
                                          </p:val>
                                        </p:tav>
                                        <p:tav tm="100000">
                                          <p:val>
                                            <p:strVal val="#ppt_h"/>
                                          </p:val>
                                        </p:tav>
                                      </p:tavLst>
                                    </p:anim>
                                    <p:anim calcmode="lin" valueType="num">
                                      <p:cBhvr>
                                        <p:cTn dur="1000" fill="hold" id="13"/>
                                        <p:tgtEl>
                                          <p:spTgt spid="46"/>
                                        </p:tgtEl>
                                        <p:attrNameLst>
                                          <p:attrName>style.rotation</p:attrName>
                                        </p:attrNameLst>
                                      </p:cBhvr>
                                      <p:tavLst>
                                        <p:tav tm="0">
                                          <p:val>
                                            <p:fltVal val="90"/>
                                          </p:val>
                                        </p:tav>
                                        <p:tav tm="100000">
                                          <p:val>
                                            <p:fltVal val="0"/>
                                          </p:val>
                                        </p:tav>
                                      </p:tavLst>
                                    </p:anim>
                                    <p:animEffect filter="fade" transition="in">
                                      <p:cBhvr>
                                        <p:cTn dur="1000" id="14"/>
                                        <p:tgtEl>
                                          <p:spTgt spid="46"/>
                                        </p:tgtEl>
                                      </p:cBhvr>
                                    </p:animEffect>
                                  </p:childTnLst>
                                </p:cTn>
                              </p:par>
                            </p:childTnLst>
                          </p:cTn>
                        </p:par>
                        <p:par>
                          <p:cTn fill="hold" id="15" nodeType="afterGroup">
                            <p:stCondLst>
                              <p:cond delay="1500"/>
                            </p:stCondLst>
                            <p:childTnLst>
                              <p:par>
                                <p:cTn fill="hold" grpId="0" id="16" nodeType="afterEffect" presetClass="entr" presetID="22" presetSubtype="8">
                                  <p:stCondLst>
                                    <p:cond delay="0"/>
                                  </p:stCondLst>
                                  <p:childTnLst>
                                    <p:set>
                                      <p:cBhvr>
                                        <p:cTn dur="1" fill="hold" id="17">
                                          <p:stCondLst>
                                            <p:cond delay="0"/>
                                          </p:stCondLst>
                                        </p:cTn>
                                        <p:tgtEl>
                                          <p:spTgt spid="49"/>
                                        </p:tgtEl>
                                        <p:attrNameLst>
                                          <p:attrName>style.visibility</p:attrName>
                                        </p:attrNameLst>
                                      </p:cBhvr>
                                      <p:to>
                                        <p:strVal val="visible"/>
                                      </p:to>
                                    </p:set>
                                    <p:animEffect filter="wipe(left)" transition="in">
                                      <p:cBhvr>
                                        <p:cTn dur="500" id="18"/>
                                        <p:tgtEl>
                                          <p:spTgt spid="49"/>
                                        </p:tgtEl>
                                      </p:cBhvr>
                                    </p:animEffect>
                                  </p:childTnLst>
                                </p:cTn>
                              </p:par>
                            </p:childTnLst>
                          </p:cTn>
                        </p:par>
                        <p:par>
                          <p:cTn fill="hold" id="19" nodeType="afterGroup">
                            <p:stCondLst>
                              <p:cond delay="2000"/>
                            </p:stCondLst>
                            <p:childTnLst>
                              <p:par>
                                <p:cTn fill="hold" grpId="0" id="20" nodeType="afterEffect" presetClass="entr" presetID="22" presetSubtype="8">
                                  <p:stCondLst>
                                    <p:cond delay="0"/>
                                  </p:stCondLst>
                                  <p:childTnLst>
                                    <p:set>
                                      <p:cBhvr>
                                        <p:cTn dur="1" fill="hold" id="21">
                                          <p:stCondLst>
                                            <p:cond delay="0"/>
                                          </p:stCondLst>
                                        </p:cTn>
                                        <p:tgtEl>
                                          <p:spTgt spid="50"/>
                                        </p:tgtEl>
                                        <p:attrNameLst>
                                          <p:attrName>style.visibility</p:attrName>
                                        </p:attrNameLst>
                                      </p:cBhvr>
                                      <p:to>
                                        <p:strVal val="visible"/>
                                      </p:to>
                                    </p:set>
                                    <p:animEffect filter="wipe(left)" transition="in">
                                      <p:cBhvr>
                                        <p:cTn dur="500" id="22"/>
                                        <p:tgtEl>
                                          <p:spTgt spid="50"/>
                                        </p:tgtEl>
                                      </p:cBhvr>
                                    </p:animEffect>
                                  </p:childTnLst>
                                </p:cTn>
                              </p:par>
                            </p:childTnLst>
                          </p:cTn>
                        </p:par>
                        <p:par>
                          <p:cTn fill="hold" id="23" nodeType="afterGroup">
                            <p:stCondLst>
                              <p:cond delay="2500"/>
                            </p:stCondLst>
                            <p:childTnLst>
                              <p:par>
                                <p:cTn fill="hold" grpId="0" id="24" nodeType="afterEffect" presetClass="entr" presetID="53" presetSubtype="0">
                                  <p:stCondLst>
                                    <p:cond delay="0"/>
                                  </p:stCondLst>
                                  <p:childTnLst>
                                    <p:set>
                                      <p:cBhvr>
                                        <p:cTn dur="1" fill="hold" id="25">
                                          <p:stCondLst>
                                            <p:cond delay="0"/>
                                          </p:stCondLst>
                                        </p:cTn>
                                        <p:tgtEl>
                                          <p:spTgt spid="51"/>
                                        </p:tgtEl>
                                        <p:attrNameLst>
                                          <p:attrName>style.visibility</p:attrName>
                                        </p:attrNameLst>
                                      </p:cBhvr>
                                      <p:to>
                                        <p:strVal val="visible"/>
                                      </p:to>
                                    </p:set>
                                    <p:anim calcmode="lin" valueType="num">
                                      <p:cBhvr>
                                        <p:cTn dur="500" fill="hold" id="26"/>
                                        <p:tgtEl>
                                          <p:spTgt spid="51"/>
                                        </p:tgtEl>
                                        <p:attrNameLst>
                                          <p:attrName>ppt_w</p:attrName>
                                        </p:attrNameLst>
                                      </p:cBhvr>
                                      <p:tavLst>
                                        <p:tav tm="0">
                                          <p:val>
                                            <p:fltVal val="0"/>
                                          </p:val>
                                        </p:tav>
                                        <p:tav tm="100000">
                                          <p:val>
                                            <p:strVal val="#ppt_w"/>
                                          </p:val>
                                        </p:tav>
                                      </p:tavLst>
                                    </p:anim>
                                    <p:anim calcmode="lin" valueType="num">
                                      <p:cBhvr>
                                        <p:cTn dur="500" fill="hold" id="27"/>
                                        <p:tgtEl>
                                          <p:spTgt spid="51"/>
                                        </p:tgtEl>
                                        <p:attrNameLst>
                                          <p:attrName>ppt_h</p:attrName>
                                        </p:attrNameLst>
                                      </p:cBhvr>
                                      <p:tavLst>
                                        <p:tav tm="0">
                                          <p:val>
                                            <p:fltVal val="0"/>
                                          </p:val>
                                        </p:tav>
                                        <p:tav tm="100000">
                                          <p:val>
                                            <p:strVal val="#ppt_h"/>
                                          </p:val>
                                        </p:tav>
                                      </p:tavLst>
                                    </p:anim>
                                    <p:animEffect filter="fade" transition="in">
                                      <p:cBhvr>
                                        <p:cTn dur="500" id="28"/>
                                        <p:tgtEl>
                                          <p:spTgt spid="51"/>
                                        </p:tgtEl>
                                      </p:cBhvr>
                                    </p:animEffect>
                                  </p:childTnLst>
                                </p:cTn>
                              </p:par>
                            </p:childTnLst>
                          </p:cTn>
                        </p:par>
                        <p:par>
                          <p:cTn fill="hold" id="29" nodeType="afterGroup">
                            <p:stCondLst>
                              <p:cond delay="3000"/>
                            </p:stCondLst>
                            <p:childTnLst>
                              <p:par>
                                <p:cTn fill="hold" grpId="0" id="30" nodeType="afterEffect" presetClass="entr" presetID="2" presetSubtype="8">
                                  <p:stCondLst>
                                    <p:cond delay="0"/>
                                  </p:stCondLst>
                                  <p:childTnLst>
                                    <p:set>
                                      <p:cBhvr>
                                        <p:cTn dur="1" fill="hold" id="31">
                                          <p:stCondLst>
                                            <p:cond delay="0"/>
                                          </p:stCondLst>
                                        </p:cTn>
                                        <p:tgtEl>
                                          <p:spTgt spid="52"/>
                                        </p:tgtEl>
                                        <p:attrNameLst>
                                          <p:attrName>style.visibility</p:attrName>
                                        </p:attrNameLst>
                                      </p:cBhvr>
                                      <p:to>
                                        <p:strVal val="visible"/>
                                      </p:to>
                                    </p:set>
                                    <p:anim calcmode="lin" valueType="num">
                                      <p:cBhvr additive="base">
                                        <p:cTn dur="500" fill="hold" id="32"/>
                                        <p:tgtEl>
                                          <p:spTgt spid="52"/>
                                        </p:tgtEl>
                                        <p:attrNameLst>
                                          <p:attrName>ppt_x</p:attrName>
                                        </p:attrNameLst>
                                      </p:cBhvr>
                                      <p:tavLst>
                                        <p:tav tm="0">
                                          <p:val>
                                            <p:strVal val="0-#ppt_w/2"/>
                                          </p:val>
                                        </p:tav>
                                        <p:tav tm="100000">
                                          <p:val>
                                            <p:strVal val="#ppt_x"/>
                                          </p:val>
                                        </p:tav>
                                      </p:tavLst>
                                    </p:anim>
                                    <p:anim calcmode="lin" valueType="num">
                                      <p:cBhvr additive="base">
                                        <p:cTn dur="500" fill="hold" id="33"/>
                                        <p:tgtEl>
                                          <p:spTgt spid="52"/>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53"/>
                                        </p:tgtEl>
                                        <p:attrNameLst>
                                          <p:attrName>style.visibility</p:attrName>
                                        </p:attrNameLst>
                                      </p:cBhvr>
                                      <p:to>
                                        <p:strVal val="visible"/>
                                      </p:to>
                                    </p:set>
                                    <p:anim calcmode="lin" valueType="num">
                                      <p:cBhvr additive="base">
                                        <p:cTn dur="500" fill="hold" id="36"/>
                                        <p:tgtEl>
                                          <p:spTgt spid="53"/>
                                        </p:tgtEl>
                                        <p:attrNameLst>
                                          <p:attrName>ppt_x</p:attrName>
                                        </p:attrNameLst>
                                      </p:cBhvr>
                                      <p:tavLst>
                                        <p:tav tm="0">
                                          <p:val>
                                            <p:strVal val="0-#ppt_w/2"/>
                                          </p:val>
                                        </p:tav>
                                        <p:tav tm="100000">
                                          <p:val>
                                            <p:strVal val="#ppt_x"/>
                                          </p:val>
                                        </p:tav>
                                      </p:tavLst>
                                    </p:anim>
                                    <p:anim calcmode="lin" valueType="num">
                                      <p:cBhvr additive="base">
                                        <p:cTn dur="500" fill="hold" id="37"/>
                                        <p:tgtEl>
                                          <p:spTgt spid="53"/>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42" presetSubtype="0">
                                  <p:stCondLst>
                                    <p:cond delay="0"/>
                                  </p:stCondLst>
                                  <p:childTnLst>
                                    <p:set>
                                      <p:cBhvr>
                                        <p:cTn dur="1" fill="hold" id="40">
                                          <p:stCondLst>
                                            <p:cond delay="0"/>
                                          </p:stCondLst>
                                        </p:cTn>
                                        <p:tgtEl>
                                          <p:spTgt spid="58"/>
                                        </p:tgtEl>
                                        <p:attrNameLst>
                                          <p:attrName>style.visibility</p:attrName>
                                        </p:attrNameLst>
                                      </p:cBhvr>
                                      <p:to>
                                        <p:strVal val="visible"/>
                                      </p:to>
                                    </p:set>
                                    <p:animEffect filter="fade" transition="in">
                                      <p:cBhvr>
                                        <p:cTn dur="1000" id="41"/>
                                        <p:tgtEl>
                                          <p:spTgt spid="58"/>
                                        </p:tgtEl>
                                      </p:cBhvr>
                                    </p:animEffect>
                                    <p:anim calcmode="lin" valueType="num">
                                      <p:cBhvr>
                                        <p:cTn dur="1000" fill="hold" id="42"/>
                                        <p:tgtEl>
                                          <p:spTgt spid="58"/>
                                        </p:tgtEl>
                                        <p:attrNameLst>
                                          <p:attrName>ppt_x</p:attrName>
                                        </p:attrNameLst>
                                      </p:cBhvr>
                                      <p:tavLst>
                                        <p:tav tm="0">
                                          <p:val>
                                            <p:strVal val="#ppt_x"/>
                                          </p:val>
                                        </p:tav>
                                        <p:tav tm="100000">
                                          <p:val>
                                            <p:strVal val="#ppt_x"/>
                                          </p:val>
                                        </p:tav>
                                      </p:tavLst>
                                    </p:anim>
                                    <p:anim calcmode="lin" valueType="num">
                                      <p:cBhvr>
                                        <p:cTn dur="1000" fill="hold" id="43"/>
                                        <p:tgtEl>
                                          <p:spTgt spid="58"/>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4500"/>
                            </p:stCondLst>
                            <p:childTnLst>
                              <p:par>
                                <p:cTn fill="hold" grpId="0" id="45" nodeType="afterEffect" presetClass="entr" presetID="2" presetSubtype="8">
                                  <p:stCondLst>
                                    <p:cond delay="0"/>
                                  </p:stCondLst>
                                  <p:childTnLst>
                                    <p:set>
                                      <p:cBhvr>
                                        <p:cTn dur="1" fill="hold" id="46">
                                          <p:stCondLst>
                                            <p:cond delay="0"/>
                                          </p:stCondLst>
                                        </p:cTn>
                                        <p:tgtEl>
                                          <p:spTgt spid="55"/>
                                        </p:tgtEl>
                                        <p:attrNameLst>
                                          <p:attrName>style.visibility</p:attrName>
                                        </p:attrNameLst>
                                      </p:cBhvr>
                                      <p:to>
                                        <p:strVal val="visible"/>
                                      </p:to>
                                    </p:set>
                                    <p:anim calcmode="lin" valueType="num">
                                      <p:cBhvr additive="base">
                                        <p:cTn dur="500" fill="hold" id="47"/>
                                        <p:tgtEl>
                                          <p:spTgt spid="55"/>
                                        </p:tgtEl>
                                        <p:attrNameLst>
                                          <p:attrName>ppt_x</p:attrName>
                                        </p:attrNameLst>
                                      </p:cBhvr>
                                      <p:tavLst>
                                        <p:tav tm="0">
                                          <p:val>
                                            <p:strVal val="0-#ppt_w/2"/>
                                          </p:val>
                                        </p:tav>
                                        <p:tav tm="100000">
                                          <p:val>
                                            <p:strVal val="#ppt_x"/>
                                          </p:val>
                                        </p:tav>
                                      </p:tavLst>
                                    </p:anim>
                                    <p:anim calcmode="lin" valueType="num">
                                      <p:cBhvr additive="base">
                                        <p:cTn dur="500" fill="hold" id="48"/>
                                        <p:tgtEl>
                                          <p:spTgt spid="55"/>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54"/>
                                        </p:tgtEl>
                                        <p:attrNameLst>
                                          <p:attrName>style.visibility</p:attrName>
                                        </p:attrNameLst>
                                      </p:cBhvr>
                                      <p:to>
                                        <p:strVal val="visible"/>
                                      </p:to>
                                    </p:set>
                                    <p:anim calcmode="lin" valueType="num">
                                      <p:cBhvr additive="base">
                                        <p:cTn dur="500" fill="hold" id="51"/>
                                        <p:tgtEl>
                                          <p:spTgt spid="54"/>
                                        </p:tgtEl>
                                        <p:attrNameLst>
                                          <p:attrName>ppt_x</p:attrName>
                                        </p:attrNameLst>
                                      </p:cBhvr>
                                      <p:tavLst>
                                        <p:tav tm="0">
                                          <p:val>
                                            <p:strVal val="0-#ppt_w/2"/>
                                          </p:val>
                                        </p:tav>
                                        <p:tav tm="100000">
                                          <p:val>
                                            <p:strVal val="#ppt_x"/>
                                          </p:val>
                                        </p:tav>
                                      </p:tavLst>
                                    </p:anim>
                                    <p:anim calcmode="lin" valueType="num">
                                      <p:cBhvr additive="base">
                                        <p:cTn dur="500" fill="hold" id="52"/>
                                        <p:tgtEl>
                                          <p:spTgt spid="54"/>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000"/>
                            </p:stCondLst>
                            <p:childTnLst>
                              <p:par>
                                <p:cTn fill="hold" grpId="0" id="54" nodeType="afterEffect" presetClass="entr" presetID="42" presetSubtype="0">
                                  <p:stCondLst>
                                    <p:cond delay="0"/>
                                  </p:stCondLst>
                                  <p:childTnLst>
                                    <p:set>
                                      <p:cBhvr>
                                        <p:cTn dur="1" fill="hold" id="55">
                                          <p:stCondLst>
                                            <p:cond delay="0"/>
                                          </p:stCondLst>
                                        </p:cTn>
                                        <p:tgtEl>
                                          <p:spTgt spid="59"/>
                                        </p:tgtEl>
                                        <p:attrNameLst>
                                          <p:attrName>style.visibility</p:attrName>
                                        </p:attrNameLst>
                                      </p:cBhvr>
                                      <p:to>
                                        <p:strVal val="visible"/>
                                      </p:to>
                                    </p:set>
                                    <p:animEffect filter="fade" transition="in">
                                      <p:cBhvr>
                                        <p:cTn dur="1000" id="56"/>
                                        <p:tgtEl>
                                          <p:spTgt spid="59"/>
                                        </p:tgtEl>
                                      </p:cBhvr>
                                    </p:animEffect>
                                    <p:anim calcmode="lin" valueType="num">
                                      <p:cBhvr>
                                        <p:cTn dur="1000" fill="hold" id="57"/>
                                        <p:tgtEl>
                                          <p:spTgt spid="59"/>
                                        </p:tgtEl>
                                        <p:attrNameLst>
                                          <p:attrName>ppt_x</p:attrName>
                                        </p:attrNameLst>
                                      </p:cBhvr>
                                      <p:tavLst>
                                        <p:tav tm="0">
                                          <p:val>
                                            <p:strVal val="#ppt_x"/>
                                          </p:val>
                                        </p:tav>
                                        <p:tav tm="100000">
                                          <p:val>
                                            <p:strVal val="#ppt_x"/>
                                          </p:val>
                                        </p:tav>
                                      </p:tavLst>
                                    </p:anim>
                                    <p:anim calcmode="lin" valueType="num">
                                      <p:cBhvr>
                                        <p:cTn dur="1000" fill="hold" id="58"/>
                                        <p:tgtEl>
                                          <p:spTgt spid="59"/>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6000"/>
                            </p:stCondLst>
                            <p:childTnLst>
                              <p:par>
                                <p:cTn fill="hold" grpId="0" id="60" nodeType="afterEffect" presetClass="entr" presetID="2" presetSubtype="8">
                                  <p:stCondLst>
                                    <p:cond delay="0"/>
                                  </p:stCondLst>
                                  <p:childTnLst>
                                    <p:set>
                                      <p:cBhvr>
                                        <p:cTn dur="1" fill="hold" id="61">
                                          <p:stCondLst>
                                            <p:cond delay="0"/>
                                          </p:stCondLst>
                                        </p:cTn>
                                        <p:tgtEl>
                                          <p:spTgt spid="57"/>
                                        </p:tgtEl>
                                        <p:attrNameLst>
                                          <p:attrName>style.visibility</p:attrName>
                                        </p:attrNameLst>
                                      </p:cBhvr>
                                      <p:to>
                                        <p:strVal val="visible"/>
                                      </p:to>
                                    </p:set>
                                    <p:anim calcmode="lin" valueType="num">
                                      <p:cBhvr additive="base">
                                        <p:cTn dur="500" fill="hold" id="62"/>
                                        <p:tgtEl>
                                          <p:spTgt spid="57"/>
                                        </p:tgtEl>
                                        <p:attrNameLst>
                                          <p:attrName>ppt_x</p:attrName>
                                        </p:attrNameLst>
                                      </p:cBhvr>
                                      <p:tavLst>
                                        <p:tav tm="0">
                                          <p:val>
                                            <p:strVal val="0-#ppt_w/2"/>
                                          </p:val>
                                        </p:tav>
                                        <p:tav tm="100000">
                                          <p:val>
                                            <p:strVal val="#ppt_x"/>
                                          </p:val>
                                        </p:tav>
                                      </p:tavLst>
                                    </p:anim>
                                    <p:anim calcmode="lin" valueType="num">
                                      <p:cBhvr additive="base">
                                        <p:cTn dur="500" fill="hold" id="63"/>
                                        <p:tgtEl>
                                          <p:spTgt spid="57"/>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8">
                                  <p:stCondLst>
                                    <p:cond delay="0"/>
                                  </p:stCondLst>
                                  <p:childTnLst>
                                    <p:set>
                                      <p:cBhvr>
                                        <p:cTn dur="1" fill="hold" id="65">
                                          <p:stCondLst>
                                            <p:cond delay="0"/>
                                          </p:stCondLst>
                                        </p:cTn>
                                        <p:tgtEl>
                                          <p:spTgt spid="56"/>
                                        </p:tgtEl>
                                        <p:attrNameLst>
                                          <p:attrName>style.visibility</p:attrName>
                                        </p:attrNameLst>
                                      </p:cBhvr>
                                      <p:to>
                                        <p:strVal val="visible"/>
                                      </p:to>
                                    </p:set>
                                    <p:anim calcmode="lin" valueType="num">
                                      <p:cBhvr additive="base">
                                        <p:cTn dur="500" fill="hold" id="66"/>
                                        <p:tgtEl>
                                          <p:spTgt spid="56"/>
                                        </p:tgtEl>
                                        <p:attrNameLst>
                                          <p:attrName>ppt_x</p:attrName>
                                        </p:attrNameLst>
                                      </p:cBhvr>
                                      <p:tavLst>
                                        <p:tav tm="0">
                                          <p:val>
                                            <p:strVal val="0-#ppt_w/2"/>
                                          </p:val>
                                        </p:tav>
                                        <p:tav tm="100000">
                                          <p:val>
                                            <p:strVal val="#ppt_x"/>
                                          </p:val>
                                        </p:tav>
                                      </p:tavLst>
                                    </p:anim>
                                    <p:anim calcmode="lin" valueType="num">
                                      <p:cBhvr additive="base">
                                        <p:cTn dur="500" fill="hold" id="67"/>
                                        <p:tgtEl>
                                          <p:spTgt spid="56"/>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6500"/>
                            </p:stCondLst>
                            <p:childTnLst>
                              <p:par>
                                <p:cTn fill="hold" grpId="0" id="69" nodeType="afterEffect" presetClass="entr" presetID="42" presetSubtype="0">
                                  <p:stCondLst>
                                    <p:cond delay="0"/>
                                  </p:stCondLst>
                                  <p:childTnLst>
                                    <p:set>
                                      <p:cBhvr>
                                        <p:cTn dur="1" fill="hold" id="70">
                                          <p:stCondLst>
                                            <p:cond delay="0"/>
                                          </p:stCondLst>
                                        </p:cTn>
                                        <p:tgtEl>
                                          <p:spTgt spid="60"/>
                                        </p:tgtEl>
                                        <p:attrNameLst>
                                          <p:attrName>style.visibility</p:attrName>
                                        </p:attrNameLst>
                                      </p:cBhvr>
                                      <p:to>
                                        <p:strVal val="visible"/>
                                      </p:to>
                                    </p:set>
                                    <p:animEffect filter="fade" transition="in">
                                      <p:cBhvr>
                                        <p:cTn dur="1000" id="71"/>
                                        <p:tgtEl>
                                          <p:spTgt spid="60"/>
                                        </p:tgtEl>
                                      </p:cBhvr>
                                    </p:animEffect>
                                    <p:anim calcmode="lin" valueType="num">
                                      <p:cBhvr>
                                        <p:cTn dur="1000" fill="hold" id="72"/>
                                        <p:tgtEl>
                                          <p:spTgt spid="60"/>
                                        </p:tgtEl>
                                        <p:attrNameLst>
                                          <p:attrName>ppt_x</p:attrName>
                                        </p:attrNameLst>
                                      </p:cBhvr>
                                      <p:tavLst>
                                        <p:tav tm="0">
                                          <p:val>
                                            <p:strVal val="#ppt_x"/>
                                          </p:val>
                                        </p:tav>
                                        <p:tav tm="100000">
                                          <p:val>
                                            <p:strVal val="#ppt_x"/>
                                          </p:val>
                                        </p:tav>
                                      </p:tavLst>
                                    </p:anim>
                                    <p:anim calcmode="lin" valueType="num">
                                      <p:cBhvr>
                                        <p:cTn dur="1000" fill="hold" id="73"/>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49"/>
      <p:bldP grpId="0" spid="50"/>
      <p:bldP grpId="0" spid="51"/>
      <p:bldP grpId="0" spid="52"/>
      <p:bldP grpId="0" spid="53"/>
      <p:bldP grpId="0" spid="54"/>
      <p:bldP grpId="0" spid="55"/>
      <p:bldP grpId="0" spid="56"/>
      <p:bldP grpId="0" spid="57"/>
      <p:bldP grpId="0" spid="58"/>
      <p:bldP grpId="0" spid="59"/>
      <p:bldP grpId="0" spid="6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24"/>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不足之处</a:t>
            </a:r>
          </a:p>
        </p:txBody>
      </p:sp>
      <p:grpSp>
        <p:nvGrpSpPr>
          <p:cNvPr id="24" name="组合 23"/>
          <p:cNvGrpSpPr/>
          <p:nvPr/>
        </p:nvGrpSpPr>
        <p:grpSpPr>
          <a:xfrm>
            <a:off x="1104549" y="1728709"/>
            <a:ext cx="2210813" cy="987120"/>
            <a:chOff x="465719" y="1295954"/>
            <a:chExt cx="1658494" cy="740511"/>
          </a:xfrm>
        </p:grpSpPr>
        <p:sp>
          <p:nvSpPr>
            <p:cNvPr id="26" name="Freeform 1"/>
            <p:cNvSpPr>
              <a:spLocks noChangeArrowheads="1"/>
            </p:cNvSpPr>
            <p:nvPr/>
          </p:nvSpPr>
          <p:spPr bwMode="auto">
            <a:xfrm rot="10800000">
              <a:off x="465719" y="1295954"/>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anchor="ctr" wrap="none"/>
            <a:lstStyle/>
            <a:p>
              <a:endParaRPr lang="en-US" sz="3199">
                <a:latin typeface="+mn-ea"/>
              </a:endParaRPr>
            </a:p>
          </p:txBody>
        </p:sp>
        <p:sp>
          <p:nvSpPr>
            <p:cNvPr id="27" name="Freeform 41"/>
            <p:cNvSpPr>
              <a:spLocks noEditPoints="1"/>
            </p:cNvSpPr>
            <p:nvPr/>
          </p:nvSpPr>
          <p:spPr bwMode="auto">
            <a:xfrm>
              <a:off x="1089592" y="1430439"/>
              <a:ext cx="458072" cy="416658"/>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kern="0" lang="en-US" sz="3199">
                <a:solidFill>
                  <a:sysClr lastClr="000000" val="windowText"/>
                </a:solidFill>
                <a:latin charset="-122" pitchFamily="34" typeface="微软雅黑"/>
                <a:ea charset="-122" pitchFamily="34" typeface="微软雅黑"/>
              </a:endParaRPr>
            </a:p>
          </p:txBody>
        </p:sp>
      </p:grpSp>
      <p:sp>
        <p:nvSpPr>
          <p:cNvPr id="28" name="TextBox 6"/>
          <p:cNvSpPr txBox="1"/>
          <p:nvPr/>
        </p:nvSpPr>
        <p:spPr>
          <a:xfrm>
            <a:off x="3551184" y="1958254"/>
            <a:ext cx="8114529" cy="755216"/>
          </a:xfrm>
          <a:prstGeom prst="rect">
            <a:avLst/>
          </a:prstGeom>
          <a:noFill/>
        </p:spPr>
        <p:txBody>
          <a:bodyPr bIns="57568" lIns="115134" rIns="115134" rtlCol="0" tIns="57568" wrap="square">
            <a:spAutoFit/>
          </a:bodyPr>
          <a:lstStyle/>
          <a:p>
            <a:pPr>
              <a:lnSpc>
                <a:spcPct val="150000"/>
              </a:lnSpc>
            </a:pPr>
            <a:r>
              <a:rPr altLang="en-US" lang="zh-CN" sz="1400">
                <a:latin typeface="+mj-ea"/>
                <a:ea typeface="+mj-ea"/>
              </a:rPr>
              <a:t>单击此处添加文本单击此处添加文本 单击此处添加文本单击此处添加文本单击此处添加文本</a:t>
            </a:r>
          </a:p>
          <a:p>
            <a:pPr>
              <a:lnSpc>
                <a:spcPct val="150000"/>
              </a:lnSpc>
            </a:pPr>
            <a:r>
              <a:rPr altLang="en-US" lang="zh-CN" sz="1400">
                <a:latin typeface="+mj-ea"/>
                <a:ea typeface="+mj-ea"/>
              </a:rPr>
              <a:t>单击此处添加文本单击此处添加文本单击此处添加文本 单击此处添加文本单击此处添加文本</a:t>
            </a:r>
          </a:p>
        </p:txBody>
      </p:sp>
      <p:sp>
        <p:nvSpPr>
          <p:cNvPr id="29" name="TextBox 7"/>
          <p:cNvSpPr txBox="1"/>
          <p:nvPr/>
        </p:nvSpPr>
        <p:spPr>
          <a:xfrm>
            <a:off x="3395132" y="1605597"/>
            <a:ext cx="3551573" cy="401251"/>
          </a:xfrm>
          <a:prstGeom prst="rect">
            <a:avLst/>
          </a:prstGeom>
          <a:noFill/>
        </p:spPr>
        <p:txBody>
          <a:bodyPr bIns="38091" lIns="76182" rIns="76182" rtlCol="0" tIns="38091" wrap="square">
            <a:spAutoFit/>
          </a:bodyPr>
          <a:lstStyle/>
          <a:p>
            <a:r>
              <a:rPr altLang="zh-CN" b="1" lang="zh-CN" sz="2133">
                <a:solidFill>
                  <a:schemeClr val="tx2">
                    <a:lumMod val="75000"/>
                  </a:schemeClr>
                </a:solidFill>
                <a:latin typeface="+mj-ea"/>
                <a:ea typeface="+mj-ea"/>
              </a:rPr>
              <a:t>（一）单击填加标题</a:t>
            </a:r>
          </a:p>
        </p:txBody>
      </p:sp>
      <p:grpSp>
        <p:nvGrpSpPr>
          <p:cNvPr id="30" name="组合 29"/>
          <p:cNvGrpSpPr/>
          <p:nvPr/>
        </p:nvGrpSpPr>
        <p:grpSpPr>
          <a:xfrm>
            <a:off x="1104549" y="4653621"/>
            <a:ext cx="2210813" cy="1034332"/>
            <a:chOff x="465719" y="3291830"/>
            <a:chExt cx="1658494" cy="740511"/>
          </a:xfrm>
        </p:grpSpPr>
        <p:sp>
          <p:nvSpPr>
            <p:cNvPr id="31" name="Freeform 1"/>
            <p:cNvSpPr>
              <a:spLocks noChangeArrowheads="1"/>
            </p:cNvSpPr>
            <p:nvPr/>
          </p:nvSpPr>
          <p:spPr bwMode="auto">
            <a:xfrm rot="10800000">
              <a:off x="465719" y="3291830"/>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chemeClr val="accent1">
                <a:lumMod val="75000"/>
              </a:schemeClr>
            </a:solidFill>
            <a:ln>
              <a:noFill/>
            </a:ln>
            <a:effectLst/>
          </p:spPr>
          <p:txBody>
            <a:bodyPr anchor="ctr" wrap="none"/>
            <a:lstStyle/>
            <a:p>
              <a:endParaRPr lang="en-US" sz="3199">
                <a:latin typeface="+mn-ea"/>
              </a:endParaRPr>
            </a:p>
          </p:txBody>
        </p:sp>
        <p:pic>
          <p:nvPicPr>
            <p:cNvPr id="32" name="Picture 2"/>
            <p:cNvPicPr>
              <a:picLocks noChangeArrowheads="1" noChangeAspect="1"/>
            </p:cNvPicPr>
            <p:nvPr/>
          </p:nvPicPr>
          <p:blipFill>
            <a:blip r:embed="rId3">
              <a:extLst>
                <a:ext uri="{28A0092B-C50C-407E-A947-70E740481C1C}">
                  <a14:useLocalDpi/>
                </a:ext>
              </a:extLst>
            </a:blip>
            <a:stretch>
              <a:fillRect/>
            </a:stretch>
          </p:blipFill>
          <p:spPr bwMode="auto">
            <a:xfrm>
              <a:off x="1171134" y="3488771"/>
              <a:ext cx="346674" cy="346630"/>
            </a:xfrm>
            <a:prstGeom prst="rect">
              <a:avLst/>
            </a:prstGeom>
            <a:noFill/>
            <a:extLst>
              <a:ext uri="{909E8E84-426E-40DD-AFC4-6F175D3DCCD1}">
                <a14:hiddenFill>
                  <a:solidFill>
                    <a:srgbClr val="FFFFFF"/>
                  </a:solidFill>
                </a14:hiddenFill>
              </a:ext>
            </a:extLst>
          </p:spPr>
        </p:pic>
      </p:grpSp>
      <p:sp>
        <p:nvSpPr>
          <p:cNvPr id="33" name="TextBox 11"/>
          <p:cNvSpPr txBox="1"/>
          <p:nvPr/>
        </p:nvSpPr>
        <p:spPr>
          <a:xfrm>
            <a:off x="3551184" y="3472878"/>
            <a:ext cx="8114529" cy="755216"/>
          </a:xfrm>
          <a:prstGeom prst="rect">
            <a:avLst/>
          </a:prstGeom>
          <a:noFill/>
        </p:spPr>
        <p:txBody>
          <a:bodyPr bIns="57568" lIns="115134" rIns="115134" rtlCol="0" tIns="57568" wrap="square">
            <a:spAutoFit/>
          </a:bodyPr>
          <a:lstStyle/>
          <a:p>
            <a:pPr>
              <a:lnSpc>
                <a:spcPct val="150000"/>
              </a:lnSpc>
            </a:pPr>
            <a:r>
              <a:rPr altLang="en-US" lang="zh-CN" sz="1400">
                <a:latin typeface="+mj-ea"/>
                <a:ea typeface="+mj-ea"/>
              </a:rPr>
              <a:t>单击此处添加文本单击此处添加文本 单击此处添加文本单击此处添加文本单击此处添加文本</a:t>
            </a:r>
          </a:p>
          <a:p>
            <a:pPr>
              <a:lnSpc>
                <a:spcPct val="150000"/>
              </a:lnSpc>
            </a:pPr>
            <a:r>
              <a:rPr altLang="en-US" lang="zh-CN" sz="1400">
                <a:latin typeface="+mj-ea"/>
                <a:ea typeface="+mj-ea"/>
              </a:rPr>
              <a:t>单击此处添加文本单击此处添加文本单击此处添加文本 单击此处添加文本单击此处添加文本</a:t>
            </a:r>
          </a:p>
        </p:txBody>
      </p:sp>
      <p:sp>
        <p:nvSpPr>
          <p:cNvPr id="34" name="TextBox 12"/>
          <p:cNvSpPr txBox="1"/>
          <p:nvPr/>
        </p:nvSpPr>
        <p:spPr>
          <a:xfrm>
            <a:off x="3395132" y="3120221"/>
            <a:ext cx="3551573" cy="401251"/>
          </a:xfrm>
          <a:prstGeom prst="rect">
            <a:avLst/>
          </a:prstGeom>
          <a:noFill/>
        </p:spPr>
        <p:txBody>
          <a:bodyPr bIns="38091" lIns="76182" rIns="76182" rtlCol="0" tIns="38091" wrap="square">
            <a:spAutoFit/>
          </a:bodyPr>
          <a:lstStyle/>
          <a:p>
            <a:r>
              <a:rPr altLang="zh-CN" b="1" lang="zh-CN" sz="2133">
                <a:solidFill>
                  <a:schemeClr val="tx2">
                    <a:lumMod val="75000"/>
                  </a:schemeClr>
                </a:solidFill>
                <a:latin typeface="+mj-ea"/>
                <a:ea typeface="+mj-ea"/>
              </a:rPr>
              <a:t>（二）单击填加标题</a:t>
            </a:r>
          </a:p>
        </p:txBody>
      </p:sp>
      <p:sp>
        <p:nvSpPr>
          <p:cNvPr id="35" name="TextBox 13"/>
          <p:cNvSpPr txBox="1"/>
          <p:nvPr/>
        </p:nvSpPr>
        <p:spPr>
          <a:xfrm>
            <a:off x="3551184" y="4933896"/>
            <a:ext cx="8114529" cy="755216"/>
          </a:xfrm>
          <a:prstGeom prst="rect">
            <a:avLst/>
          </a:prstGeom>
          <a:noFill/>
        </p:spPr>
        <p:txBody>
          <a:bodyPr bIns="57568" lIns="115134" rIns="115134" rtlCol="0" tIns="57568" wrap="square">
            <a:spAutoFit/>
          </a:bodyPr>
          <a:lstStyle/>
          <a:p>
            <a:pPr>
              <a:lnSpc>
                <a:spcPct val="150000"/>
              </a:lnSpc>
            </a:pPr>
            <a:r>
              <a:rPr altLang="en-US" lang="zh-CN" sz="1400">
                <a:latin typeface="+mj-ea"/>
                <a:ea typeface="+mj-ea"/>
              </a:rPr>
              <a:t>单击此处添加文本单击此处添加文本 单击此处添加文本单击此处添加文本单击此处添加文本</a:t>
            </a:r>
          </a:p>
          <a:p>
            <a:pPr>
              <a:lnSpc>
                <a:spcPct val="150000"/>
              </a:lnSpc>
            </a:pPr>
            <a:r>
              <a:rPr altLang="en-US" lang="zh-CN" sz="1400">
                <a:latin typeface="+mj-ea"/>
                <a:ea typeface="+mj-ea"/>
              </a:rPr>
              <a:t>单击此处添加文本单击此处添加文本单击此处添加文本 单击此处添加文本单击此处添加文本</a:t>
            </a:r>
          </a:p>
        </p:txBody>
      </p:sp>
      <p:sp>
        <p:nvSpPr>
          <p:cNvPr id="36" name="TextBox 14"/>
          <p:cNvSpPr txBox="1"/>
          <p:nvPr/>
        </p:nvSpPr>
        <p:spPr>
          <a:xfrm>
            <a:off x="3395132" y="4581238"/>
            <a:ext cx="3551573" cy="401251"/>
          </a:xfrm>
          <a:prstGeom prst="rect">
            <a:avLst/>
          </a:prstGeom>
          <a:noFill/>
        </p:spPr>
        <p:txBody>
          <a:bodyPr bIns="38091" lIns="76182" rIns="76182" rtlCol="0" tIns="38091" wrap="square">
            <a:spAutoFit/>
          </a:bodyPr>
          <a:lstStyle/>
          <a:p>
            <a:r>
              <a:rPr altLang="zh-CN" b="1" lang="zh-CN" sz="2133">
                <a:solidFill>
                  <a:schemeClr val="tx2">
                    <a:lumMod val="75000"/>
                  </a:schemeClr>
                </a:solidFill>
                <a:latin typeface="+mj-ea"/>
                <a:ea typeface="+mj-ea"/>
              </a:rPr>
              <a:t>（三）单击填加标题</a:t>
            </a:r>
          </a:p>
        </p:txBody>
      </p:sp>
      <p:grpSp>
        <p:nvGrpSpPr>
          <p:cNvPr id="37" name="Group 4"/>
          <p:cNvGrpSpPr/>
          <p:nvPr/>
        </p:nvGrpSpPr>
        <p:grpSpPr>
          <a:xfrm>
            <a:off x="1104549" y="3192073"/>
            <a:ext cx="2210813" cy="1033342"/>
            <a:chOff x="1372486" y="3793072"/>
            <a:chExt cx="6146978" cy="2804667"/>
          </a:xfrm>
        </p:grpSpPr>
        <p:sp>
          <p:nvSpPr>
            <p:cNvPr id="38" name="Freeform 1"/>
            <p:cNvSpPr>
              <a:spLocks noChangeArrowheads="1"/>
            </p:cNvSpPr>
            <p:nvPr/>
          </p:nvSpPr>
          <p:spPr bwMode="auto">
            <a:xfrm rot="10800000">
              <a:off x="1372486" y="3793072"/>
              <a:ext cx="6146978" cy="2804667"/>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rgbClr val="E8B218"/>
            </a:solidFill>
            <a:ln>
              <a:noFill/>
            </a:ln>
            <a:effectLst/>
          </p:spPr>
          <p:txBody>
            <a:bodyPr anchor="ctr" wrap="none"/>
            <a:lstStyle/>
            <a:p>
              <a:endParaRPr lang="en-US" sz="3199">
                <a:latin typeface="+mn-ea"/>
              </a:endParaRPr>
            </a:p>
          </p:txBody>
        </p:sp>
        <p:grpSp>
          <p:nvGrpSpPr>
            <p:cNvPr id="39" name="Group 2"/>
            <p:cNvGrpSpPr/>
            <p:nvPr/>
          </p:nvGrpSpPr>
          <p:grpSpPr>
            <a:xfrm>
              <a:off x="3531959" y="4060393"/>
              <a:ext cx="1906518" cy="1888205"/>
              <a:chOff x="1569458" y="688424"/>
              <a:chExt cx="334962" cy="331788"/>
            </a:xfrm>
            <a:solidFill>
              <a:schemeClr val="bg1"/>
            </a:solidFill>
          </p:grpSpPr>
          <p:sp>
            <p:nvSpPr>
              <p:cNvPr id="40"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199">
                  <a:latin typeface="+mn-ea"/>
                </a:endParaRPr>
              </a:p>
            </p:txBody>
          </p:sp>
          <p:sp>
            <p:nvSpPr>
              <p:cNvPr id="41"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199">
                  <a:latin typeface="+mn-ea"/>
                </a:endParaRPr>
              </a:p>
            </p:txBody>
          </p:sp>
          <p:sp>
            <p:nvSpPr>
              <p:cNvPr id="42"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199">
                  <a:latin typeface="+mn-ea"/>
                </a:endParaRPr>
              </a:p>
            </p:txBody>
          </p:sp>
          <p:sp>
            <p:nvSpPr>
              <p:cNvPr id="43"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199">
                  <a:latin typeface="+mn-ea"/>
                </a:endParaRPr>
              </a:p>
            </p:txBody>
          </p:sp>
          <p:sp>
            <p:nvSpPr>
              <p:cNvPr id="44"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199">
                  <a:latin typeface="+mn-ea"/>
                </a:endParaRPr>
              </a:p>
            </p:txBody>
          </p:sp>
          <p:sp>
            <p:nvSpPr>
              <p:cNvPr id="45"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199">
                  <a:latin typeface="+mn-ea"/>
                </a:endParaRPr>
              </a:p>
            </p:txBody>
          </p:sp>
        </p:grpSp>
      </p:grpSp>
    </p:spTree>
    <p:extLst>
      <p:ext uri="{BB962C8B-B14F-4D97-AF65-F5344CB8AC3E}">
        <p14:creationId val="1109958293"/>
      </p:ext>
    </p:extLst>
  </p:cSld>
  <p:clrMapOvr>
    <a:masterClrMapping/>
  </p:clrMapOvr>
  <p:transition advClick="0"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5"/>
                                        </p:tgtEl>
                                        <p:attrNameLst>
                                          <p:attrName>style.visibility</p:attrName>
                                        </p:attrNameLst>
                                      </p:cBhvr>
                                      <p:to>
                                        <p:strVal val="visible"/>
                                      </p:to>
                                    </p:set>
                                    <p:animEffect filter="randombar(horizontal)" transition="in">
                                      <p:cBhvr>
                                        <p:cTn dur="500" id="7"/>
                                        <p:tgtEl>
                                          <p:spTgt spid="25"/>
                                        </p:tgtEl>
                                      </p:cBhvr>
                                    </p:animEffect>
                                  </p:childTnLst>
                                </p:cTn>
                              </p:par>
                            </p:childTnLst>
                          </p:cTn>
                        </p:par>
                        <p:par>
                          <p:cTn fill="hold" id="8" nodeType="afterGroup">
                            <p:stCondLst>
                              <p:cond delay="500"/>
                            </p:stCondLst>
                            <p:childTnLst>
                              <p:par>
                                <p:cTn decel="100000" fill="hold" id="9" nodeType="afterEffect" presetClass="entr" presetID="2" presetSubtype="8">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500" fill="hold" id="11"/>
                                        <p:tgtEl>
                                          <p:spTgt spid="24"/>
                                        </p:tgtEl>
                                        <p:attrNameLst>
                                          <p:attrName>ppt_x</p:attrName>
                                        </p:attrNameLst>
                                      </p:cBhvr>
                                      <p:tavLst>
                                        <p:tav tm="0">
                                          <p:val>
                                            <p:strVal val="0-#ppt_w/2"/>
                                          </p:val>
                                        </p:tav>
                                        <p:tav tm="100000">
                                          <p:val>
                                            <p:strVal val="#ppt_x"/>
                                          </p:val>
                                        </p:tav>
                                      </p:tavLst>
                                    </p:anim>
                                    <p:anim calcmode="lin" valueType="num">
                                      <p:cBhvr additive="base">
                                        <p:cTn dur="500" fill="hold" id="12"/>
                                        <p:tgtEl>
                                          <p:spTgt spid="2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29"/>
                                        </p:tgtEl>
                                        <p:attrNameLst>
                                          <p:attrName>style.visibility</p:attrName>
                                        </p:attrNameLst>
                                      </p:cBhvr>
                                      <p:to>
                                        <p:strVal val="visible"/>
                                      </p:to>
                                    </p:set>
                                    <p:animEffect filter="fade" transition="in">
                                      <p:cBhvr>
                                        <p:cTn dur="500" id="16"/>
                                        <p:tgtEl>
                                          <p:spTgt spid="29"/>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28"/>
                                        </p:tgtEl>
                                        <p:attrNameLst>
                                          <p:attrName>style.visibility</p:attrName>
                                        </p:attrNameLst>
                                      </p:cBhvr>
                                      <p:to>
                                        <p:strVal val="visible"/>
                                      </p:to>
                                    </p:set>
                                    <p:animEffect filter="wipe(left)" transition="in">
                                      <p:cBhvr>
                                        <p:cTn dur="750" id="20"/>
                                        <p:tgtEl>
                                          <p:spTgt spid="28"/>
                                        </p:tgtEl>
                                      </p:cBhvr>
                                    </p:animEffect>
                                  </p:childTnLst>
                                </p:cTn>
                              </p:par>
                            </p:childTnLst>
                          </p:cTn>
                        </p:par>
                        <p:par>
                          <p:cTn fill="hold" id="21" nodeType="afterGroup">
                            <p:stCondLst>
                              <p:cond delay="2250"/>
                            </p:stCondLst>
                            <p:childTnLst>
                              <p:par>
                                <p:cTn decel="100000" fill="hold" id="22" nodeType="afterEffect" presetClass="entr" presetID="2" presetSubtype="8">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additive="base">
                                        <p:cTn dur="500" fill="hold" id="24"/>
                                        <p:tgtEl>
                                          <p:spTgt spid="37"/>
                                        </p:tgtEl>
                                        <p:attrNameLst>
                                          <p:attrName>ppt_x</p:attrName>
                                        </p:attrNameLst>
                                      </p:cBhvr>
                                      <p:tavLst>
                                        <p:tav tm="0">
                                          <p:val>
                                            <p:strVal val="0-#ppt_w/2"/>
                                          </p:val>
                                        </p:tav>
                                        <p:tav tm="100000">
                                          <p:val>
                                            <p:strVal val="#ppt_x"/>
                                          </p:val>
                                        </p:tav>
                                      </p:tavLst>
                                    </p:anim>
                                    <p:anim calcmode="lin" valueType="num">
                                      <p:cBhvr additive="base">
                                        <p:cTn dur="500" fill="hold" id="25"/>
                                        <p:tgtEl>
                                          <p:spTgt spid="37"/>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750"/>
                            </p:stCondLst>
                            <p:childTnLst>
                              <p:par>
                                <p:cTn fill="hold" grpId="0" id="27" nodeType="afterEffect" presetClass="entr" presetID="10" presetSubtype="0">
                                  <p:stCondLst>
                                    <p:cond delay="0"/>
                                  </p:stCondLst>
                                  <p:childTnLst>
                                    <p:set>
                                      <p:cBhvr>
                                        <p:cTn dur="1" fill="hold" id="28">
                                          <p:stCondLst>
                                            <p:cond delay="0"/>
                                          </p:stCondLst>
                                        </p:cTn>
                                        <p:tgtEl>
                                          <p:spTgt spid="34"/>
                                        </p:tgtEl>
                                        <p:attrNameLst>
                                          <p:attrName>style.visibility</p:attrName>
                                        </p:attrNameLst>
                                      </p:cBhvr>
                                      <p:to>
                                        <p:strVal val="visible"/>
                                      </p:to>
                                    </p:set>
                                    <p:animEffect filter="fade" transition="in">
                                      <p:cBhvr>
                                        <p:cTn dur="500" id="29"/>
                                        <p:tgtEl>
                                          <p:spTgt spid="34"/>
                                        </p:tgtEl>
                                      </p:cBhvr>
                                    </p:animEffect>
                                  </p:childTnLst>
                                </p:cTn>
                              </p:par>
                            </p:childTnLst>
                          </p:cTn>
                        </p:par>
                        <p:par>
                          <p:cTn fill="hold" id="30" nodeType="afterGroup">
                            <p:stCondLst>
                              <p:cond delay="3250"/>
                            </p:stCondLst>
                            <p:childTnLst>
                              <p:par>
                                <p:cTn fill="hold" grpId="0" id="31" nodeType="afterEffect" presetClass="entr" presetID="22" presetSubtype="8">
                                  <p:stCondLst>
                                    <p:cond delay="0"/>
                                  </p:stCondLst>
                                  <p:childTnLst>
                                    <p:set>
                                      <p:cBhvr>
                                        <p:cTn dur="1" fill="hold" id="32">
                                          <p:stCondLst>
                                            <p:cond delay="0"/>
                                          </p:stCondLst>
                                        </p:cTn>
                                        <p:tgtEl>
                                          <p:spTgt spid="33"/>
                                        </p:tgtEl>
                                        <p:attrNameLst>
                                          <p:attrName>style.visibility</p:attrName>
                                        </p:attrNameLst>
                                      </p:cBhvr>
                                      <p:to>
                                        <p:strVal val="visible"/>
                                      </p:to>
                                    </p:set>
                                    <p:animEffect filter="wipe(left)" transition="in">
                                      <p:cBhvr>
                                        <p:cTn dur="750" id="33"/>
                                        <p:tgtEl>
                                          <p:spTgt spid="33"/>
                                        </p:tgtEl>
                                      </p:cBhvr>
                                    </p:animEffect>
                                  </p:childTnLst>
                                </p:cTn>
                              </p:par>
                            </p:childTnLst>
                          </p:cTn>
                        </p:par>
                        <p:par>
                          <p:cTn fill="hold" id="34" nodeType="afterGroup">
                            <p:stCondLst>
                              <p:cond delay="4000"/>
                            </p:stCondLst>
                            <p:childTnLst>
                              <p:par>
                                <p:cTn decel="100000" fill="hold" id="35" nodeType="afterEffect" presetClass="entr" presetID="2" presetSubtype="8">
                                  <p:stCondLst>
                                    <p:cond delay="0"/>
                                  </p:stCondLst>
                                  <p:childTnLst>
                                    <p:set>
                                      <p:cBhvr>
                                        <p:cTn dur="1" fill="hold" id="36">
                                          <p:stCondLst>
                                            <p:cond delay="0"/>
                                          </p:stCondLst>
                                        </p:cTn>
                                        <p:tgtEl>
                                          <p:spTgt spid="30"/>
                                        </p:tgtEl>
                                        <p:attrNameLst>
                                          <p:attrName>style.visibility</p:attrName>
                                        </p:attrNameLst>
                                      </p:cBhvr>
                                      <p:to>
                                        <p:strVal val="visible"/>
                                      </p:to>
                                    </p:set>
                                    <p:anim calcmode="lin" valueType="num">
                                      <p:cBhvr additive="base">
                                        <p:cTn dur="500" fill="hold" id="37"/>
                                        <p:tgtEl>
                                          <p:spTgt spid="30"/>
                                        </p:tgtEl>
                                        <p:attrNameLst>
                                          <p:attrName>ppt_x</p:attrName>
                                        </p:attrNameLst>
                                      </p:cBhvr>
                                      <p:tavLst>
                                        <p:tav tm="0">
                                          <p:val>
                                            <p:strVal val="0-#ppt_w/2"/>
                                          </p:val>
                                        </p:tav>
                                        <p:tav tm="100000">
                                          <p:val>
                                            <p:strVal val="#ppt_x"/>
                                          </p:val>
                                        </p:tav>
                                      </p:tavLst>
                                    </p:anim>
                                    <p:anim calcmode="lin" valueType="num">
                                      <p:cBhvr additive="base">
                                        <p:cTn dur="500" fill="hold" id="38"/>
                                        <p:tgtEl>
                                          <p:spTgt spid="30"/>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4500"/>
                            </p:stCondLst>
                            <p:childTnLst>
                              <p:par>
                                <p:cTn fill="hold" grpId="0" id="40" nodeType="afterEffect" presetClass="entr" presetID="10" presetSubtype="0">
                                  <p:stCondLst>
                                    <p:cond delay="0"/>
                                  </p:stCondLst>
                                  <p:childTnLst>
                                    <p:set>
                                      <p:cBhvr>
                                        <p:cTn dur="1" fill="hold" id="41">
                                          <p:stCondLst>
                                            <p:cond delay="0"/>
                                          </p:stCondLst>
                                        </p:cTn>
                                        <p:tgtEl>
                                          <p:spTgt spid="36"/>
                                        </p:tgtEl>
                                        <p:attrNameLst>
                                          <p:attrName>style.visibility</p:attrName>
                                        </p:attrNameLst>
                                      </p:cBhvr>
                                      <p:to>
                                        <p:strVal val="visible"/>
                                      </p:to>
                                    </p:set>
                                    <p:animEffect filter="fade" transition="in">
                                      <p:cBhvr>
                                        <p:cTn dur="500" id="42"/>
                                        <p:tgtEl>
                                          <p:spTgt spid="36"/>
                                        </p:tgtEl>
                                      </p:cBhvr>
                                    </p:animEffect>
                                  </p:childTnLst>
                                </p:cTn>
                              </p:par>
                            </p:childTnLst>
                          </p:cTn>
                        </p:par>
                        <p:par>
                          <p:cTn fill="hold" id="43" nodeType="afterGroup">
                            <p:stCondLst>
                              <p:cond delay="5000"/>
                            </p:stCondLst>
                            <p:childTnLst>
                              <p:par>
                                <p:cTn fill="hold" grpId="0" id="44" nodeType="afterEffect" presetClass="entr" presetID="22" presetSubtype="8">
                                  <p:stCondLst>
                                    <p:cond delay="0"/>
                                  </p:stCondLst>
                                  <p:childTnLst>
                                    <p:set>
                                      <p:cBhvr>
                                        <p:cTn dur="1" fill="hold" id="45">
                                          <p:stCondLst>
                                            <p:cond delay="0"/>
                                          </p:stCondLst>
                                        </p:cTn>
                                        <p:tgtEl>
                                          <p:spTgt spid="35"/>
                                        </p:tgtEl>
                                        <p:attrNameLst>
                                          <p:attrName>style.visibility</p:attrName>
                                        </p:attrNameLst>
                                      </p:cBhvr>
                                      <p:to>
                                        <p:strVal val="visible"/>
                                      </p:to>
                                    </p:set>
                                    <p:animEffect filter="wipe(left)" transition="in">
                                      <p:cBhvr>
                                        <p:cTn dur="750" id="46"/>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8"/>
      <p:bldP grpId="0" spid="29"/>
      <p:bldP grpId="0" spid="33"/>
      <p:bldP grpId="0" spid="34"/>
      <p:bldP grpId="0" spid="35"/>
      <p:bldP grpId="0" spid="3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3638402" y="1269845"/>
            <a:ext cx="1838291" cy="1653940"/>
          </a:xfrm>
          <a:custGeom>
            <a:rect b="b" l="l" r="r" t="t"/>
            <a:pathLst>
              <a:path h="1656183" w="1648346">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lumMod val="75000"/>
            </a:schemeClr>
          </a:solidFill>
          <a:ln algn="ctr" cap="flat" cmpd="sng" w="25400">
            <a:noFill/>
            <a:prstDash val="solid"/>
          </a:ln>
          <a:effectLst/>
        </p:spPr>
        <p:txBody>
          <a:bodyPr anchor="ctr" bIns="58599" lIns="117199" rIns="117199" rtlCol="0" tIns="58599"/>
          <a:lstStyle/>
          <a:p>
            <a:pPr algn="ctr"/>
            <a:endParaRPr altLang="en-US" b="1" kern="0" lang="zh-CN" sz="2599">
              <a:solidFill>
                <a:sysClr lastClr="FFFFFF" val="window"/>
              </a:solidFill>
              <a:latin charset="-122" pitchFamily="34" typeface="微软雅黑"/>
              <a:ea charset="-122" pitchFamily="34" typeface="微软雅黑"/>
            </a:endParaRPr>
          </a:p>
        </p:txBody>
      </p:sp>
      <p:sp>
        <p:nvSpPr>
          <p:cNvPr id="3" name="椭圆 1"/>
          <p:cNvSpPr/>
          <p:nvPr/>
        </p:nvSpPr>
        <p:spPr>
          <a:xfrm>
            <a:off x="3470324" y="2720229"/>
            <a:ext cx="923516" cy="1653940"/>
          </a:xfrm>
          <a:custGeom>
            <a:rect b="b" l="l" r="r" t="t"/>
            <a:pathLst>
              <a:path h="1656183" w="828091">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2B83E5"/>
          </a:solidFill>
          <a:ln algn="ctr" cap="flat" cmpd="sng" w="25400">
            <a:noFill/>
            <a:prstDash val="solid"/>
          </a:ln>
          <a:effectLst/>
        </p:spPr>
        <p:txBody>
          <a:bodyPr anchor="ctr" bIns="58599" lIns="117199" rIns="117199" rtlCol="0" tIns="58599"/>
          <a:lstStyle/>
          <a:p>
            <a:pPr algn="ctr">
              <a:defRPr/>
            </a:pPr>
            <a:endParaRPr altLang="en-US" kern="0" lang="zh-CN">
              <a:solidFill>
                <a:sysClr lastClr="FFFFFF" val="window"/>
              </a:solidFill>
              <a:ea charset="-122" pitchFamily="34" typeface="微软雅黑"/>
            </a:endParaRPr>
          </a:p>
        </p:txBody>
      </p:sp>
      <p:sp>
        <p:nvSpPr>
          <p:cNvPr id="4" name="椭圆 1"/>
          <p:cNvSpPr/>
          <p:nvPr/>
        </p:nvSpPr>
        <p:spPr>
          <a:xfrm rot="5400000">
            <a:off x="3436092" y="4094135"/>
            <a:ext cx="1646112" cy="1847033"/>
          </a:xfrm>
          <a:custGeom>
            <a:rect b="b" l="l" r="r" t="t"/>
            <a:pathLst>
              <a:path h="1656183" w="1648346">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lumMod val="75000"/>
            </a:schemeClr>
          </a:solidFill>
          <a:ln algn="ctr" cap="flat" cmpd="sng" w="25400">
            <a:noFill/>
            <a:prstDash val="solid"/>
          </a:ln>
          <a:effectLst/>
        </p:spPr>
        <p:txBody>
          <a:bodyPr anchor="ctr" bIns="58599" lIns="117199" rIns="117199" rtlCol="0" tIns="58599"/>
          <a:lstStyle/>
          <a:p>
            <a:pPr algn="ctr"/>
            <a:endParaRPr altLang="en-US" b="1" kern="0" lang="zh-CN" sz="2599">
              <a:solidFill>
                <a:sysClr lastClr="FFFFFF" val="window"/>
              </a:solidFill>
              <a:latin charset="-122" pitchFamily="34" typeface="微软雅黑"/>
              <a:ea charset="-122" pitchFamily="34" typeface="微软雅黑"/>
            </a:endParaRPr>
          </a:p>
        </p:txBody>
      </p:sp>
      <p:sp>
        <p:nvSpPr>
          <p:cNvPr id="5" name="椭圆 1"/>
          <p:cNvSpPr/>
          <p:nvPr/>
        </p:nvSpPr>
        <p:spPr>
          <a:xfrm rot="10800000">
            <a:off x="1995388" y="1041939"/>
            <a:ext cx="1838291" cy="1653940"/>
          </a:xfrm>
          <a:custGeom>
            <a:rect b="b" l="l" r="r" t="t"/>
            <a:pathLst>
              <a:path h="1656183" w="1648346">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2B83E5"/>
          </a:solidFill>
          <a:ln algn="ctr" cap="flat" cmpd="sng" w="25400">
            <a:noFill/>
            <a:prstDash val="solid"/>
          </a:ln>
          <a:effectLst/>
        </p:spPr>
        <p:txBody>
          <a:bodyPr anchor="ctr" bIns="58599" lIns="117199" rIns="117199" rtlCol="0" tIns="58599"/>
          <a:lstStyle/>
          <a:p>
            <a:pPr algn="ctr">
              <a:defRPr/>
            </a:pPr>
            <a:endParaRPr altLang="en-US" kern="0" lang="zh-CN">
              <a:solidFill>
                <a:sysClr lastClr="FFFFFF" val="window"/>
              </a:solidFill>
              <a:ea charset="-122" pitchFamily="34" typeface="微软雅黑"/>
            </a:endParaRPr>
          </a:p>
        </p:txBody>
      </p:sp>
      <p:sp>
        <p:nvSpPr>
          <p:cNvPr id="6" name="椭圆 1"/>
          <p:cNvSpPr/>
          <p:nvPr/>
        </p:nvSpPr>
        <p:spPr>
          <a:xfrm rot="6199008">
            <a:off x="2388586" y="3454223"/>
            <a:ext cx="826970" cy="1740176"/>
          </a:xfrm>
          <a:custGeom>
            <a:rect b="b" l="l" r="r" t="t"/>
            <a:pathLst>
              <a:path h="1560369" w="828091">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tx2">
              <a:lumMod val="40000"/>
              <a:lumOff val="60000"/>
            </a:schemeClr>
          </a:solidFill>
          <a:ln algn="ctr" cap="flat" cmpd="sng" w="25400">
            <a:noFill/>
            <a:prstDash val="solid"/>
          </a:ln>
          <a:effectLst/>
        </p:spPr>
        <p:txBody>
          <a:bodyPr anchor="ctr" bIns="58599" lIns="117199" rIns="117199" rtlCol="0" tIns="58599"/>
          <a:lstStyle/>
          <a:p>
            <a:pPr algn="ctr">
              <a:defRPr/>
            </a:pPr>
            <a:endParaRPr altLang="en-US" kern="0" lang="zh-CN">
              <a:solidFill>
                <a:sysClr lastClr="FFFFFF" val="window"/>
              </a:solidFill>
              <a:ea charset="-122" pitchFamily="34" typeface="微软雅黑"/>
            </a:endParaRPr>
          </a:p>
        </p:txBody>
      </p:sp>
      <p:sp>
        <p:nvSpPr>
          <p:cNvPr id="7" name="圆角矩形 14"/>
          <p:cNvSpPr/>
          <p:nvPr/>
        </p:nvSpPr>
        <p:spPr>
          <a:xfrm>
            <a:off x="5305682" y="1669904"/>
            <a:ext cx="4416818" cy="647193"/>
          </a:xfrm>
          <a:custGeom>
            <a:rect b="b" l="l" r="r" t="t"/>
            <a:pathLst>
              <a:path h="648072" w="3960440">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1">
              <a:lumMod val="75000"/>
            </a:schemeClr>
          </a:solidFill>
          <a:ln algn="ctr" cap="flat" cmpd="sng" w="25400">
            <a:noFill/>
            <a:prstDash val="solid"/>
          </a:ln>
          <a:effectLst/>
        </p:spPr>
        <p:txBody>
          <a:bodyPr anchor="ctr" bIns="58599" lIns="117199" rIns="117199" rtlCol="0" tIns="58599"/>
          <a:lstStyle/>
          <a:p>
            <a:pPr algn="ctr">
              <a:defRPr/>
            </a:pPr>
            <a:r>
              <a:rPr altLang="en-US" b="1" kern="0" lang="zh-CN" sz="2599">
                <a:solidFill>
                  <a:sysClr lastClr="FFFFFF" val="window"/>
                </a:solidFill>
                <a:latin charset="-122" pitchFamily="34" typeface="微软雅黑"/>
                <a:ea charset="-122" pitchFamily="34" typeface="微软雅黑"/>
              </a:rPr>
              <a:t>您的标题写在这里</a:t>
            </a:r>
          </a:p>
        </p:txBody>
      </p:sp>
      <p:sp>
        <p:nvSpPr>
          <p:cNvPr id="8" name="圆角矩形 14"/>
          <p:cNvSpPr/>
          <p:nvPr/>
        </p:nvSpPr>
        <p:spPr>
          <a:xfrm>
            <a:off x="4935548" y="4476806"/>
            <a:ext cx="4498068" cy="647193"/>
          </a:xfrm>
          <a:custGeom>
            <a:gdLst>
              <a:gd fmla="*/ 0 w 4033295" name="connsiteX0"/>
              <a:gd fmla="*/ 0 h 648072" name="connsiteY0"/>
              <a:gd fmla="*/ 3709259 w 4033295" name="connsiteX1"/>
              <a:gd fmla="*/ 0 h 648072" name="connsiteY1"/>
              <a:gd fmla="*/ 4033295 w 4033295" name="connsiteX2"/>
              <a:gd fmla="*/ 324036 h 648072" name="connsiteY2"/>
              <a:gd fmla="*/ 3709259 w 4033295" name="connsiteX3"/>
              <a:gd fmla="*/ 648072 h 648072" name="connsiteY3"/>
              <a:gd fmla="*/ 72855 w 4033295" name="connsiteX4"/>
              <a:gd fmla="*/ 648072 h 648072" name="connsiteY4"/>
              <a:gd fmla="*/ 0 w 4033295" name="connsiteX5"/>
              <a:gd fmla="*/ 0 h 6480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8072" w="4033295">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1">
              <a:lumMod val="75000"/>
            </a:schemeClr>
          </a:solidFill>
          <a:ln algn="ctr" cap="flat" cmpd="sng" w="25400">
            <a:noFill/>
            <a:prstDash val="solid"/>
          </a:ln>
          <a:effectLst/>
        </p:spPr>
        <p:txBody>
          <a:bodyPr anchor="ctr" bIns="58599" lIns="117199" rIns="117199" rtlCol="0" tIns="58599"/>
          <a:lstStyle/>
          <a:p>
            <a:pPr algn="ctr"/>
            <a:r>
              <a:rPr altLang="en-US" b="1" kern="0" lang="zh-CN" sz="2599">
                <a:solidFill>
                  <a:sysClr lastClr="FFFFFF" val="window"/>
                </a:solidFill>
                <a:latin charset="-122" pitchFamily="34" typeface="微软雅黑"/>
                <a:ea charset="-122" pitchFamily="34" typeface="微软雅黑"/>
              </a:rPr>
              <a:t>您的标题写在这里</a:t>
            </a:r>
          </a:p>
        </p:txBody>
      </p:sp>
      <p:sp>
        <p:nvSpPr>
          <p:cNvPr id="9" name="TextBox 8"/>
          <p:cNvSpPr txBox="1"/>
          <p:nvPr/>
        </p:nvSpPr>
        <p:spPr>
          <a:xfrm>
            <a:off x="4234514" y="1692521"/>
            <a:ext cx="675801" cy="970486"/>
          </a:xfrm>
          <a:prstGeom prst="rect">
            <a:avLst/>
          </a:prstGeom>
          <a:noFill/>
        </p:spPr>
        <p:txBody>
          <a:bodyPr bIns="58599" lIns="117199" rIns="117199" rtlCol="0" tIns="58599" wrap="square">
            <a:spAutoFit/>
          </a:bodyPr>
          <a:lstStyle/>
          <a:p>
            <a:pPr>
              <a:defRPr/>
            </a:pPr>
            <a:r>
              <a:rPr altLang="zh-CN" b="1" kern="0" lang="en-US" sz="5599">
                <a:solidFill>
                  <a:schemeClr val="tx1">
                    <a:lumMod val="95000"/>
                    <a:lumOff val="5000"/>
                  </a:schemeClr>
                </a:solidFill>
                <a:latin charset="0" pitchFamily="34" typeface="Arial Black"/>
                <a:ea charset="-122" pitchFamily="34" typeface="微软雅黑"/>
              </a:rPr>
              <a:t>A</a:t>
            </a:r>
          </a:p>
        </p:txBody>
      </p:sp>
      <p:sp>
        <p:nvSpPr>
          <p:cNvPr id="10" name="TextBox 9"/>
          <p:cNvSpPr txBox="1"/>
          <p:nvPr/>
        </p:nvSpPr>
        <p:spPr>
          <a:xfrm>
            <a:off x="4073901" y="4633452"/>
            <a:ext cx="675801" cy="970486"/>
          </a:xfrm>
          <a:prstGeom prst="rect">
            <a:avLst/>
          </a:prstGeom>
          <a:noFill/>
        </p:spPr>
        <p:txBody>
          <a:bodyPr bIns="58599" lIns="117199" rIns="117199" rtlCol="0" tIns="58599" wrap="square">
            <a:spAutoFit/>
          </a:bodyPr>
          <a:lstStyle/>
          <a:p>
            <a:pPr>
              <a:defRPr/>
            </a:pPr>
            <a:r>
              <a:rPr altLang="zh-CN" b="1" kern="0" lang="en-US" sz="5599">
                <a:solidFill>
                  <a:schemeClr val="tx1">
                    <a:lumMod val="95000"/>
                    <a:lumOff val="5000"/>
                  </a:schemeClr>
                </a:solidFill>
                <a:latin charset="0" pitchFamily="34" typeface="Arial Black"/>
                <a:ea charset="-122" pitchFamily="34" typeface="微软雅黑"/>
              </a:rPr>
              <a:t>B</a:t>
            </a:r>
          </a:p>
        </p:txBody>
      </p:sp>
      <p:sp>
        <p:nvSpPr>
          <p:cNvPr id="11" name="TextBox 10"/>
          <p:cNvSpPr txBox="1"/>
          <p:nvPr/>
        </p:nvSpPr>
        <p:spPr>
          <a:xfrm>
            <a:off x="5439097" y="2460917"/>
            <a:ext cx="4947081" cy="751182"/>
          </a:xfrm>
          <a:prstGeom prst="rect">
            <a:avLst/>
          </a:prstGeom>
          <a:noFill/>
        </p:spPr>
        <p:txBody>
          <a:bodyPr bIns="58599" lIns="117199" rIns="117199" rtlCol="0" tIns="58599" wrap="square">
            <a:spAutoFit/>
          </a:bodyPr>
          <a:lstStyle/>
          <a:p>
            <a:pPr>
              <a:lnSpc>
                <a:spcPct val="130000"/>
              </a:lnSpc>
              <a:defRPr/>
            </a:pPr>
            <a:r>
              <a:rPr altLang="en-US" kern="0" lang="zh-CN" sz="1600">
                <a:latin charset="-122" pitchFamily="34" typeface="微软雅黑"/>
                <a:ea charset="-122" pitchFamily="34" typeface="微软雅黑"/>
              </a:rPr>
              <a:t>您的内容打在这里，或通过复制您的文本后在此框中选择粘贴并选择只保留文字您的内容打在这里</a:t>
            </a:r>
          </a:p>
        </p:txBody>
      </p:sp>
      <p:sp>
        <p:nvSpPr>
          <p:cNvPr id="12" name="TextBox 11"/>
          <p:cNvSpPr txBox="1"/>
          <p:nvPr/>
        </p:nvSpPr>
        <p:spPr>
          <a:xfrm>
            <a:off x="5305683" y="5123999"/>
            <a:ext cx="5316298" cy="751182"/>
          </a:xfrm>
          <a:prstGeom prst="rect">
            <a:avLst/>
          </a:prstGeom>
          <a:noFill/>
        </p:spPr>
        <p:txBody>
          <a:bodyPr bIns="58599" lIns="117199" rIns="117199" rtlCol="0" tIns="58599" wrap="square">
            <a:spAutoFit/>
          </a:bodyPr>
          <a:lstStyle/>
          <a:p>
            <a:pPr>
              <a:lnSpc>
                <a:spcPct val="130000"/>
              </a:lnSpc>
              <a:defRPr/>
            </a:pPr>
            <a:r>
              <a:rPr altLang="en-US" kern="0" lang="zh-CN" sz="1600">
                <a:latin charset="-122" pitchFamily="34" typeface="微软雅黑"/>
                <a:ea charset="-122" pitchFamily="34" typeface="微软雅黑"/>
              </a:rPr>
              <a:t>您的内容打在这里，或通过复制您的文本后在此框中选择粘贴并选择只保留文字您的内容打在这里</a:t>
            </a:r>
          </a:p>
        </p:txBody>
      </p:sp>
      <p:sp>
        <p:nvSpPr>
          <p:cNvPr id="13" name="TextBox 12"/>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主要工作成绩</a:t>
            </a:r>
          </a:p>
        </p:txBody>
      </p:sp>
    </p:spTree>
    <p:extLst>
      <p:ext uri="{BB962C8B-B14F-4D97-AF65-F5344CB8AC3E}">
        <p14:creationId val="360191900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3"/>
                                        </p:tgtEl>
                                        <p:attrNameLst>
                                          <p:attrName>style.visibility</p:attrName>
                                        </p:attrNameLst>
                                      </p:cBhvr>
                                      <p:to>
                                        <p:strVal val="visible"/>
                                      </p:to>
                                    </p:set>
                                    <p:animEffect filter="randombar(horizontal)"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250" id="11"/>
                                        <p:tgtEl>
                                          <p:spTgt spid="5"/>
                                        </p:tgtEl>
                                      </p:cBhvr>
                                    </p:animEffect>
                                  </p:childTnLst>
                                </p:cTn>
                              </p:par>
                            </p:childTnLst>
                          </p:cTn>
                        </p:par>
                        <p:par>
                          <p:cTn fill="hold" id="12" nodeType="afterGroup">
                            <p:stCondLst>
                              <p:cond delay="750"/>
                            </p:stCondLst>
                            <p:childTnLst>
                              <p:par>
                                <p:cTn fill="hold" grpId="0" id="13" nodeType="afterEffect" presetClass="entr" presetID="22" presetSubtype="1">
                                  <p:stCondLst>
                                    <p:cond delay="0"/>
                                  </p:stCondLst>
                                  <p:childTnLst>
                                    <p:set>
                                      <p:cBhvr>
                                        <p:cTn dur="1" fill="hold" id="14">
                                          <p:stCondLst>
                                            <p:cond delay="0"/>
                                          </p:stCondLst>
                                        </p:cTn>
                                        <p:tgtEl>
                                          <p:spTgt spid="2"/>
                                        </p:tgtEl>
                                        <p:attrNameLst>
                                          <p:attrName>style.visibility</p:attrName>
                                        </p:attrNameLst>
                                      </p:cBhvr>
                                      <p:to>
                                        <p:strVal val="visible"/>
                                      </p:to>
                                    </p:set>
                                    <p:animEffect filter="wipe(up)" transition="in">
                                      <p:cBhvr>
                                        <p:cTn dur="250" id="15"/>
                                        <p:tgtEl>
                                          <p:spTgt spid="2"/>
                                        </p:tgtEl>
                                      </p:cBhvr>
                                    </p:animEffect>
                                  </p:childTnLst>
                                </p:cTn>
                              </p:par>
                            </p:childTnLst>
                          </p:cTn>
                        </p:par>
                        <p:par>
                          <p:cTn fill="hold" id="16" nodeType="afterGroup">
                            <p:stCondLst>
                              <p:cond delay="1000"/>
                            </p:stCondLst>
                            <p:childTnLst>
                              <p:par>
                                <p:cTn fill="hold" grpId="0" id="17" nodeType="afterEffect" presetClass="entr" presetID="22" presetSubtype="1">
                                  <p:stCondLst>
                                    <p:cond delay="0"/>
                                  </p:stCondLst>
                                  <p:childTnLst>
                                    <p:set>
                                      <p:cBhvr>
                                        <p:cTn dur="1" fill="hold" id="18">
                                          <p:stCondLst>
                                            <p:cond delay="0"/>
                                          </p:stCondLst>
                                        </p:cTn>
                                        <p:tgtEl>
                                          <p:spTgt spid="3"/>
                                        </p:tgtEl>
                                        <p:attrNameLst>
                                          <p:attrName>style.visibility</p:attrName>
                                        </p:attrNameLst>
                                      </p:cBhvr>
                                      <p:to>
                                        <p:strVal val="visible"/>
                                      </p:to>
                                    </p:set>
                                    <p:animEffect filter="wipe(up)" transition="in">
                                      <p:cBhvr>
                                        <p:cTn dur="250" id="19"/>
                                        <p:tgtEl>
                                          <p:spTgt spid="3"/>
                                        </p:tgtEl>
                                      </p:cBhvr>
                                    </p:animEffect>
                                  </p:childTnLst>
                                </p:cTn>
                              </p:par>
                            </p:childTnLst>
                          </p:cTn>
                        </p:par>
                        <p:par>
                          <p:cTn fill="hold" id="20" nodeType="afterGroup">
                            <p:stCondLst>
                              <p:cond delay="1250"/>
                            </p:stCondLst>
                            <p:childTnLst>
                              <p:par>
                                <p:cTn fill="hold" grpId="0" id="21" nodeType="afterEffect" presetClass="entr" presetID="21" presetSubtype="1">
                                  <p:stCondLst>
                                    <p:cond delay="0"/>
                                  </p:stCondLst>
                                  <p:childTnLst>
                                    <p:set>
                                      <p:cBhvr>
                                        <p:cTn dur="1" fill="hold" id="22">
                                          <p:stCondLst>
                                            <p:cond delay="0"/>
                                          </p:stCondLst>
                                        </p:cTn>
                                        <p:tgtEl>
                                          <p:spTgt spid="4"/>
                                        </p:tgtEl>
                                        <p:attrNameLst>
                                          <p:attrName>style.visibility</p:attrName>
                                        </p:attrNameLst>
                                      </p:cBhvr>
                                      <p:to>
                                        <p:strVal val="visible"/>
                                      </p:to>
                                    </p:set>
                                    <p:animEffect filter="wheel(1)" transition="in">
                                      <p:cBhvr>
                                        <p:cTn dur="500" id="23"/>
                                        <p:tgtEl>
                                          <p:spTgt spid="4"/>
                                        </p:tgtEl>
                                      </p:cBhvr>
                                    </p:animEffect>
                                  </p:childTnLst>
                                </p:cTn>
                              </p:par>
                              <p:par>
                                <p:cTn fill="hold" grpId="0" id="24" nodeType="withEffect" presetClass="entr" presetID="22" presetSubtype="2">
                                  <p:stCondLst>
                                    <p:cond delay="500"/>
                                  </p:stCondLst>
                                  <p:childTnLst>
                                    <p:set>
                                      <p:cBhvr>
                                        <p:cTn dur="1" fill="hold" id="25">
                                          <p:stCondLst>
                                            <p:cond delay="0"/>
                                          </p:stCondLst>
                                        </p:cTn>
                                        <p:tgtEl>
                                          <p:spTgt spid="6"/>
                                        </p:tgtEl>
                                        <p:attrNameLst>
                                          <p:attrName>style.visibility</p:attrName>
                                        </p:attrNameLst>
                                      </p:cBhvr>
                                      <p:to>
                                        <p:strVal val="visible"/>
                                      </p:to>
                                    </p:set>
                                    <p:animEffect filter="wipe(right)" transition="in">
                                      <p:cBhvr>
                                        <p:cTn dur="250" id="26"/>
                                        <p:tgtEl>
                                          <p:spTgt spid="6"/>
                                        </p:tgtEl>
                                      </p:cBhvr>
                                    </p:animEffect>
                                  </p:childTnLst>
                                </p:cTn>
                              </p:par>
                            </p:childTnLst>
                          </p:cTn>
                        </p:par>
                        <p:par>
                          <p:cTn fill="hold" id="27" nodeType="afterGroup">
                            <p:stCondLst>
                              <p:cond delay="2000"/>
                            </p:stCondLst>
                            <p:childTnLst>
                              <p:par>
                                <p:cTn fill="hold" grpId="0" id="28" nodeType="afterEffect" presetClass="entr" presetID="42" presetSubtype="0">
                                  <p:stCondLst>
                                    <p:cond delay="0"/>
                                  </p:stCondLst>
                                  <p:childTnLst>
                                    <p:set>
                                      <p:cBhvr>
                                        <p:cTn dur="1" fill="hold" id="29">
                                          <p:stCondLst>
                                            <p:cond delay="0"/>
                                          </p:stCondLst>
                                        </p:cTn>
                                        <p:tgtEl>
                                          <p:spTgt spid="9"/>
                                        </p:tgtEl>
                                        <p:attrNameLst>
                                          <p:attrName>style.visibility</p:attrName>
                                        </p:attrNameLst>
                                      </p:cBhvr>
                                      <p:to>
                                        <p:strVal val="visible"/>
                                      </p:to>
                                    </p:set>
                                    <p:animEffect filter="fade" transition="in">
                                      <p:cBhvr>
                                        <p:cTn dur="250" id="30"/>
                                        <p:tgtEl>
                                          <p:spTgt spid="9"/>
                                        </p:tgtEl>
                                      </p:cBhvr>
                                    </p:animEffect>
                                    <p:anim calcmode="lin" valueType="num">
                                      <p:cBhvr>
                                        <p:cTn dur="250" fill="hold" id="31"/>
                                        <p:tgtEl>
                                          <p:spTgt spid="9"/>
                                        </p:tgtEl>
                                        <p:attrNameLst>
                                          <p:attrName>ppt_x</p:attrName>
                                        </p:attrNameLst>
                                      </p:cBhvr>
                                      <p:tavLst>
                                        <p:tav tm="0">
                                          <p:val>
                                            <p:strVal val="#ppt_x"/>
                                          </p:val>
                                        </p:tav>
                                        <p:tav tm="100000">
                                          <p:val>
                                            <p:strVal val="#ppt_x"/>
                                          </p:val>
                                        </p:tav>
                                      </p:tavLst>
                                    </p:anim>
                                    <p:anim calcmode="lin" valueType="num">
                                      <p:cBhvr>
                                        <p:cTn dur="250" fill="hold" id="32"/>
                                        <p:tgtEl>
                                          <p:spTgt spid="9"/>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250"/>
                            </p:stCondLst>
                            <p:childTnLst>
                              <p:par>
                                <p:cTn fill="hold" grpId="0" id="34" nodeType="afterEffect" presetClass="entr" presetID="22" presetSubtype="8">
                                  <p:stCondLst>
                                    <p:cond delay="0"/>
                                  </p:stCondLst>
                                  <p:childTnLst>
                                    <p:set>
                                      <p:cBhvr>
                                        <p:cTn dur="1" fill="hold" id="35">
                                          <p:stCondLst>
                                            <p:cond delay="0"/>
                                          </p:stCondLst>
                                        </p:cTn>
                                        <p:tgtEl>
                                          <p:spTgt spid="7"/>
                                        </p:tgtEl>
                                        <p:attrNameLst>
                                          <p:attrName>style.visibility</p:attrName>
                                        </p:attrNameLst>
                                      </p:cBhvr>
                                      <p:to>
                                        <p:strVal val="visible"/>
                                      </p:to>
                                    </p:set>
                                    <p:animEffect filter="wipe(left)" transition="in">
                                      <p:cBhvr>
                                        <p:cTn dur="250" id="36"/>
                                        <p:tgtEl>
                                          <p:spTgt spid="7"/>
                                        </p:tgtEl>
                                      </p:cBhvr>
                                    </p:animEffect>
                                  </p:childTnLst>
                                </p:cTn>
                              </p:par>
                            </p:childTnLst>
                          </p:cTn>
                        </p:par>
                        <p:par>
                          <p:cTn fill="hold" id="37" nodeType="afterGroup">
                            <p:stCondLst>
                              <p:cond delay="2500"/>
                            </p:stCondLst>
                            <p:childTnLst>
                              <p:par>
                                <p:cTn fill="hold" grpId="0" id="38" nodeType="afterEffect" presetClass="entr" presetID="22" presetSubtype="4">
                                  <p:stCondLst>
                                    <p:cond delay="0"/>
                                  </p:stCondLst>
                                  <p:childTnLst>
                                    <p:set>
                                      <p:cBhvr>
                                        <p:cTn dur="1" fill="hold" id="39">
                                          <p:stCondLst>
                                            <p:cond delay="0"/>
                                          </p:stCondLst>
                                        </p:cTn>
                                        <p:tgtEl>
                                          <p:spTgt spid="11"/>
                                        </p:tgtEl>
                                        <p:attrNameLst>
                                          <p:attrName>style.visibility</p:attrName>
                                        </p:attrNameLst>
                                      </p:cBhvr>
                                      <p:to>
                                        <p:strVal val="visible"/>
                                      </p:to>
                                    </p:set>
                                    <p:animEffect filter="wipe(down)" transition="in">
                                      <p:cBhvr>
                                        <p:cTn dur="250" id="40"/>
                                        <p:tgtEl>
                                          <p:spTgt spid="11"/>
                                        </p:tgtEl>
                                      </p:cBhvr>
                                    </p:animEffect>
                                  </p:childTnLst>
                                </p:cTn>
                              </p:par>
                            </p:childTnLst>
                          </p:cTn>
                        </p:par>
                        <p:par>
                          <p:cTn fill="hold" id="41" nodeType="afterGroup">
                            <p:stCondLst>
                              <p:cond delay="2750"/>
                            </p:stCondLst>
                            <p:childTnLst>
                              <p:par>
                                <p:cTn fill="hold" grpId="0" id="42" nodeType="afterEffect" presetClass="entr" presetID="42" presetSubtype="0">
                                  <p:stCondLst>
                                    <p:cond delay="0"/>
                                  </p:stCondLst>
                                  <p:childTnLst>
                                    <p:set>
                                      <p:cBhvr>
                                        <p:cTn dur="1" fill="hold" id="43">
                                          <p:stCondLst>
                                            <p:cond delay="0"/>
                                          </p:stCondLst>
                                        </p:cTn>
                                        <p:tgtEl>
                                          <p:spTgt spid="10"/>
                                        </p:tgtEl>
                                        <p:attrNameLst>
                                          <p:attrName>style.visibility</p:attrName>
                                        </p:attrNameLst>
                                      </p:cBhvr>
                                      <p:to>
                                        <p:strVal val="visible"/>
                                      </p:to>
                                    </p:set>
                                    <p:animEffect filter="fade" transition="in">
                                      <p:cBhvr>
                                        <p:cTn dur="250" id="44"/>
                                        <p:tgtEl>
                                          <p:spTgt spid="10"/>
                                        </p:tgtEl>
                                      </p:cBhvr>
                                    </p:animEffect>
                                    <p:anim calcmode="lin" valueType="num">
                                      <p:cBhvr>
                                        <p:cTn dur="250" fill="hold" id="45"/>
                                        <p:tgtEl>
                                          <p:spTgt spid="10"/>
                                        </p:tgtEl>
                                        <p:attrNameLst>
                                          <p:attrName>ppt_x</p:attrName>
                                        </p:attrNameLst>
                                      </p:cBhvr>
                                      <p:tavLst>
                                        <p:tav tm="0">
                                          <p:val>
                                            <p:strVal val="#ppt_x"/>
                                          </p:val>
                                        </p:tav>
                                        <p:tav tm="100000">
                                          <p:val>
                                            <p:strVal val="#ppt_x"/>
                                          </p:val>
                                        </p:tav>
                                      </p:tavLst>
                                    </p:anim>
                                    <p:anim calcmode="lin" valueType="num">
                                      <p:cBhvr>
                                        <p:cTn dur="250" fill="hold" id="46"/>
                                        <p:tgtEl>
                                          <p:spTgt spid="10"/>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000"/>
                            </p:stCondLst>
                            <p:childTnLst>
                              <p:par>
                                <p:cTn fill="hold" grpId="0" id="48" nodeType="afterEffect" presetClass="entr" presetID="22" presetSubtype="8">
                                  <p:stCondLst>
                                    <p:cond delay="0"/>
                                  </p:stCondLst>
                                  <p:childTnLst>
                                    <p:set>
                                      <p:cBhvr>
                                        <p:cTn dur="1" fill="hold" id="49">
                                          <p:stCondLst>
                                            <p:cond delay="0"/>
                                          </p:stCondLst>
                                        </p:cTn>
                                        <p:tgtEl>
                                          <p:spTgt spid="8"/>
                                        </p:tgtEl>
                                        <p:attrNameLst>
                                          <p:attrName>style.visibility</p:attrName>
                                        </p:attrNameLst>
                                      </p:cBhvr>
                                      <p:to>
                                        <p:strVal val="visible"/>
                                      </p:to>
                                    </p:set>
                                    <p:animEffect filter="wipe(left)" transition="in">
                                      <p:cBhvr>
                                        <p:cTn dur="250" id="50"/>
                                        <p:tgtEl>
                                          <p:spTgt spid="8"/>
                                        </p:tgtEl>
                                      </p:cBhvr>
                                    </p:animEffect>
                                  </p:childTnLst>
                                </p:cTn>
                              </p:par>
                            </p:childTnLst>
                          </p:cTn>
                        </p:par>
                        <p:par>
                          <p:cTn fill="hold" id="51" nodeType="afterGroup">
                            <p:stCondLst>
                              <p:cond delay="3250"/>
                            </p:stCondLst>
                            <p:childTnLst>
                              <p:par>
                                <p:cTn fill="hold" grpId="0" id="52" nodeType="afterEffect" presetClass="entr" presetID="42" presetSubtype="0">
                                  <p:stCondLst>
                                    <p:cond delay="0"/>
                                  </p:stCondLst>
                                  <p:childTnLst>
                                    <p:set>
                                      <p:cBhvr>
                                        <p:cTn dur="1" fill="hold" id="53">
                                          <p:stCondLst>
                                            <p:cond delay="0"/>
                                          </p:stCondLst>
                                        </p:cTn>
                                        <p:tgtEl>
                                          <p:spTgt spid="12"/>
                                        </p:tgtEl>
                                        <p:attrNameLst>
                                          <p:attrName>style.visibility</p:attrName>
                                        </p:attrNameLst>
                                      </p:cBhvr>
                                      <p:to>
                                        <p:strVal val="visible"/>
                                      </p:to>
                                    </p:set>
                                    <p:animEffect filter="fade" transition="in">
                                      <p:cBhvr>
                                        <p:cTn dur="250" id="54"/>
                                        <p:tgtEl>
                                          <p:spTgt spid="12"/>
                                        </p:tgtEl>
                                      </p:cBhvr>
                                    </p:animEffect>
                                    <p:anim calcmode="lin" valueType="num">
                                      <p:cBhvr>
                                        <p:cTn dur="250" fill="hold" id="55"/>
                                        <p:tgtEl>
                                          <p:spTgt spid="12"/>
                                        </p:tgtEl>
                                        <p:attrNameLst>
                                          <p:attrName>ppt_x</p:attrName>
                                        </p:attrNameLst>
                                      </p:cBhvr>
                                      <p:tavLst>
                                        <p:tav tm="0">
                                          <p:val>
                                            <p:strVal val="#ppt_x"/>
                                          </p:val>
                                        </p:tav>
                                        <p:tav tm="100000">
                                          <p:val>
                                            <p:strVal val="#ppt_x"/>
                                          </p:val>
                                        </p:tav>
                                      </p:tavLst>
                                    </p:anim>
                                    <p:anim calcmode="lin" valueType="num">
                                      <p:cBhvr>
                                        <p:cTn dur="250" fill="hold" id="5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a:off x="1542019" y="1805982"/>
            <a:ext cx="9337183"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9"/>
          <p:cNvSpPr>
            <a:spLocks noChangeArrowheads="1"/>
          </p:cNvSpPr>
          <p:nvPr/>
        </p:nvSpPr>
        <p:spPr bwMode="auto">
          <a:xfrm>
            <a:off x="2028899" y="2551165"/>
            <a:ext cx="8461177" cy="4185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2" rIns="121912" tIns="60956"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just" eaLnBrk="1" hangingPunct="1">
              <a:lnSpc>
                <a:spcPts val="2200"/>
              </a:lnSpc>
              <a:spcAft>
                <a:spcPts val="1200"/>
              </a:spcAft>
            </a:pPr>
            <a:r>
              <a:rPr altLang="en-US" b="1" lang="zh-CN" sz="2400">
                <a:solidFill>
                  <a:srgbClr val="0070C0"/>
                </a:solidFill>
                <a:latin charset="-122" pitchFamily="34" typeface="微软雅黑"/>
                <a:ea charset="-122" pitchFamily="34" typeface="微软雅黑"/>
                <a:sym charset="-122" pitchFamily="34" typeface="微软雅黑"/>
              </a:rPr>
              <a:t>首先感谢您在百忙之中审阅，当您打开这个文件时，您将开始对我的能力进行评估，对我的经历进行阅读；希望当您关闭这个胶片时，我能够契合您的要求，加入一个新的家庭，共同奋斗！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gn="just" eaLnBrk="1" hangingPunct="1">
              <a:lnSpc>
                <a:spcPts val="2200"/>
              </a:lnSpc>
              <a:spcAft>
                <a:spcPts val="1200"/>
              </a:spcAft>
            </a:pPr>
            <a:r>
              <a:rPr altLang="en-US" b="1" lang="zh-CN" sz="2400">
                <a:solidFill>
                  <a:srgbClr val="0070C0"/>
                </a:solidFill>
                <a:latin charset="-122" pitchFamily="34" typeface="微软雅黑"/>
                <a:ea charset="-122" pitchFamily="34" typeface="微软雅黑"/>
                <a:sym charset="-122" pitchFamily="34" typeface="微软雅黑"/>
              </a:rPr>
              <a:t>右键点击图片选择设置图片格式可直接替换图片。您的内容打在这里，或者通过复制您的文本后，在此框中选择粘贴，并选择只保留文字。在此录入上述图表的描述说明，在此录入上述图表的综合描述说明，在此录入上述图表的综合描述说明，在此录入上述图表的综合描述说明。</a:t>
            </a:r>
          </a:p>
        </p:txBody>
      </p:sp>
      <p:grpSp>
        <p:nvGrpSpPr>
          <p:cNvPr id="15" name="组合 14"/>
          <p:cNvGrpSpPr/>
          <p:nvPr/>
        </p:nvGrpSpPr>
        <p:grpSpPr>
          <a:xfrm>
            <a:off x="1849115" y="548680"/>
            <a:ext cx="1756607" cy="1756607"/>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algn="tl" blurRad="177800" dir="2700000" dist="88900" rotWithShape="0">
              <a:prstClr val="black">
                <a:alpha val="30000"/>
              </a:prstClr>
            </a:outerShdw>
          </a:effectLst>
        </p:grpSpPr>
        <p:sp>
          <p:nvSpPr>
            <p:cNvPr id="16" name="任意多边形 15"/>
            <p:cNvSpPr/>
            <p:nvPr/>
          </p:nvSpPr>
          <p:spPr>
            <a:xfrm>
              <a:off x="4333987" y="2362200"/>
              <a:ext cx="2905011" cy="2905012"/>
            </a:xfrm>
            <a:custGeom>
              <a:gdLst>
                <a:gd fmla="*/ 1452506 w 2905012" name="connsiteX0"/>
                <a:gd fmla="*/ 376181 h 2905012" name="connsiteY0"/>
                <a:gd fmla="*/ 376181 w 2905012" name="connsiteX1"/>
                <a:gd fmla="*/ 1452506 h 2905012" name="connsiteY1"/>
                <a:gd fmla="*/ 1452506 w 2905012" name="connsiteX2"/>
                <a:gd fmla="*/ 2528831 h 2905012" name="connsiteY2"/>
                <a:gd fmla="*/ 2528831 w 2905012" name="connsiteX3"/>
                <a:gd fmla="*/ 1452506 h 2905012" name="connsiteY3"/>
                <a:gd fmla="*/ 1452506 w 2905012" name="connsiteX4"/>
                <a:gd fmla="*/ 376181 h 2905012" name="connsiteY4"/>
                <a:gd fmla="*/ 1452506 w 2905012" name="connsiteX5"/>
                <a:gd fmla="*/ 0 h 2905012" name="connsiteY5"/>
                <a:gd fmla="*/ 1601017 w 2905012" name="connsiteX6"/>
                <a:gd fmla="*/ 7499 h 2905012" name="connsiteY6"/>
                <a:gd fmla="*/ 1643977 w 2905012" name="connsiteX7"/>
                <a:gd fmla="*/ 14056 h 2905012" name="connsiteY7"/>
                <a:gd fmla="*/ 1695533 w 2905012" name="connsiteX8"/>
                <a:gd fmla="*/ 284571 h 2905012" name="connsiteY8"/>
                <a:gd fmla="*/ 1769616 w 2905012" name="connsiteX9"/>
                <a:gd fmla="*/ 301003 h 2905012" name="connsiteY9"/>
                <a:gd fmla="*/ 1825934 w 2905012" name="connsiteX10"/>
                <a:gd fmla="*/ 319615 h 2905012" name="connsiteY10"/>
                <a:gd fmla="*/ 2006748 w 2905012" name="connsiteX11"/>
                <a:gd fmla="*/ 110068 h 2905012" name="connsiteY11"/>
                <a:gd fmla="*/ 2017887 w 2905012" name="connsiteX12"/>
                <a:gd fmla="*/ 114145 h 2905012" name="connsiteY12"/>
                <a:gd fmla="*/ 2264616 w 2905012" name="connsiteX13"/>
                <a:gd fmla="*/ 248065 h 2905012" name="connsiteY13"/>
                <a:gd fmla="*/ 2337523 w 2905012" name="connsiteX14"/>
                <a:gd fmla="*/ 302584 h 2905012" name="connsiteY14"/>
                <a:gd fmla="*/ 2247066 w 2905012" name="connsiteX15"/>
                <a:gd fmla="*/ 562199 h 2905012" name="connsiteY15"/>
                <a:gd fmla="*/ 2280217 w 2905012" name="connsiteX16"/>
                <a:gd fmla="*/ 591137 h 2905012" name="connsiteY16"/>
                <a:gd fmla="*/ 2343125 w 2905012" name="connsiteX17"/>
                <a:gd fmla="*/ 657838 h 2905012" name="connsiteY17"/>
                <a:gd fmla="*/ 2602428 w 2905012" name="connsiteX18"/>
                <a:gd fmla="*/ 567489 h 2905012" name="connsiteY18"/>
                <a:gd fmla="*/ 2656947 w 2905012" name="connsiteX19"/>
                <a:gd fmla="*/ 640396 h 2905012" name="connsiteY19"/>
                <a:gd fmla="*/ 2790867 w 2905012" name="connsiteX20"/>
                <a:gd fmla="*/ 887125 h 2905012" name="connsiteY20"/>
                <a:gd fmla="*/ 2794944 w 2905012" name="connsiteX21"/>
                <a:gd fmla="*/ 898265 h 2905012" name="connsiteY21"/>
                <a:gd fmla="*/ 2586495 w 2905012" name="connsiteX22"/>
                <a:gd fmla="*/ 1078131 h 2905012" name="connsiteY22"/>
                <a:gd fmla="*/ 2616181 w 2905012" name="connsiteX23"/>
                <a:gd fmla="*/ 1182468 h 2905012" name="connsiteY23"/>
                <a:gd fmla="*/ 2621126 w 2905012" name="connsiteX24"/>
                <a:gd fmla="*/ 1209611 h 2905012" name="connsiteY24"/>
                <a:gd fmla="*/ 2890957 w 2905012" name="connsiteX25"/>
                <a:gd fmla="*/ 1261036 h 2905012" name="connsiteY25"/>
                <a:gd fmla="*/ 2897513 w 2905012" name="connsiteX26"/>
                <a:gd fmla="*/ 1303996 h 2905012" name="connsiteY26"/>
                <a:gd fmla="*/ 2905012 w 2905012" name="connsiteX27"/>
                <a:gd fmla="*/ 1452506 h 2905012" name="connsiteY27"/>
                <a:gd fmla="*/ 2897513 w 2905012" name="connsiteX28"/>
                <a:gd fmla="*/ 1601016 h 2905012" name="connsiteY28"/>
                <a:gd fmla="*/ 2890957 w 2905012" name="connsiteX29"/>
                <a:gd fmla="*/ 1643977 h 2905012" name="connsiteY29"/>
                <a:gd fmla="*/ 2620440 w 2905012" name="connsiteX30"/>
                <a:gd fmla="*/ 1695533 h 2905012" name="connsiteY30"/>
                <a:gd fmla="*/ 2604008 w 2905012" name="connsiteX31"/>
                <a:gd fmla="*/ 1769614 h 2905012" name="connsiteY31"/>
                <a:gd fmla="*/ 2585396 w 2905012" name="connsiteX32"/>
                <a:gd fmla="*/ 1825933 h 2905012" name="connsiteY32"/>
                <a:gd fmla="*/ 2794944 w 2905012" name="connsiteX33"/>
                <a:gd fmla="*/ 2006748 h 2905012" name="connsiteY33"/>
                <a:gd fmla="*/ 2790867 w 2905012" name="connsiteX34"/>
                <a:gd fmla="*/ 2017887 h 2905012" name="connsiteY34"/>
                <a:gd fmla="*/ 2656947 w 2905012" name="connsiteX35"/>
                <a:gd fmla="*/ 2264616 h 2905012" name="connsiteY35"/>
                <a:gd fmla="*/ 2602428 w 2905012" name="connsiteX36"/>
                <a:gd fmla="*/ 2337523 h 2905012" name="connsiteY36"/>
                <a:gd fmla="*/ 2342811 w 2905012" name="connsiteX37"/>
                <a:gd fmla="*/ 2247065 h 2905012" name="connsiteY37"/>
                <a:gd fmla="*/ 2313875 w 2905012" name="connsiteX38"/>
                <a:gd fmla="*/ 2280215 h 2905012" name="connsiteY38"/>
                <a:gd fmla="*/ 2247174 w 2905012" name="connsiteX39"/>
                <a:gd fmla="*/ 2343123 h 2905012" name="connsiteY39"/>
                <a:gd fmla="*/ 2337523 w 2905012" name="connsiteX40"/>
                <a:gd fmla="*/ 2602428 h 2905012" name="connsiteY40"/>
                <a:gd fmla="*/ 2264616 w 2905012" name="connsiteX41"/>
                <a:gd fmla="*/ 2656947 h 2905012" name="connsiteY41"/>
                <a:gd fmla="*/ 2017887 w 2905012" name="connsiteX42"/>
                <a:gd fmla="*/ 2790867 h 2905012" name="connsiteY42"/>
                <a:gd fmla="*/ 2006748 w 2905012" name="connsiteX43"/>
                <a:gd fmla="*/ 2794944 h 2905012" name="connsiteY43"/>
                <a:gd fmla="*/ 1826880 w 2905012" name="connsiteX44"/>
                <a:gd fmla="*/ 2586493 h 2905012" name="connsiteY44"/>
                <a:gd fmla="*/ 1722544 w 2905012" name="connsiteX45"/>
                <a:gd fmla="*/ 2616179 h 2905012" name="connsiteY45"/>
                <a:gd fmla="*/ 1695403 w 2905012" name="connsiteX46"/>
                <a:gd fmla="*/ 2621123 h 2905012" name="connsiteY46"/>
                <a:gd fmla="*/ 1643977 w 2905012" name="connsiteX47"/>
                <a:gd fmla="*/ 2890957 h 2905012" name="connsiteY47"/>
                <a:gd fmla="*/ 1601017 w 2905012" name="connsiteX48"/>
                <a:gd fmla="*/ 2897513 h 2905012" name="connsiteY48"/>
                <a:gd fmla="*/ 1452506 w 2905012" name="connsiteX49"/>
                <a:gd fmla="*/ 2905012 h 2905012" name="connsiteY49"/>
                <a:gd fmla="*/ 1303996 w 2905012" name="connsiteX50"/>
                <a:gd fmla="*/ 2897513 h 2905012" name="connsiteY50"/>
                <a:gd fmla="*/ 1261036 w 2905012" name="connsiteX51"/>
                <a:gd fmla="*/ 2890957 h 2905012" name="connsiteY51"/>
                <a:gd fmla="*/ 1209479 w 2905012" name="connsiteX52"/>
                <a:gd fmla="*/ 2620437 h 2905012" name="connsiteY52"/>
                <a:gd fmla="*/ 1135396 w 2905012" name="connsiteX53"/>
                <a:gd fmla="*/ 2604005 h 2905012" name="connsiteY53"/>
                <a:gd fmla="*/ 1079081 w 2905012" name="connsiteX54"/>
                <a:gd fmla="*/ 2585394 h 2905012" name="connsiteY54"/>
                <a:gd fmla="*/ 898265 w 2905012" name="connsiteX55"/>
                <a:gd fmla="*/ 2794944 h 2905012" name="connsiteY55"/>
                <a:gd fmla="*/ 887125 w 2905012" name="connsiteX56"/>
                <a:gd fmla="*/ 2790867 h 2905012" name="connsiteY56"/>
                <a:gd fmla="*/ 640396 w 2905012" name="connsiteX57"/>
                <a:gd fmla="*/ 2656947 h 2905012" name="connsiteY57"/>
                <a:gd fmla="*/ 567489 w 2905012" name="connsiteX58"/>
                <a:gd fmla="*/ 2602428 h 2905012" name="connsiteY58"/>
                <a:gd fmla="*/ 657947 w 2905012" name="connsiteX59"/>
                <a:gd fmla="*/ 2342810 h 2905012" name="connsiteY59"/>
                <a:gd fmla="*/ 624796 w 2905012" name="connsiteX60"/>
                <a:gd fmla="*/ 2313872 h 2905012" name="connsiteY60"/>
                <a:gd fmla="*/ 561890 w 2905012" name="connsiteX61"/>
                <a:gd fmla="*/ 2247174 h 2905012" name="connsiteY61"/>
                <a:gd fmla="*/ 302584 w 2905012" name="connsiteX62"/>
                <a:gd fmla="*/ 2337523 h 2905012" name="connsiteY62"/>
                <a:gd fmla="*/ 248066 w 2905012" name="connsiteX63"/>
                <a:gd fmla="*/ 2264616 h 2905012" name="connsiteY63"/>
                <a:gd fmla="*/ 114145 w 2905012" name="connsiteX64"/>
                <a:gd fmla="*/ 2017887 h 2905012" name="connsiteY64"/>
                <a:gd fmla="*/ 110068 w 2905012" name="connsiteX65"/>
                <a:gd fmla="*/ 2006748 h 2905012" name="connsiteY65"/>
                <a:gd fmla="*/ 318519 w 2905012" name="connsiteX66"/>
                <a:gd fmla="*/ 1826880 h 2905012" name="connsiteY66"/>
                <a:gd fmla="*/ 288831 w 2905012" name="connsiteX67"/>
                <a:gd fmla="*/ 1722541 h 2905012" name="connsiteY67"/>
                <a:gd fmla="*/ 283887 w 2905012" name="connsiteX68"/>
                <a:gd fmla="*/ 1695402 h 2905012" name="connsiteY68"/>
                <a:gd fmla="*/ 14056 w 2905012" name="connsiteX69"/>
                <a:gd fmla="*/ 1643977 h 2905012" name="connsiteY69"/>
                <a:gd fmla="*/ 7499 w 2905012" name="connsiteX70"/>
                <a:gd fmla="*/ 1601016 h 2905012" name="connsiteY70"/>
                <a:gd fmla="*/ 0 w 2905012" name="connsiteX71"/>
                <a:gd fmla="*/ 1452506 h 2905012" name="connsiteY71"/>
                <a:gd fmla="*/ 7499 w 2905012" name="connsiteX72"/>
                <a:gd fmla="*/ 1303996 h 2905012" name="connsiteY72"/>
                <a:gd fmla="*/ 14056 w 2905012" name="connsiteX73"/>
                <a:gd fmla="*/ 1261036 h 2905012" name="connsiteY73"/>
                <a:gd fmla="*/ 284572 w 2905012" name="connsiteX74"/>
                <a:gd fmla="*/ 1209480 h 2905012" name="connsiteY74"/>
                <a:gd fmla="*/ 301005 w 2905012" name="connsiteX75"/>
                <a:gd fmla="*/ 1135394 h 2905012" name="connsiteY75"/>
                <a:gd fmla="*/ 319616 w 2905012" name="connsiteX76"/>
                <a:gd fmla="*/ 1079079 h 2905012" name="connsiteY76"/>
                <a:gd fmla="*/ 110068 w 2905012" name="connsiteX77"/>
                <a:gd fmla="*/ 898264 h 2905012" name="connsiteY77"/>
                <a:gd fmla="*/ 114145 w 2905012" name="connsiteX78"/>
                <a:gd fmla="*/ 887125 h 2905012" name="connsiteY78"/>
                <a:gd fmla="*/ 248066 w 2905012" name="connsiteX79"/>
                <a:gd fmla="*/ 640396 h 2905012" name="connsiteY79"/>
                <a:gd fmla="*/ 302584 w 2905012" name="connsiteX80"/>
                <a:gd fmla="*/ 567489 h 2905012" name="connsiteY80"/>
                <a:gd fmla="*/ 562199 w 2905012" name="connsiteX81"/>
                <a:gd fmla="*/ 657946 h 2905012" name="connsiteY81"/>
                <a:gd fmla="*/ 591138 w 2905012" name="connsiteX82"/>
                <a:gd fmla="*/ 624794 h 2905012" name="connsiteY82"/>
                <a:gd fmla="*/ 657838 w 2905012" name="connsiteX83"/>
                <a:gd fmla="*/ 561888 h 2905012" name="connsiteY83"/>
                <a:gd fmla="*/ 567489 w 2905012" name="connsiteX84"/>
                <a:gd fmla="*/ 302584 h 2905012" name="connsiteY84"/>
                <a:gd fmla="*/ 640396 w 2905012" name="connsiteX85"/>
                <a:gd fmla="*/ 248065 h 2905012" name="connsiteY85"/>
                <a:gd fmla="*/ 887125 w 2905012" name="connsiteX86"/>
                <a:gd fmla="*/ 114145 h 2905012" name="connsiteY86"/>
                <a:gd fmla="*/ 898265 w 2905012" name="connsiteX87"/>
                <a:gd fmla="*/ 110068 h 2905012" name="connsiteY87"/>
                <a:gd fmla="*/ 1078131 w 2905012" name="connsiteX88"/>
                <a:gd fmla="*/ 318516 h 2905012" name="connsiteY88"/>
                <a:gd fmla="*/ 1182469 w 2905012" name="connsiteX89"/>
                <a:gd fmla="*/ 288830 h 2905012" name="connsiteY89"/>
                <a:gd fmla="*/ 1209611 w 2905012" name="connsiteX90"/>
                <a:gd fmla="*/ 283886 h 2905012" name="connsiteY90"/>
                <a:gd fmla="*/ 1261036 w 2905012" name="connsiteX91"/>
                <a:gd fmla="*/ 14056 h 2905012" name="connsiteY91"/>
                <a:gd fmla="*/ 1303996 w 2905012" name="connsiteX92"/>
                <a:gd fmla="*/ 7499 h 2905012" name="connsiteY92"/>
                <a:gd fmla="*/ 1452506 w 2905012" name="connsiteX93"/>
                <a:gd fmla="*/ 0 h 2905012" name="connsiteY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b="b" l="l" r="r" t="t"/>
              <a:pathLst>
                <a:path h="2905012" w="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E932F"/>
                </a:solidFill>
              </a:endParaRPr>
            </a:p>
          </p:txBody>
        </p:sp>
        <p:sp>
          <p:nvSpPr>
            <p:cNvPr id="17" name="椭圆 16"/>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E932F"/>
                </a:solidFill>
              </a:endParaRPr>
            </a:p>
          </p:txBody>
        </p:sp>
        <p:sp>
          <p:nvSpPr>
            <p:cNvPr id="18" name="椭圆 17"/>
            <p:cNvSpPr/>
            <p:nvPr/>
          </p:nvSpPr>
          <p:spPr>
            <a:xfrm>
              <a:off x="4710169" y="2738382"/>
              <a:ext cx="2152650" cy="2152648"/>
            </a:xfrm>
            <a:prstGeom prst="ellipse">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E932F"/>
                </a:solidFill>
              </a:endParaRPr>
            </a:p>
          </p:txBody>
        </p:sp>
      </p:grpSp>
      <p:sp>
        <p:nvSpPr>
          <p:cNvPr id="20" name="TextBox 7"/>
          <p:cNvSpPr>
            <a:spLocks noChangeArrowheads="1"/>
          </p:cNvSpPr>
          <p:nvPr/>
        </p:nvSpPr>
        <p:spPr bwMode="auto">
          <a:xfrm>
            <a:off x="1983882" y="1199985"/>
            <a:ext cx="1487074" cy="4876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sz="3200">
                <a:solidFill>
                  <a:srgbClr val="0070C0"/>
                </a:solidFill>
                <a:latin charset="-122" pitchFamily="34" typeface="微软雅黑"/>
                <a:ea charset="-122" pitchFamily="34" typeface="微软雅黑"/>
                <a:sym charset="-122" pitchFamily="34" typeface="微软雅黑"/>
              </a:rPr>
              <a:t>前言</a:t>
            </a:r>
          </a:p>
        </p:txBody>
      </p:sp>
      <p:grpSp>
        <p:nvGrpSpPr>
          <p:cNvPr id="23" name="组合 22"/>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4" name="椭圆 23"/>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6" name="组合 25"/>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7" name="椭圆 26"/>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9" name="组合 28"/>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0" name="椭圆 29"/>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2" name="组合 31"/>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3" name="椭圆 32"/>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5" name="组合 34"/>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6" name="椭圆 35"/>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8" name="组合 37"/>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9" name="椭圆 38"/>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41" name="TextBox 40"/>
          <p:cNvSpPr txBox="1"/>
          <p:nvPr/>
        </p:nvSpPr>
        <p:spPr>
          <a:xfrm>
            <a:off x="13514411" y="7029400"/>
            <a:ext cx="868680" cy="365760"/>
          </a:xfrm>
          <a:prstGeom prst="rect">
            <a:avLst/>
          </a:prstGeom>
          <a:noFill/>
        </p:spPr>
        <p:txBody>
          <a:bodyPr rtlCol="0" wrap="none">
            <a:spAutoFit/>
          </a:bodyPr>
          <a:lstStyle/>
          <a:p>
            <a:r>
              <a:rPr altLang="en-US" lang="zh-CN"/>
              <a:t>延时符</a:t>
            </a:r>
          </a:p>
        </p:txBody>
      </p:sp>
    </p:spTree>
    <p:extLst>
      <p:ext uri="{BB962C8B-B14F-4D97-AF65-F5344CB8AC3E}">
        <p14:creationId val="111452676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9"/>
                                        </p:tgtEl>
                                        <p:attrNameLst>
                                          <p:attrName>style.visibility</p:attrName>
                                        </p:attrNameLst>
                                      </p:cBhvr>
                                      <p:to>
                                        <p:strVal val="visible"/>
                                      </p:to>
                                    </p:set>
                                    <p:animEffect filter="wheel(1)" transition="in">
                                      <p:cBhvr>
                                        <p:cTn dur="2000" id="7"/>
                                        <p:tgtEl>
                                          <p:spTgt spid="9"/>
                                        </p:tgtEl>
                                      </p:cBhvr>
                                    </p:animEffect>
                                  </p:childTnLst>
                                </p:cTn>
                              </p:par>
                            </p:childTnLst>
                          </p:cTn>
                        </p:par>
                        <p:par>
                          <p:cTn fill="hold" id="8" nodeType="afterGroup">
                            <p:stCondLst>
                              <p:cond delay="2000"/>
                            </p:stCondLst>
                            <p:childTnLst>
                              <p:par>
                                <p:cTn fill="hold" id="9" nodeType="afterEffect" presetClass="entr" presetID="31" presetSubtype="0">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p:cTn dur="750" fill="hold" id="11"/>
                                        <p:tgtEl>
                                          <p:spTgt spid="15"/>
                                        </p:tgtEl>
                                        <p:attrNameLst>
                                          <p:attrName>ppt_w</p:attrName>
                                        </p:attrNameLst>
                                      </p:cBhvr>
                                      <p:tavLst>
                                        <p:tav tm="0">
                                          <p:val>
                                            <p:fltVal val="0"/>
                                          </p:val>
                                        </p:tav>
                                        <p:tav tm="100000">
                                          <p:val>
                                            <p:strVal val="#ppt_w"/>
                                          </p:val>
                                        </p:tav>
                                      </p:tavLst>
                                    </p:anim>
                                    <p:anim calcmode="lin" valueType="num">
                                      <p:cBhvr>
                                        <p:cTn dur="750" fill="hold" id="12"/>
                                        <p:tgtEl>
                                          <p:spTgt spid="15"/>
                                        </p:tgtEl>
                                        <p:attrNameLst>
                                          <p:attrName>ppt_h</p:attrName>
                                        </p:attrNameLst>
                                      </p:cBhvr>
                                      <p:tavLst>
                                        <p:tav tm="0">
                                          <p:val>
                                            <p:fltVal val="0"/>
                                          </p:val>
                                        </p:tav>
                                        <p:tav tm="100000">
                                          <p:val>
                                            <p:strVal val="#ppt_h"/>
                                          </p:val>
                                        </p:tav>
                                      </p:tavLst>
                                    </p:anim>
                                    <p:anim calcmode="lin" valueType="num">
                                      <p:cBhvr>
                                        <p:cTn dur="750" fill="hold" id="13"/>
                                        <p:tgtEl>
                                          <p:spTgt spid="15"/>
                                        </p:tgtEl>
                                        <p:attrNameLst>
                                          <p:attrName>style.rotation</p:attrName>
                                        </p:attrNameLst>
                                      </p:cBhvr>
                                      <p:tavLst>
                                        <p:tav tm="0">
                                          <p:val>
                                            <p:fltVal val="90"/>
                                          </p:val>
                                        </p:tav>
                                        <p:tav tm="100000">
                                          <p:val>
                                            <p:fltVal val="0"/>
                                          </p:val>
                                        </p:tav>
                                      </p:tavLst>
                                    </p:anim>
                                    <p:animEffect filter="fade" transition="in">
                                      <p:cBhvr>
                                        <p:cTn dur="750" id="14"/>
                                        <p:tgtEl>
                                          <p:spTgt spid="15"/>
                                        </p:tgtEl>
                                      </p:cBhvr>
                                    </p:animEffect>
                                  </p:childTnLst>
                                </p:cTn>
                              </p:par>
                            </p:childTnLst>
                          </p:cTn>
                        </p:par>
                        <p:par>
                          <p:cTn fill="hold" id="15" nodeType="afterGroup">
                            <p:stCondLst>
                              <p:cond delay="2750"/>
                            </p:stCondLst>
                            <p:childTnLst>
                              <p:par>
                                <p:cTn fill="hold" grpId="0" id="16" nodeType="afterEffect" presetClass="entr" presetID="53" presetSubtype="0">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p:cTn dur="500" fill="hold" id="18"/>
                                        <p:tgtEl>
                                          <p:spTgt spid="20"/>
                                        </p:tgtEl>
                                        <p:attrNameLst>
                                          <p:attrName>ppt_w</p:attrName>
                                        </p:attrNameLst>
                                      </p:cBhvr>
                                      <p:tavLst>
                                        <p:tav tm="0">
                                          <p:val>
                                            <p:fltVal val="0"/>
                                          </p:val>
                                        </p:tav>
                                        <p:tav tm="100000">
                                          <p:val>
                                            <p:strVal val="#ppt_w"/>
                                          </p:val>
                                        </p:tav>
                                      </p:tavLst>
                                    </p:anim>
                                    <p:anim calcmode="lin" valueType="num">
                                      <p:cBhvr>
                                        <p:cTn dur="500" fill="hold" id="19"/>
                                        <p:tgtEl>
                                          <p:spTgt spid="20"/>
                                        </p:tgtEl>
                                        <p:attrNameLst>
                                          <p:attrName>ppt_h</p:attrName>
                                        </p:attrNameLst>
                                      </p:cBhvr>
                                      <p:tavLst>
                                        <p:tav tm="0">
                                          <p:val>
                                            <p:fltVal val="0"/>
                                          </p:val>
                                        </p:tav>
                                        <p:tav tm="100000">
                                          <p:val>
                                            <p:strVal val="#ppt_h"/>
                                          </p:val>
                                        </p:tav>
                                      </p:tavLst>
                                    </p:anim>
                                    <p:animEffect filter="fade" transition="in">
                                      <p:cBhvr>
                                        <p:cTn dur="500" id="20"/>
                                        <p:tgtEl>
                                          <p:spTgt spid="20"/>
                                        </p:tgtEl>
                                      </p:cBhvr>
                                    </p:animEffect>
                                  </p:childTnLst>
                                </p:cTn>
                              </p:par>
                            </p:childTnLst>
                          </p:cTn>
                        </p:par>
                        <p:par>
                          <p:cTn fill="hold" id="21" nodeType="afterGroup">
                            <p:stCondLst>
                              <p:cond delay="3250"/>
                            </p:stCondLst>
                            <p:childTnLst>
                              <p:par>
                                <p:cTn fill="hold" grpId="0" id="22" nodeType="afterEffect" presetClass="entr" presetID="42"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1000" id="24"/>
                                        <p:tgtEl>
                                          <p:spTgt spid="11"/>
                                        </p:tgtEl>
                                      </p:cBhvr>
                                    </p:animEffect>
                                    <p:anim calcmode="lin" valueType="num">
                                      <p:cBhvr>
                                        <p:cTn dur="1000" fill="hold" id="25"/>
                                        <p:tgtEl>
                                          <p:spTgt spid="11"/>
                                        </p:tgtEl>
                                        <p:attrNameLst>
                                          <p:attrName>ppt_x</p:attrName>
                                        </p:attrNameLst>
                                      </p:cBhvr>
                                      <p:tavLst>
                                        <p:tav tm="0">
                                          <p:val>
                                            <p:strVal val="#ppt_x"/>
                                          </p:val>
                                        </p:tav>
                                        <p:tav tm="100000">
                                          <p:val>
                                            <p:strVal val="#ppt_x"/>
                                          </p:val>
                                        </p:tav>
                                      </p:tavLst>
                                    </p:anim>
                                    <p:anim calcmode="lin" valueType="num">
                                      <p:cBhvr>
                                        <p:cTn dur="1000" fill="hold" id="26"/>
                                        <p:tgtEl>
                                          <p:spTgt spid="11"/>
                                        </p:tgtEl>
                                        <p:attrNameLst>
                                          <p:attrName>ppt_y</p:attrName>
                                        </p:attrNameLst>
                                      </p:cBhvr>
                                      <p:tavLst>
                                        <p:tav tm="0">
                                          <p:val>
                                            <p:strVal val="#ppt_y+.1"/>
                                          </p:val>
                                        </p:tav>
                                        <p:tav tm="100000">
                                          <p:val>
                                            <p:strVal val="#ppt_y"/>
                                          </p:val>
                                        </p:tav>
                                      </p:tavLst>
                                    </p:anim>
                                  </p:childTnLst>
                                </p:cTn>
                              </p:par>
                              <p:par>
                                <p:cTn fill="hold" id="27" nodeType="withEffect" presetClass="entr" presetID="2" presetSubtype="6">
                                  <p:stCondLst>
                                    <p:cond delay="750"/>
                                  </p:stCondLst>
                                  <p:childTnLst>
                                    <p:set>
                                      <p:cBhvr>
                                        <p:cTn dur="1" fill="hold" id="28">
                                          <p:stCondLst>
                                            <p:cond delay="0"/>
                                          </p:stCondLst>
                                        </p:cTn>
                                        <p:tgtEl>
                                          <p:spTgt spid="23"/>
                                        </p:tgtEl>
                                        <p:attrNameLst>
                                          <p:attrName>style.visibility</p:attrName>
                                        </p:attrNameLst>
                                      </p:cBhvr>
                                      <p:to>
                                        <p:strVal val="visible"/>
                                      </p:to>
                                    </p:set>
                                    <p:anim calcmode="lin" valueType="num">
                                      <p:cBhvr additive="base">
                                        <p:cTn dur="500" fill="hold" id="29"/>
                                        <p:tgtEl>
                                          <p:spTgt spid="23"/>
                                        </p:tgtEl>
                                        <p:attrNameLst>
                                          <p:attrName>ppt_x</p:attrName>
                                        </p:attrNameLst>
                                      </p:cBhvr>
                                      <p:tavLst>
                                        <p:tav tm="0">
                                          <p:val>
                                            <p:strVal val="1+#ppt_w/2"/>
                                          </p:val>
                                        </p:tav>
                                        <p:tav tm="100000">
                                          <p:val>
                                            <p:strVal val="#ppt_x"/>
                                          </p:val>
                                        </p:tav>
                                      </p:tavLst>
                                    </p:anim>
                                    <p:anim calcmode="lin" valueType="num">
                                      <p:cBhvr additive="base">
                                        <p:cTn dur="500" fill="hold" id="30"/>
                                        <p:tgtEl>
                                          <p:spTgt spid="23"/>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6">
                                  <p:stCondLst>
                                    <p:cond delay="750"/>
                                  </p:stCondLst>
                                  <p:childTnLst>
                                    <p:set>
                                      <p:cBhvr>
                                        <p:cTn dur="1" fill="hold" id="32">
                                          <p:stCondLst>
                                            <p:cond delay="0"/>
                                          </p:stCondLst>
                                        </p:cTn>
                                        <p:tgtEl>
                                          <p:spTgt spid="26"/>
                                        </p:tgtEl>
                                        <p:attrNameLst>
                                          <p:attrName>style.visibility</p:attrName>
                                        </p:attrNameLst>
                                      </p:cBhvr>
                                      <p:to>
                                        <p:strVal val="visible"/>
                                      </p:to>
                                    </p:set>
                                    <p:anim calcmode="lin" valueType="num">
                                      <p:cBhvr additive="base">
                                        <p:cTn dur="500" fill="hold" id="33"/>
                                        <p:tgtEl>
                                          <p:spTgt spid="26"/>
                                        </p:tgtEl>
                                        <p:attrNameLst>
                                          <p:attrName>ppt_x</p:attrName>
                                        </p:attrNameLst>
                                      </p:cBhvr>
                                      <p:tavLst>
                                        <p:tav tm="0">
                                          <p:val>
                                            <p:strVal val="1+#ppt_w/2"/>
                                          </p:val>
                                        </p:tav>
                                        <p:tav tm="100000">
                                          <p:val>
                                            <p:strVal val="#ppt_x"/>
                                          </p:val>
                                        </p:tav>
                                      </p:tavLst>
                                    </p:anim>
                                    <p:anim calcmode="lin" valueType="num">
                                      <p:cBhvr additive="base">
                                        <p:cTn dur="500" fill="hold" id="34"/>
                                        <p:tgtEl>
                                          <p:spTgt spid="26"/>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6">
                                  <p:stCondLst>
                                    <p:cond delay="750"/>
                                  </p:stCondLst>
                                  <p:childTnLst>
                                    <p:set>
                                      <p:cBhvr>
                                        <p:cTn dur="1" fill="hold" id="36">
                                          <p:stCondLst>
                                            <p:cond delay="0"/>
                                          </p:stCondLst>
                                        </p:cTn>
                                        <p:tgtEl>
                                          <p:spTgt spid="29"/>
                                        </p:tgtEl>
                                        <p:attrNameLst>
                                          <p:attrName>style.visibility</p:attrName>
                                        </p:attrNameLst>
                                      </p:cBhvr>
                                      <p:to>
                                        <p:strVal val="visible"/>
                                      </p:to>
                                    </p:set>
                                    <p:anim calcmode="lin" valueType="num">
                                      <p:cBhvr additive="base">
                                        <p:cTn dur="500" fill="hold" id="37"/>
                                        <p:tgtEl>
                                          <p:spTgt spid="29"/>
                                        </p:tgtEl>
                                        <p:attrNameLst>
                                          <p:attrName>ppt_x</p:attrName>
                                        </p:attrNameLst>
                                      </p:cBhvr>
                                      <p:tavLst>
                                        <p:tav tm="0">
                                          <p:val>
                                            <p:strVal val="1+#ppt_w/2"/>
                                          </p:val>
                                        </p:tav>
                                        <p:tav tm="100000">
                                          <p:val>
                                            <p:strVal val="#ppt_x"/>
                                          </p:val>
                                        </p:tav>
                                      </p:tavLst>
                                    </p:anim>
                                    <p:anim calcmode="lin" valueType="num">
                                      <p:cBhvr additive="base">
                                        <p:cTn dur="500" fill="hold" id="38"/>
                                        <p:tgtEl>
                                          <p:spTgt spid="29"/>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6">
                                  <p:stCondLst>
                                    <p:cond delay="750"/>
                                  </p:stCondLst>
                                  <p:childTnLst>
                                    <p:set>
                                      <p:cBhvr>
                                        <p:cTn dur="1" fill="hold" id="40">
                                          <p:stCondLst>
                                            <p:cond delay="0"/>
                                          </p:stCondLst>
                                        </p:cTn>
                                        <p:tgtEl>
                                          <p:spTgt spid="32"/>
                                        </p:tgtEl>
                                        <p:attrNameLst>
                                          <p:attrName>style.visibility</p:attrName>
                                        </p:attrNameLst>
                                      </p:cBhvr>
                                      <p:to>
                                        <p:strVal val="visible"/>
                                      </p:to>
                                    </p:set>
                                    <p:anim calcmode="lin" valueType="num">
                                      <p:cBhvr additive="base">
                                        <p:cTn dur="500" fill="hold" id="41"/>
                                        <p:tgtEl>
                                          <p:spTgt spid="32"/>
                                        </p:tgtEl>
                                        <p:attrNameLst>
                                          <p:attrName>ppt_x</p:attrName>
                                        </p:attrNameLst>
                                      </p:cBhvr>
                                      <p:tavLst>
                                        <p:tav tm="0">
                                          <p:val>
                                            <p:strVal val="1+#ppt_w/2"/>
                                          </p:val>
                                        </p:tav>
                                        <p:tav tm="100000">
                                          <p:val>
                                            <p:strVal val="#ppt_x"/>
                                          </p:val>
                                        </p:tav>
                                      </p:tavLst>
                                    </p:anim>
                                    <p:anim calcmode="lin" valueType="num">
                                      <p:cBhvr additive="base">
                                        <p:cTn dur="500" fill="hold" id="42"/>
                                        <p:tgtEl>
                                          <p:spTgt spid="32"/>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6">
                                  <p:stCondLst>
                                    <p:cond delay="750"/>
                                  </p:stCondLst>
                                  <p:childTnLst>
                                    <p:set>
                                      <p:cBhvr>
                                        <p:cTn dur="1" fill="hold" id="44">
                                          <p:stCondLst>
                                            <p:cond delay="0"/>
                                          </p:stCondLst>
                                        </p:cTn>
                                        <p:tgtEl>
                                          <p:spTgt spid="35"/>
                                        </p:tgtEl>
                                        <p:attrNameLst>
                                          <p:attrName>style.visibility</p:attrName>
                                        </p:attrNameLst>
                                      </p:cBhvr>
                                      <p:to>
                                        <p:strVal val="visible"/>
                                      </p:to>
                                    </p:set>
                                    <p:anim calcmode="lin" valueType="num">
                                      <p:cBhvr additive="base">
                                        <p:cTn dur="500" fill="hold" id="45"/>
                                        <p:tgtEl>
                                          <p:spTgt spid="35"/>
                                        </p:tgtEl>
                                        <p:attrNameLst>
                                          <p:attrName>ppt_x</p:attrName>
                                        </p:attrNameLst>
                                      </p:cBhvr>
                                      <p:tavLst>
                                        <p:tav tm="0">
                                          <p:val>
                                            <p:strVal val="1+#ppt_w/2"/>
                                          </p:val>
                                        </p:tav>
                                        <p:tav tm="100000">
                                          <p:val>
                                            <p:strVal val="#ppt_x"/>
                                          </p:val>
                                        </p:tav>
                                      </p:tavLst>
                                    </p:anim>
                                    <p:anim calcmode="lin" valueType="num">
                                      <p:cBhvr additive="base">
                                        <p:cTn dur="500" fill="hold" id="46"/>
                                        <p:tgtEl>
                                          <p:spTgt spid="35"/>
                                        </p:tgtEl>
                                        <p:attrNameLst>
                                          <p:attrName>ppt_y</p:attrName>
                                        </p:attrNameLst>
                                      </p:cBhvr>
                                      <p:tavLst>
                                        <p:tav tm="0">
                                          <p:val>
                                            <p:strVal val="1+#ppt_h/2"/>
                                          </p:val>
                                        </p:tav>
                                        <p:tav tm="100000">
                                          <p:val>
                                            <p:strVal val="#ppt_y"/>
                                          </p:val>
                                        </p:tav>
                                      </p:tavLst>
                                    </p:anim>
                                  </p:childTnLst>
                                </p:cTn>
                              </p:par>
                              <p:par>
                                <p:cTn fill="hold" id="47" nodeType="withEffect" presetClass="entr" presetID="2" presetSubtype="6">
                                  <p:stCondLst>
                                    <p:cond delay="750"/>
                                  </p:stCondLst>
                                  <p:childTnLst>
                                    <p:set>
                                      <p:cBhvr>
                                        <p:cTn dur="1" fill="hold" id="48">
                                          <p:stCondLst>
                                            <p:cond delay="0"/>
                                          </p:stCondLst>
                                        </p:cTn>
                                        <p:tgtEl>
                                          <p:spTgt spid="38"/>
                                        </p:tgtEl>
                                        <p:attrNameLst>
                                          <p:attrName>style.visibility</p:attrName>
                                        </p:attrNameLst>
                                      </p:cBhvr>
                                      <p:to>
                                        <p:strVal val="visible"/>
                                      </p:to>
                                    </p:set>
                                    <p:anim calcmode="lin" valueType="num">
                                      <p:cBhvr additive="base">
                                        <p:cTn dur="500" fill="hold" id="49"/>
                                        <p:tgtEl>
                                          <p:spTgt spid="38"/>
                                        </p:tgtEl>
                                        <p:attrNameLst>
                                          <p:attrName>ppt_x</p:attrName>
                                        </p:attrNameLst>
                                      </p:cBhvr>
                                      <p:tavLst>
                                        <p:tav tm="0">
                                          <p:val>
                                            <p:strVal val="1+#ppt_w/2"/>
                                          </p:val>
                                        </p:tav>
                                        <p:tav tm="100000">
                                          <p:val>
                                            <p:strVal val="#ppt_x"/>
                                          </p:val>
                                        </p:tav>
                                      </p:tavLst>
                                    </p:anim>
                                    <p:anim calcmode="lin" valueType="num">
                                      <p:cBhvr additive="base">
                                        <p:cTn dur="500" fill="hold" id="50"/>
                                        <p:tgtEl>
                                          <p:spTgt spid="38"/>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10" presetSubtype="0">
                                  <p:stCondLst>
                                    <p:cond delay="0"/>
                                  </p:stCondLst>
                                  <p:childTnLst>
                                    <p:set>
                                      <p:cBhvr>
                                        <p:cTn dur="1" fill="hold" id="53">
                                          <p:stCondLst>
                                            <p:cond delay="0"/>
                                          </p:stCondLst>
                                        </p:cTn>
                                        <p:tgtEl>
                                          <p:spTgt spid="41"/>
                                        </p:tgtEl>
                                        <p:attrNameLst>
                                          <p:attrName>style.visibility</p:attrName>
                                        </p:attrNameLst>
                                      </p:cBhvr>
                                      <p:to>
                                        <p:strVal val="visible"/>
                                      </p:to>
                                    </p:set>
                                    <p:animEffect filter="fade" transition="in">
                                      <p:cBhvr>
                                        <p:cTn dur="1250" id="54"/>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20"/>
      <p:bldP grpId="0" spid="4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1875588" y="170080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grpSp>
        <p:nvGrpSpPr>
          <p:cNvPr id="42" name="组合 41"/>
          <p:cNvGrpSpPr/>
          <p:nvPr/>
        </p:nvGrpSpPr>
        <p:grpSpPr>
          <a:xfrm>
            <a:off x="1417067" y="908720"/>
            <a:ext cx="1728192" cy="1728192"/>
            <a:chOff x="1417067" y="908720"/>
            <a:chExt cx="1728192" cy="1728192"/>
          </a:xfrm>
        </p:grpSpPr>
        <p:grpSp>
          <p:nvGrpSpPr>
            <p:cNvPr id="43" name="组合 42"/>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5" name="椭圆 44"/>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6" name="椭圆 45"/>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070C0"/>
                  </a:solidFill>
                </a:endParaRPr>
              </a:p>
            </p:txBody>
          </p:sp>
        </p:grpSp>
        <p:sp>
          <p:nvSpPr>
            <p:cNvPr id="44" name="TextBox 7"/>
            <p:cNvSpPr>
              <a:spLocks noChangeArrowheads="1"/>
            </p:cNvSpPr>
            <p:nvPr/>
          </p:nvSpPr>
          <p:spPr bwMode="auto">
            <a:xfrm>
              <a:off x="1489075" y="1340768"/>
              <a:ext cx="1487074" cy="822960"/>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5400">
                  <a:solidFill>
                    <a:srgbClr val="0070C0"/>
                  </a:solidFill>
                  <a:latin charset="0" pitchFamily="34" typeface="Impact MT Std"/>
                  <a:ea charset="-122" pitchFamily="34" typeface="微软雅黑"/>
                  <a:sym charset="-122" pitchFamily="34" typeface="微软雅黑"/>
                </a:rPr>
                <a:t>4</a:t>
              </a:r>
            </a:p>
          </p:txBody>
        </p:sp>
      </p:grpSp>
      <p:sp>
        <p:nvSpPr>
          <p:cNvPr id="65" name="TextBox 7"/>
          <p:cNvSpPr>
            <a:spLocks noChangeArrowheads="1"/>
          </p:cNvSpPr>
          <p:nvPr/>
        </p:nvSpPr>
        <p:spPr bwMode="auto">
          <a:xfrm>
            <a:off x="3505298" y="1773977"/>
            <a:ext cx="3672408" cy="4876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sz="3200">
                <a:solidFill>
                  <a:srgbClr val="0070C0"/>
                </a:solidFill>
                <a:latin charset="-122" pitchFamily="34" typeface="微软雅黑"/>
                <a:ea charset="-122" pitchFamily="34" typeface="微软雅黑"/>
                <a:sym charset="-122" pitchFamily="34" typeface="微软雅黑"/>
              </a:rPr>
              <a:t>工作不足之处</a:t>
            </a:r>
          </a:p>
        </p:txBody>
      </p:sp>
      <p:grpSp>
        <p:nvGrpSpPr>
          <p:cNvPr id="66" name="组合 65"/>
          <p:cNvGrpSpPr/>
          <p:nvPr/>
        </p:nvGrpSpPr>
        <p:grpSpPr>
          <a:xfrm>
            <a:off x="3505299" y="2420888"/>
            <a:ext cx="1386661" cy="215444"/>
            <a:chOff x="3505299" y="2420888"/>
            <a:chExt cx="1386661" cy="215444"/>
          </a:xfrm>
        </p:grpSpPr>
        <p:sp>
          <p:nvSpPr>
            <p:cNvPr id="67" name="等腰三角形 66"/>
            <p:cNvSpPr/>
            <p:nvPr/>
          </p:nvSpPr>
          <p:spPr>
            <a:xfrm rot="5400000">
              <a:off x="3505299"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68" name="TextBox 7"/>
            <p:cNvSpPr>
              <a:spLocks noChangeArrowheads="1"/>
            </p:cNvSpPr>
            <p:nvPr/>
          </p:nvSpPr>
          <p:spPr bwMode="auto">
            <a:xfrm>
              <a:off x="3748216" y="2420888"/>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认识上的不足</a:t>
              </a:r>
            </a:p>
          </p:txBody>
        </p:sp>
      </p:grpSp>
      <p:grpSp>
        <p:nvGrpSpPr>
          <p:cNvPr id="69" name="组合 68"/>
          <p:cNvGrpSpPr/>
          <p:nvPr/>
        </p:nvGrpSpPr>
        <p:grpSpPr>
          <a:xfrm>
            <a:off x="5017467" y="2420888"/>
            <a:ext cx="1386661" cy="215444"/>
            <a:chOff x="5017467" y="2420888"/>
            <a:chExt cx="1386661" cy="215444"/>
          </a:xfrm>
        </p:grpSpPr>
        <p:sp>
          <p:nvSpPr>
            <p:cNvPr id="70" name="等腰三角形 69"/>
            <p:cNvSpPr/>
            <p:nvPr/>
          </p:nvSpPr>
          <p:spPr>
            <a:xfrm rot="5400000">
              <a:off x="5017467"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1" name="TextBox 7"/>
            <p:cNvSpPr>
              <a:spLocks noChangeArrowheads="1"/>
            </p:cNvSpPr>
            <p:nvPr/>
          </p:nvSpPr>
          <p:spPr bwMode="auto">
            <a:xfrm>
              <a:off x="5260384" y="2420888"/>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管理上的不足</a:t>
              </a:r>
            </a:p>
          </p:txBody>
        </p:sp>
      </p:grpSp>
      <p:grpSp>
        <p:nvGrpSpPr>
          <p:cNvPr id="72" name="组合 71"/>
          <p:cNvGrpSpPr/>
          <p:nvPr/>
        </p:nvGrpSpPr>
        <p:grpSpPr>
          <a:xfrm>
            <a:off x="3505299" y="2709500"/>
            <a:ext cx="1386661" cy="215444"/>
            <a:chOff x="3505299" y="2709500"/>
            <a:chExt cx="1386661" cy="215444"/>
          </a:xfrm>
        </p:grpSpPr>
        <p:sp>
          <p:nvSpPr>
            <p:cNvPr id="73" name="等腰三角形 72"/>
            <p:cNvSpPr/>
            <p:nvPr/>
          </p:nvSpPr>
          <p:spPr>
            <a:xfrm rot="5400000">
              <a:off x="3505299"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4" name="TextBox 7"/>
            <p:cNvSpPr>
              <a:spLocks noChangeArrowheads="1"/>
            </p:cNvSpPr>
            <p:nvPr/>
          </p:nvSpPr>
          <p:spPr bwMode="auto">
            <a:xfrm>
              <a:off x="3748216" y="2709500"/>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其他方面不足</a:t>
              </a:r>
            </a:p>
          </p:txBody>
        </p:sp>
      </p:grpSp>
      <p:grpSp>
        <p:nvGrpSpPr>
          <p:cNvPr id="75" name="组合 74"/>
          <p:cNvGrpSpPr/>
          <p:nvPr/>
        </p:nvGrpSpPr>
        <p:grpSpPr>
          <a:xfrm>
            <a:off x="5017467" y="2709500"/>
            <a:ext cx="1386661" cy="215444"/>
            <a:chOff x="5017467" y="2709500"/>
            <a:chExt cx="1386661" cy="215444"/>
          </a:xfrm>
        </p:grpSpPr>
        <p:sp>
          <p:nvSpPr>
            <p:cNvPr id="76" name="等腰三角形 75"/>
            <p:cNvSpPr/>
            <p:nvPr/>
          </p:nvSpPr>
          <p:spPr>
            <a:xfrm rot="5400000">
              <a:off x="5017467"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7" name="TextBox 7"/>
            <p:cNvSpPr>
              <a:spLocks noChangeArrowheads="1"/>
            </p:cNvSpPr>
            <p:nvPr/>
          </p:nvSpPr>
          <p:spPr bwMode="auto">
            <a:xfrm>
              <a:off x="5260384" y="2709500"/>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改善不足对策</a:t>
              </a:r>
            </a:p>
          </p:txBody>
        </p:sp>
      </p:grpSp>
      <p:sp>
        <p:nvSpPr>
          <p:cNvPr id="78" name="TextBox 7"/>
          <p:cNvSpPr>
            <a:spLocks noChangeArrowheads="1"/>
          </p:cNvSpPr>
          <p:nvPr/>
        </p:nvSpPr>
        <p:spPr bwMode="auto">
          <a:xfrm>
            <a:off x="2281163" y="3218200"/>
            <a:ext cx="7710008" cy="1920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rgbClr val="0070C0"/>
                </a:solidFill>
                <a:latin charset="-122" pitchFamily="34" typeface="微软雅黑"/>
                <a:ea charset="-122" pitchFamily="34" typeface="微软雅黑"/>
                <a:sym charset="-122" pitchFamily="34" typeface="微软雅黑"/>
              </a:rPr>
              <a:t>在此输入章节详细文字介绍，表达主题的含义合图表的意义，在此输入章节详细文字介绍，表达主题的含义合图表的意义。</a:t>
            </a:r>
          </a:p>
          <a:p>
            <a:pPr fontAlgn="auto">
              <a:spcBef>
                <a:spcPct val="0"/>
              </a:spcBef>
              <a:spcAft>
                <a:spcPct val="0"/>
              </a:spcAft>
              <a:defRPr/>
            </a:pPr>
            <a:endParaRPr altLang="en-US" b="1" lang="zh-CN">
              <a:solidFill>
                <a:srgbClr val="0070C0"/>
              </a:solidFill>
              <a:latin charset="-122" pitchFamily="34" typeface="微软雅黑"/>
              <a:ea charset="-122" pitchFamily="34" typeface="微软雅黑"/>
              <a:sym charset="-122" pitchFamily="34" typeface="微软雅黑"/>
            </a:endParaRPr>
          </a:p>
          <a:p>
            <a:pPr fontAlgn="auto">
              <a:spcBef>
                <a:spcPct val="0"/>
              </a:spcBef>
              <a:spcAft>
                <a:spcPct val="0"/>
              </a:spcAft>
              <a:defRPr/>
            </a:pPr>
            <a:r>
              <a:rPr altLang="en-US" b="1" lang="zh-CN">
                <a:solidFill>
                  <a:srgbClr val="0070C0"/>
                </a:solidFill>
                <a:latin charset="-122" pitchFamily="34" typeface="微软雅黑"/>
                <a:ea charset="-122" pitchFamily="34" typeface="微软雅黑"/>
                <a:sym charset="-122" pitchFamily="34" typeface="微软雅黑"/>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p>
        </p:txBody>
      </p:sp>
      <p:sp>
        <p:nvSpPr>
          <p:cNvPr id="79" name="TextBox 78"/>
          <p:cNvSpPr txBox="1"/>
          <p:nvPr/>
        </p:nvSpPr>
        <p:spPr>
          <a:xfrm>
            <a:off x="13514411" y="7029400"/>
            <a:ext cx="868680" cy="365760"/>
          </a:xfrm>
          <a:prstGeom prst="rect">
            <a:avLst/>
          </a:prstGeom>
          <a:noFill/>
        </p:spPr>
        <p:txBody>
          <a:bodyPr rtlCol="0" wrap="none">
            <a:spAutoFit/>
          </a:bodyPr>
          <a:lstStyle/>
          <a:p>
            <a:r>
              <a:rPr altLang="en-US" lang="zh-CN"/>
              <a:t>延时符</a:t>
            </a:r>
          </a:p>
        </p:txBody>
      </p:sp>
      <p:grpSp>
        <p:nvGrpSpPr>
          <p:cNvPr id="47" name="组合 46"/>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8" name="椭圆 47"/>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0" name="组合 49"/>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1" name="椭圆 50"/>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3" name="组合 52"/>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4" name="椭圆 53"/>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5" name="椭圆 54"/>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070C0"/>
                </a:solidFill>
              </a:endParaRPr>
            </a:p>
          </p:txBody>
        </p:sp>
      </p:grpSp>
      <p:grpSp>
        <p:nvGrpSpPr>
          <p:cNvPr id="56" name="组合 55"/>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7" name="椭圆 56"/>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9" name="组合 58"/>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0" name="椭圆 59"/>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62" name="组合 61"/>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3" name="椭圆 62"/>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32944086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41"/>
                                        </p:tgtEl>
                                        <p:attrNameLst>
                                          <p:attrName>style.visibility</p:attrName>
                                        </p:attrNameLst>
                                      </p:cBhvr>
                                      <p:to>
                                        <p:strVal val="visible"/>
                                      </p:to>
                                    </p:set>
                                    <p:animEffect filter="wheel(1)" transition="in">
                                      <p:cBhvr>
                                        <p:cTn dur="2000" id="7"/>
                                        <p:tgtEl>
                                          <p:spTgt spid="41"/>
                                        </p:tgtEl>
                                      </p:cBhvr>
                                    </p:animEffect>
                                  </p:childTnLst>
                                </p:cTn>
                              </p:par>
                            </p:childTnLst>
                          </p:cTn>
                        </p:par>
                        <p:par>
                          <p:cTn fill="hold" id="8" nodeType="afterGroup">
                            <p:stCondLst>
                              <p:cond delay="2000"/>
                            </p:stCondLst>
                            <p:childTnLst>
                              <p:par>
                                <p:cTn fill="hold" id="9" nodeType="afterEffect" presetClass="entr" presetID="42"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1000" id="11"/>
                                        <p:tgtEl>
                                          <p:spTgt spid="42"/>
                                        </p:tgtEl>
                                      </p:cBhvr>
                                    </p:animEffect>
                                    <p:anim calcmode="lin" valueType="num">
                                      <p:cBhvr>
                                        <p:cTn dur="1000" fill="hold" id="12"/>
                                        <p:tgtEl>
                                          <p:spTgt spid="42"/>
                                        </p:tgtEl>
                                        <p:attrNameLst>
                                          <p:attrName>ppt_x</p:attrName>
                                        </p:attrNameLst>
                                      </p:cBhvr>
                                      <p:tavLst>
                                        <p:tav tm="0">
                                          <p:val>
                                            <p:strVal val="#ppt_x"/>
                                          </p:val>
                                        </p:tav>
                                        <p:tav tm="100000">
                                          <p:val>
                                            <p:strVal val="#ppt_x"/>
                                          </p:val>
                                        </p:tav>
                                      </p:tavLst>
                                    </p:anim>
                                    <p:anim calcmode="lin" valueType="num">
                                      <p:cBhvr>
                                        <p:cTn dur="1000" fill="hold" id="13"/>
                                        <p:tgtEl>
                                          <p:spTgt spid="4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3000"/>
                            </p:stCondLst>
                            <p:childTnLst>
                              <p:par>
                                <p:cTn fill="hold" grpId="0" id="15" nodeType="afterEffect" presetClass="entr" presetID="42" presetSubtype="0">
                                  <p:stCondLst>
                                    <p:cond delay="0"/>
                                  </p:stCondLst>
                                  <p:childTnLst>
                                    <p:set>
                                      <p:cBhvr>
                                        <p:cTn dur="1" fill="hold" id="16">
                                          <p:stCondLst>
                                            <p:cond delay="0"/>
                                          </p:stCondLst>
                                        </p:cTn>
                                        <p:tgtEl>
                                          <p:spTgt spid="65"/>
                                        </p:tgtEl>
                                        <p:attrNameLst>
                                          <p:attrName>style.visibility</p:attrName>
                                        </p:attrNameLst>
                                      </p:cBhvr>
                                      <p:to>
                                        <p:strVal val="visible"/>
                                      </p:to>
                                    </p:set>
                                    <p:animEffect filter="fade" transition="in">
                                      <p:cBhvr>
                                        <p:cTn dur="1000" id="17"/>
                                        <p:tgtEl>
                                          <p:spTgt spid="65"/>
                                        </p:tgtEl>
                                      </p:cBhvr>
                                    </p:animEffect>
                                    <p:anim calcmode="lin" valueType="num">
                                      <p:cBhvr>
                                        <p:cTn dur="1000" fill="hold" id="18"/>
                                        <p:tgtEl>
                                          <p:spTgt spid="65"/>
                                        </p:tgtEl>
                                        <p:attrNameLst>
                                          <p:attrName>ppt_x</p:attrName>
                                        </p:attrNameLst>
                                      </p:cBhvr>
                                      <p:tavLst>
                                        <p:tav tm="0">
                                          <p:val>
                                            <p:strVal val="#ppt_x"/>
                                          </p:val>
                                        </p:tav>
                                        <p:tav tm="100000">
                                          <p:val>
                                            <p:strVal val="#ppt_x"/>
                                          </p:val>
                                        </p:tav>
                                      </p:tavLst>
                                    </p:anim>
                                    <p:anim calcmode="lin" valueType="num">
                                      <p:cBhvr>
                                        <p:cTn dur="1000" fill="hold" id="19"/>
                                        <p:tgtEl>
                                          <p:spTgt spid="6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4000"/>
                            </p:stCondLst>
                            <p:childTnLst>
                              <p:par>
                                <p:cTn fill="hold" id="21" nodeType="afterEffect" presetClass="entr" presetID="2" presetSubtype="8">
                                  <p:stCondLst>
                                    <p:cond delay="0"/>
                                  </p:stCondLst>
                                  <p:childTnLst>
                                    <p:set>
                                      <p:cBhvr>
                                        <p:cTn dur="1" fill="hold" id="22">
                                          <p:stCondLst>
                                            <p:cond delay="0"/>
                                          </p:stCondLst>
                                        </p:cTn>
                                        <p:tgtEl>
                                          <p:spTgt spid="66"/>
                                        </p:tgtEl>
                                        <p:attrNameLst>
                                          <p:attrName>style.visibility</p:attrName>
                                        </p:attrNameLst>
                                      </p:cBhvr>
                                      <p:to>
                                        <p:strVal val="visible"/>
                                      </p:to>
                                    </p:set>
                                    <p:anim calcmode="lin" valueType="num">
                                      <p:cBhvr additive="base">
                                        <p:cTn dur="500" fill="hold" id="23"/>
                                        <p:tgtEl>
                                          <p:spTgt spid="66"/>
                                        </p:tgtEl>
                                        <p:attrNameLst>
                                          <p:attrName>ppt_x</p:attrName>
                                        </p:attrNameLst>
                                      </p:cBhvr>
                                      <p:tavLst>
                                        <p:tav tm="0">
                                          <p:val>
                                            <p:strVal val="0-#ppt_w/2"/>
                                          </p:val>
                                        </p:tav>
                                        <p:tav tm="100000">
                                          <p:val>
                                            <p:strVal val="#ppt_x"/>
                                          </p:val>
                                        </p:tav>
                                      </p:tavLst>
                                    </p:anim>
                                    <p:anim calcmode="lin" valueType="num">
                                      <p:cBhvr additive="base">
                                        <p:cTn dur="500" fill="hold" id="24"/>
                                        <p:tgtEl>
                                          <p:spTgt spid="6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4500"/>
                            </p:stCondLst>
                            <p:childTnLst>
                              <p:par>
                                <p:cTn fill="hold" id="26" nodeType="afterEffect" presetClass="entr" presetID="2" presetSubtype="8">
                                  <p:stCondLst>
                                    <p:cond delay="0"/>
                                  </p:stCondLst>
                                  <p:childTnLst>
                                    <p:set>
                                      <p:cBhvr>
                                        <p:cTn dur="1" fill="hold" id="27">
                                          <p:stCondLst>
                                            <p:cond delay="0"/>
                                          </p:stCondLst>
                                        </p:cTn>
                                        <p:tgtEl>
                                          <p:spTgt spid="69"/>
                                        </p:tgtEl>
                                        <p:attrNameLst>
                                          <p:attrName>style.visibility</p:attrName>
                                        </p:attrNameLst>
                                      </p:cBhvr>
                                      <p:to>
                                        <p:strVal val="visible"/>
                                      </p:to>
                                    </p:set>
                                    <p:anim calcmode="lin" valueType="num">
                                      <p:cBhvr additive="base">
                                        <p:cTn dur="500" fill="hold" id="28"/>
                                        <p:tgtEl>
                                          <p:spTgt spid="69"/>
                                        </p:tgtEl>
                                        <p:attrNameLst>
                                          <p:attrName>ppt_x</p:attrName>
                                        </p:attrNameLst>
                                      </p:cBhvr>
                                      <p:tavLst>
                                        <p:tav tm="0">
                                          <p:val>
                                            <p:strVal val="0-#ppt_w/2"/>
                                          </p:val>
                                        </p:tav>
                                        <p:tav tm="100000">
                                          <p:val>
                                            <p:strVal val="#ppt_x"/>
                                          </p:val>
                                        </p:tav>
                                      </p:tavLst>
                                    </p:anim>
                                    <p:anim calcmode="lin" valueType="num">
                                      <p:cBhvr additive="base">
                                        <p:cTn dur="500" fill="hold" id="29"/>
                                        <p:tgtEl>
                                          <p:spTgt spid="6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5000"/>
                            </p:stCondLst>
                            <p:childTnLst>
                              <p:par>
                                <p:cTn fill="hold" id="31" nodeType="afterEffect" presetClass="entr" presetID="2" presetSubtype="8">
                                  <p:stCondLst>
                                    <p:cond delay="0"/>
                                  </p:stCondLst>
                                  <p:childTnLst>
                                    <p:set>
                                      <p:cBhvr>
                                        <p:cTn dur="1" fill="hold" id="32">
                                          <p:stCondLst>
                                            <p:cond delay="0"/>
                                          </p:stCondLst>
                                        </p:cTn>
                                        <p:tgtEl>
                                          <p:spTgt spid="72"/>
                                        </p:tgtEl>
                                        <p:attrNameLst>
                                          <p:attrName>style.visibility</p:attrName>
                                        </p:attrNameLst>
                                      </p:cBhvr>
                                      <p:to>
                                        <p:strVal val="visible"/>
                                      </p:to>
                                    </p:set>
                                    <p:anim calcmode="lin" valueType="num">
                                      <p:cBhvr additive="base">
                                        <p:cTn dur="500" fill="hold" id="33"/>
                                        <p:tgtEl>
                                          <p:spTgt spid="72"/>
                                        </p:tgtEl>
                                        <p:attrNameLst>
                                          <p:attrName>ppt_x</p:attrName>
                                        </p:attrNameLst>
                                      </p:cBhvr>
                                      <p:tavLst>
                                        <p:tav tm="0">
                                          <p:val>
                                            <p:strVal val="0-#ppt_w/2"/>
                                          </p:val>
                                        </p:tav>
                                        <p:tav tm="100000">
                                          <p:val>
                                            <p:strVal val="#ppt_x"/>
                                          </p:val>
                                        </p:tav>
                                      </p:tavLst>
                                    </p:anim>
                                    <p:anim calcmode="lin" valueType="num">
                                      <p:cBhvr additive="base">
                                        <p:cTn dur="500" fill="hold" id="34"/>
                                        <p:tgtEl>
                                          <p:spTgt spid="72"/>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5500"/>
                            </p:stCondLst>
                            <p:childTnLst>
                              <p:par>
                                <p:cTn fill="hold" id="36" nodeType="afterEffect" presetClass="entr" presetID="2" presetSubtype="8">
                                  <p:stCondLst>
                                    <p:cond delay="0"/>
                                  </p:stCondLst>
                                  <p:childTnLst>
                                    <p:set>
                                      <p:cBhvr>
                                        <p:cTn dur="1" fill="hold" id="37">
                                          <p:stCondLst>
                                            <p:cond delay="0"/>
                                          </p:stCondLst>
                                        </p:cTn>
                                        <p:tgtEl>
                                          <p:spTgt spid="75"/>
                                        </p:tgtEl>
                                        <p:attrNameLst>
                                          <p:attrName>style.visibility</p:attrName>
                                        </p:attrNameLst>
                                      </p:cBhvr>
                                      <p:to>
                                        <p:strVal val="visible"/>
                                      </p:to>
                                    </p:set>
                                    <p:anim calcmode="lin" valueType="num">
                                      <p:cBhvr additive="base">
                                        <p:cTn dur="500" fill="hold" id="38"/>
                                        <p:tgtEl>
                                          <p:spTgt spid="75"/>
                                        </p:tgtEl>
                                        <p:attrNameLst>
                                          <p:attrName>ppt_x</p:attrName>
                                        </p:attrNameLst>
                                      </p:cBhvr>
                                      <p:tavLst>
                                        <p:tav tm="0">
                                          <p:val>
                                            <p:strVal val="0-#ppt_w/2"/>
                                          </p:val>
                                        </p:tav>
                                        <p:tav tm="100000">
                                          <p:val>
                                            <p:strVal val="#ppt_x"/>
                                          </p:val>
                                        </p:tav>
                                      </p:tavLst>
                                    </p:anim>
                                    <p:anim calcmode="lin" valueType="num">
                                      <p:cBhvr additive="base">
                                        <p:cTn dur="500" fill="hold" id="39"/>
                                        <p:tgtEl>
                                          <p:spTgt spid="75"/>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78"/>
                                        </p:tgtEl>
                                        <p:attrNameLst>
                                          <p:attrName>style.visibility</p:attrName>
                                        </p:attrNameLst>
                                      </p:cBhvr>
                                      <p:to>
                                        <p:strVal val="visible"/>
                                      </p:to>
                                    </p:set>
                                    <p:animEffect filter="fade" transition="in">
                                      <p:cBhvr>
                                        <p:cTn dur="1000" id="43"/>
                                        <p:tgtEl>
                                          <p:spTgt spid="78"/>
                                        </p:tgtEl>
                                      </p:cBhvr>
                                    </p:animEffect>
                                    <p:anim calcmode="lin" valueType="num">
                                      <p:cBhvr>
                                        <p:cTn dur="1000" fill="hold" id="44"/>
                                        <p:tgtEl>
                                          <p:spTgt spid="78"/>
                                        </p:tgtEl>
                                        <p:attrNameLst>
                                          <p:attrName>ppt_x</p:attrName>
                                        </p:attrNameLst>
                                      </p:cBhvr>
                                      <p:tavLst>
                                        <p:tav tm="0">
                                          <p:val>
                                            <p:strVal val="#ppt_x"/>
                                          </p:val>
                                        </p:tav>
                                        <p:tav tm="100000">
                                          <p:val>
                                            <p:strVal val="#ppt_x"/>
                                          </p:val>
                                        </p:tav>
                                      </p:tavLst>
                                    </p:anim>
                                    <p:anim calcmode="lin" valueType="num">
                                      <p:cBhvr>
                                        <p:cTn dur="1000" fill="hold" id="45"/>
                                        <p:tgtEl>
                                          <p:spTgt spid="78"/>
                                        </p:tgtEl>
                                        <p:attrNameLst>
                                          <p:attrName>ppt_y</p:attrName>
                                        </p:attrNameLst>
                                      </p:cBhvr>
                                      <p:tavLst>
                                        <p:tav tm="0">
                                          <p:val>
                                            <p:strVal val="#ppt_y+.1"/>
                                          </p:val>
                                        </p:tav>
                                        <p:tav tm="100000">
                                          <p:val>
                                            <p:strVal val="#ppt_y"/>
                                          </p:val>
                                        </p:tav>
                                      </p:tavLst>
                                    </p:anim>
                                  </p:childTnLst>
                                </p:cTn>
                              </p:par>
                              <p:par>
                                <p:cTn fill="hold" id="46" nodeType="withEffect" presetClass="entr" presetID="2" presetSubtype="6">
                                  <p:stCondLst>
                                    <p:cond delay="750"/>
                                  </p:stCondLst>
                                  <p:childTnLst>
                                    <p:set>
                                      <p:cBhvr>
                                        <p:cTn dur="1" fill="hold" id="47">
                                          <p:stCondLst>
                                            <p:cond delay="0"/>
                                          </p:stCondLst>
                                        </p:cTn>
                                        <p:tgtEl>
                                          <p:spTgt spid="47"/>
                                        </p:tgtEl>
                                        <p:attrNameLst>
                                          <p:attrName>style.visibility</p:attrName>
                                        </p:attrNameLst>
                                      </p:cBhvr>
                                      <p:to>
                                        <p:strVal val="visible"/>
                                      </p:to>
                                    </p:set>
                                    <p:anim calcmode="lin" valueType="num">
                                      <p:cBhvr additive="base">
                                        <p:cTn dur="500" fill="hold" id="48"/>
                                        <p:tgtEl>
                                          <p:spTgt spid="47"/>
                                        </p:tgtEl>
                                        <p:attrNameLst>
                                          <p:attrName>ppt_x</p:attrName>
                                        </p:attrNameLst>
                                      </p:cBhvr>
                                      <p:tavLst>
                                        <p:tav tm="0">
                                          <p:val>
                                            <p:strVal val="1+#ppt_w/2"/>
                                          </p:val>
                                        </p:tav>
                                        <p:tav tm="100000">
                                          <p:val>
                                            <p:strVal val="#ppt_x"/>
                                          </p:val>
                                        </p:tav>
                                      </p:tavLst>
                                    </p:anim>
                                    <p:anim calcmode="lin" valueType="num">
                                      <p:cBhvr additive="base">
                                        <p:cTn dur="500" fill="hold" id="49"/>
                                        <p:tgtEl>
                                          <p:spTgt spid="47"/>
                                        </p:tgtEl>
                                        <p:attrNameLst>
                                          <p:attrName>ppt_y</p:attrName>
                                        </p:attrNameLst>
                                      </p:cBhvr>
                                      <p:tavLst>
                                        <p:tav tm="0">
                                          <p:val>
                                            <p:strVal val="1+#ppt_h/2"/>
                                          </p:val>
                                        </p:tav>
                                        <p:tav tm="100000">
                                          <p:val>
                                            <p:strVal val="#ppt_y"/>
                                          </p:val>
                                        </p:tav>
                                      </p:tavLst>
                                    </p:anim>
                                  </p:childTnLst>
                                </p:cTn>
                              </p:par>
                              <p:par>
                                <p:cTn fill="hold" id="50" nodeType="withEffect" presetClass="entr" presetID="2" presetSubtype="6">
                                  <p:stCondLst>
                                    <p:cond delay="750"/>
                                  </p:stCondLst>
                                  <p:childTnLst>
                                    <p:set>
                                      <p:cBhvr>
                                        <p:cTn dur="1" fill="hold" id="51">
                                          <p:stCondLst>
                                            <p:cond delay="0"/>
                                          </p:stCondLst>
                                        </p:cTn>
                                        <p:tgtEl>
                                          <p:spTgt spid="50"/>
                                        </p:tgtEl>
                                        <p:attrNameLst>
                                          <p:attrName>style.visibility</p:attrName>
                                        </p:attrNameLst>
                                      </p:cBhvr>
                                      <p:to>
                                        <p:strVal val="visible"/>
                                      </p:to>
                                    </p:set>
                                    <p:anim calcmode="lin" valueType="num">
                                      <p:cBhvr additive="base">
                                        <p:cTn dur="500" fill="hold" id="52"/>
                                        <p:tgtEl>
                                          <p:spTgt spid="50"/>
                                        </p:tgtEl>
                                        <p:attrNameLst>
                                          <p:attrName>ppt_x</p:attrName>
                                        </p:attrNameLst>
                                      </p:cBhvr>
                                      <p:tavLst>
                                        <p:tav tm="0">
                                          <p:val>
                                            <p:strVal val="1+#ppt_w/2"/>
                                          </p:val>
                                        </p:tav>
                                        <p:tav tm="100000">
                                          <p:val>
                                            <p:strVal val="#ppt_x"/>
                                          </p:val>
                                        </p:tav>
                                      </p:tavLst>
                                    </p:anim>
                                    <p:anim calcmode="lin" valueType="num">
                                      <p:cBhvr additive="base">
                                        <p:cTn dur="500" fill="hold" id="53"/>
                                        <p:tgtEl>
                                          <p:spTgt spid="50"/>
                                        </p:tgtEl>
                                        <p:attrNameLst>
                                          <p:attrName>ppt_y</p:attrName>
                                        </p:attrNameLst>
                                      </p:cBhvr>
                                      <p:tavLst>
                                        <p:tav tm="0">
                                          <p:val>
                                            <p:strVal val="1+#ppt_h/2"/>
                                          </p:val>
                                        </p:tav>
                                        <p:tav tm="100000">
                                          <p:val>
                                            <p:strVal val="#ppt_y"/>
                                          </p:val>
                                        </p:tav>
                                      </p:tavLst>
                                    </p:anim>
                                  </p:childTnLst>
                                </p:cTn>
                              </p:par>
                              <p:par>
                                <p:cTn fill="hold" id="54" nodeType="withEffect" presetClass="entr" presetID="2" presetSubtype="6">
                                  <p:stCondLst>
                                    <p:cond delay="750"/>
                                  </p:stCondLst>
                                  <p:childTnLst>
                                    <p:set>
                                      <p:cBhvr>
                                        <p:cTn dur="1" fill="hold" id="55">
                                          <p:stCondLst>
                                            <p:cond delay="0"/>
                                          </p:stCondLst>
                                        </p:cTn>
                                        <p:tgtEl>
                                          <p:spTgt spid="53"/>
                                        </p:tgtEl>
                                        <p:attrNameLst>
                                          <p:attrName>style.visibility</p:attrName>
                                        </p:attrNameLst>
                                      </p:cBhvr>
                                      <p:to>
                                        <p:strVal val="visible"/>
                                      </p:to>
                                    </p:set>
                                    <p:anim calcmode="lin" valueType="num">
                                      <p:cBhvr additive="base">
                                        <p:cTn dur="500" fill="hold" id="56"/>
                                        <p:tgtEl>
                                          <p:spTgt spid="53"/>
                                        </p:tgtEl>
                                        <p:attrNameLst>
                                          <p:attrName>ppt_x</p:attrName>
                                        </p:attrNameLst>
                                      </p:cBhvr>
                                      <p:tavLst>
                                        <p:tav tm="0">
                                          <p:val>
                                            <p:strVal val="1+#ppt_w/2"/>
                                          </p:val>
                                        </p:tav>
                                        <p:tav tm="100000">
                                          <p:val>
                                            <p:strVal val="#ppt_x"/>
                                          </p:val>
                                        </p:tav>
                                      </p:tavLst>
                                    </p:anim>
                                    <p:anim calcmode="lin" valueType="num">
                                      <p:cBhvr additive="base">
                                        <p:cTn dur="500" fill="hold" id="57"/>
                                        <p:tgtEl>
                                          <p:spTgt spid="53"/>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6">
                                  <p:stCondLst>
                                    <p:cond delay="750"/>
                                  </p:stCondLst>
                                  <p:childTnLst>
                                    <p:set>
                                      <p:cBhvr>
                                        <p:cTn dur="1" fill="hold" id="59">
                                          <p:stCondLst>
                                            <p:cond delay="0"/>
                                          </p:stCondLst>
                                        </p:cTn>
                                        <p:tgtEl>
                                          <p:spTgt spid="56"/>
                                        </p:tgtEl>
                                        <p:attrNameLst>
                                          <p:attrName>style.visibility</p:attrName>
                                        </p:attrNameLst>
                                      </p:cBhvr>
                                      <p:to>
                                        <p:strVal val="visible"/>
                                      </p:to>
                                    </p:set>
                                    <p:anim calcmode="lin" valueType="num">
                                      <p:cBhvr additive="base">
                                        <p:cTn dur="500" fill="hold" id="60"/>
                                        <p:tgtEl>
                                          <p:spTgt spid="56"/>
                                        </p:tgtEl>
                                        <p:attrNameLst>
                                          <p:attrName>ppt_x</p:attrName>
                                        </p:attrNameLst>
                                      </p:cBhvr>
                                      <p:tavLst>
                                        <p:tav tm="0">
                                          <p:val>
                                            <p:strVal val="1+#ppt_w/2"/>
                                          </p:val>
                                        </p:tav>
                                        <p:tav tm="100000">
                                          <p:val>
                                            <p:strVal val="#ppt_x"/>
                                          </p:val>
                                        </p:tav>
                                      </p:tavLst>
                                    </p:anim>
                                    <p:anim calcmode="lin" valueType="num">
                                      <p:cBhvr additive="base">
                                        <p:cTn dur="500" fill="hold" id="61"/>
                                        <p:tgtEl>
                                          <p:spTgt spid="56"/>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6">
                                  <p:stCondLst>
                                    <p:cond delay="750"/>
                                  </p:stCondLst>
                                  <p:childTnLst>
                                    <p:set>
                                      <p:cBhvr>
                                        <p:cTn dur="1" fill="hold" id="63">
                                          <p:stCondLst>
                                            <p:cond delay="0"/>
                                          </p:stCondLst>
                                        </p:cTn>
                                        <p:tgtEl>
                                          <p:spTgt spid="59"/>
                                        </p:tgtEl>
                                        <p:attrNameLst>
                                          <p:attrName>style.visibility</p:attrName>
                                        </p:attrNameLst>
                                      </p:cBhvr>
                                      <p:to>
                                        <p:strVal val="visible"/>
                                      </p:to>
                                    </p:set>
                                    <p:anim calcmode="lin" valueType="num">
                                      <p:cBhvr additive="base">
                                        <p:cTn dur="500" fill="hold" id="64"/>
                                        <p:tgtEl>
                                          <p:spTgt spid="59"/>
                                        </p:tgtEl>
                                        <p:attrNameLst>
                                          <p:attrName>ppt_x</p:attrName>
                                        </p:attrNameLst>
                                      </p:cBhvr>
                                      <p:tavLst>
                                        <p:tav tm="0">
                                          <p:val>
                                            <p:strVal val="1+#ppt_w/2"/>
                                          </p:val>
                                        </p:tav>
                                        <p:tav tm="100000">
                                          <p:val>
                                            <p:strVal val="#ppt_x"/>
                                          </p:val>
                                        </p:tav>
                                      </p:tavLst>
                                    </p:anim>
                                    <p:anim calcmode="lin" valueType="num">
                                      <p:cBhvr additive="base">
                                        <p:cTn dur="500" fill="hold" id="65"/>
                                        <p:tgtEl>
                                          <p:spTgt spid="59"/>
                                        </p:tgtEl>
                                        <p:attrNameLst>
                                          <p:attrName>ppt_y</p:attrName>
                                        </p:attrNameLst>
                                      </p:cBhvr>
                                      <p:tavLst>
                                        <p:tav tm="0">
                                          <p:val>
                                            <p:strVal val="1+#ppt_h/2"/>
                                          </p:val>
                                        </p:tav>
                                        <p:tav tm="100000">
                                          <p:val>
                                            <p:strVal val="#ppt_y"/>
                                          </p:val>
                                        </p:tav>
                                      </p:tavLst>
                                    </p:anim>
                                  </p:childTnLst>
                                </p:cTn>
                              </p:par>
                              <p:par>
                                <p:cTn fill="hold" id="66" nodeType="withEffect" presetClass="entr" presetID="2" presetSubtype="6">
                                  <p:stCondLst>
                                    <p:cond delay="750"/>
                                  </p:stCondLst>
                                  <p:childTnLst>
                                    <p:set>
                                      <p:cBhvr>
                                        <p:cTn dur="1" fill="hold" id="67">
                                          <p:stCondLst>
                                            <p:cond delay="0"/>
                                          </p:stCondLst>
                                        </p:cTn>
                                        <p:tgtEl>
                                          <p:spTgt spid="62"/>
                                        </p:tgtEl>
                                        <p:attrNameLst>
                                          <p:attrName>style.visibility</p:attrName>
                                        </p:attrNameLst>
                                      </p:cBhvr>
                                      <p:to>
                                        <p:strVal val="visible"/>
                                      </p:to>
                                    </p:set>
                                    <p:anim calcmode="lin" valueType="num">
                                      <p:cBhvr additive="base">
                                        <p:cTn dur="500" fill="hold" id="68"/>
                                        <p:tgtEl>
                                          <p:spTgt spid="62"/>
                                        </p:tgtEl>
                                        <p:attrNameLst>
                                          <p:attrName>ppt_x</p:attrName>
                                        </p:attrNameLst>
                                      </p:cBhvr>
                                      <p:tavLst>
                                        <p:tav tm="0">
                                          <p:val>
                                            <p:strVal val="1+#ppt_w/2"/>
                                          </p:val>
                                        </p:tav>
                                        <p:tav tm="100000">
                                          <p:val>
                                            <p:strVal val="#ppt_x"/>
                                          </p:val>
                                        </p:tav>
                                      </p:tavLst>
                                    </p:anim>
                                    <p:anim calcmode="lin" valueType="num">
                                      <p:cBhvr additive="base">
                                        <p:cTn dur="500" fill="hold" id="69"/>
                                        <p:tgtEl>
                                          <p:spTgt spid="62"/>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7250"/>
                            </p:stCondLst>
                            <p:childTnLst>
                              <p:par>
                                <p:cTn fill="hold" grpId="0" id="71" nodeType="afterEffect" presetClass="entr" presetID="10" presetSubtype="0">
                                  <p:stCondLst>
                                    <p:cond delay="0"/>
                                  </p:stCondLst>
                                  <p:childTnLst>
                                    <p:set>
                                      <p:cBhvr>
                                        <p:cTn dur="1" fill="hold" id="72">
                                          <p:stCondLst>
                                            <p:cond delay="0"/>
                                          </p:stCondLst>
                                        </p:cTn>
                                        <p:tgtEl>
                                          <p:spTgt spid="79"/>
                                        </p:tgtEl>
                                        <p:attrNameLst>
                                          <p:attrName>style.visibility</p:attrName>
                                        </p:attrNameLst>
                                      </p:cBhvr>
                                      <p:to>
                                        <p:strVal val="visible"/>
                                      </p:to>
                                    </p:set>
                                    <p:animEffect filter="fade" transition="in">
                                      <p:cBhvr>
                                        <p:cTn dur="1250" id="73"/>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65"/>
      <p:bldP grpId="0" spid="78"/>
      <p:bldP grpId="0" spid="7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29"/>
          <p:cNvSpPr/>
          <p:nvPr/>
        </p:nvSpPr>
        <p:spPr bwMode="auto">
          <a:xfrm flipH="1">
            <a:off x="5953605" y="2120072"/>
            <a:ext cx="5036681" cy="992404"/>
          </a:xfrm>
          <a:custGeom>
            <a:gdLst>
              <a:gd fmla="*/ 0 w 2452" name="T0"/>
              <a:gd fmla="*/ 770 h 770" name="T1"/>
              <a:gd fmla="*/ 2452 w 2452" name="T2"/>
              <a:gd fmla="*/ 0 h 770" name="T3"/>
              <a:gd fmla="*/ 1008 w 2452" name="T4"/>
              <a:gd fmla="*/ 770 h 770" name="T5"/>
              <a:gd fmla="*/ 0 w 2452" name="T6"/>
              <a:gd fmla="*/ 770 h 770" name="T7"/>
            </a:gdLst>
            <a:cxnLst>
              <a:cxn ang="0">
                <a:pos x="T0" y="T1"/>
              </a:cxn>
              <a:cxn ang="0">
                <a:pos x="T2" y="T3"/>
              </a:cxn>
              <a:cxn ang="0">
                <a:pos x="T4" y="T5"/>
              </a:cxn>
              <a:cxn ang="0">
                <a:pos x="T6" y="T7"/>
              </a:cxn>
            </a:cxnLst>
            <a:rect b="b" l="0" r="r" t="0"/>
            <a:pathLst>
              <a:path h="770" w="2452">
                <a:moveTo>
                  <a:pt x="0" y="770"/>
                </a:moveTo>
                <a:lnTo>
                  <a:pt x="2452" y="0"/>
                </a:lnTo>
                <a:lnTo>
                  <a:pt x="1008" y="770"/>
                </a:lnTo>
                <a:lnTo>
                  <a:pt x="0" y="770"/>
                </a:lnTo>
                <a:close/>
              </a:path>
            </a:pathLst>
          </a:custGeom>
          <a:gradFill rotWithShape="1">
            <a:gsLst>
              <a:gs pos="0">
                <a:srgbClr val="FFFFFF"/>
              </a:gs>
              <a:gs pos="100000">
                <a:srgbClr val="FFFFFF">
                  <a:lumMod val="85000"/>
                </a:srgbClr>
              </a:gs>
            </a:gsLst>
            <a:lin ang="5400000" scaled="1"/>
          </a:gradFill>
          <a:ln>
            <a:noFill/>
          </a:ln>
          <a:effectLst/>
        </p:spPr>
        <p:txBody>
          <a:bodyPr anchor="ctr" bIns="58599" lIns="117199" rIns="117199" tIns="58599" wrap="none"/>
          <a:lstStyle/>
          <a:p>
            <a:pPr>
              <a:defRPr/>
            </a:pPr>
            <a:endParaRPr altLang="en-US" kern="0" lang="zh-CN">
              <a:solidFill>
                <a:srgbClr val="000000"/>
              </a:solidFill>
              <a:latin typeface="Arial"/>
              <a:ea charset="-122" pitchFamily="34" typeface="微软雅黑"/>
            </a:endParaRPr>
          </a:p>
        </p:txBody>
      </p:sp>
      <p:sp>
        <p:nvSpPr>
          <p:cNvPr id="3" name="Freeform 36"/>
          <p:cNvSpPr/>
          <p:nvPr/>
        </p:nvSpPr>
        <p:spPr bwMode="auto">
          <a:xfrm>
            <a:off x="1160719" y="2114998"/>
            <a:ext cx="5268826" cy="992404"/>
          </a:xfrm>
          <a:custGeom>
            <a:gdLst>
              <a:gd fmla="*/ 0 w 2452" name="T0"/>
              <a:gd fmla="*/ 770 h 770" name="T1"/>
              <a:gd fmla="*/ 2452 w 2452" name="T2"/>
              <a:gd fmla="*/ 0 h 770" name="T3"/>
              <a:gd fmla="*/ 1008 w 2452" name="T4"/>
              <a:gd fmla="*/ 770 h 770" name="T5"/>
              <a:gd fmla="*/ 0 w 2452" name="T6"/>
              <a:gd fmla="*/ 770 h 770" name="T7"/>
            </a:gdLst>
            <a:cxnLst>
              <a:cxn ang="0">
                <a:pos x="T0" y="T1"/>
              </a:cxn>
              <a:cxn ang="0">
                <a:pos x="T2" y="T3"/>
              </a:cxn>
              <a:cxn ang="0">
                <a:pos x="T4" y="T5"/>
              </a:cxn>
              <a:cxn ang="0">
                <a:pos x="T6" y="T7"/>
              </a:cxn>
            </a:cxnLst>
            <a:rect b="b" l="0" r="r" t="0"/>
            <a:pathLst>
              <a:path h="770" w="2452">
                <a:moveTo>
                  <a:pt x="0" y="770"/>
                </a:moveTo>
                <a:lnTo>
                  <a:pt x="2452" y="0"/>
                </a:lnTo>
                <a:lnTo>
                  <a:pt x="1008" y="770"/>
                </a:lnTo>
                <a:lnTo>
                  <a:pt x="0" y="770"/>
                </a:lnTo>
                <a:close/>
              </a:path>
            </a:pathLst>
          </a:custGeom>
          <a:gradFill rotWithShape="1">
            <a:gsLst>
              <a:gs pos="0">
                <a:srgbClr val="FFFFFF"/>
              </a:gs>
              <a:gs pos="100000">
                <a:srgbClr val="FFFFFF">
                  <a:lumMod val="85000"/>
                </a:srgbClr>
              </a:gs>
            </a:gsLst>
            <a:lin ang="5400000" scaled="1"/>
          </a:gradFill>
          <a:ln>
            <a:noFill/>
          </a:ln>
          <a:effectLst/>
        </p:spPr>
        <p:txBody>
          <a:bodyPr anchor="ctr" bIns="58599" lIns="117199" rIns="117199" tIns="58599" wrap="none"/>
          <a:lstStyle/>
          <a:p>
            <a:pPr>
              <a:defRPr/>
            </a:pPr>
            <a:endParaRPr altLang="en-US" kern="0" lang="zh-CN">
              <a:solidFill>
                <a:srgbClr val="000000"/>
              </a:solidFill>
              <a:latin typeface="Arial"/>
              <a:ea charset="-122" pitchFamily="34" typeface="微软雅黑"/>
            </a:endParaRPr>
          </a:p>
        </p:txBody>
      </p:sp>
      <p:sp>
        <p:nvSpPr>
          <p:cNvPr id="4" name="Freeform 40"/>
          <p:cNvSpPr/>
          <p:nvPr/>
        </p:nvSpPr>
        <p:spPr bwMode="auto">
          <a:xfrm>
            <a:off x="3589781" y="2379768"/>
            <a:ext cx="2316248" cy="732708"/>
          </a:xfrm>
          <a:custGeom>
            <a:gdLst>
              <a:gd fmla="*/ 1315 w 1315" name="T0"/>
              <a:gd fmla="*/ 0 h 590" name="T1"/>
              <a:gd fmla="*/ 0 w 1315" name="T2"/>
              <a:gd fmla="*/ 590 h 590" name="T3"/>
              <a:gd fmla="*/ 1315 w 1315" name="T4"/>
              <a:gd fmla="*/ 590 h 590" name="T5"/>
              <a:gd fmla="*/ 1315 w 1315" name="T6"/>
              <a:gd fmla="*/ 0 h 590" name="T7"/>
            </a:gdLst>
            <a:cxnLst>
              <a:cxn ang="0">
                <a:pos x="T0" y="T1"/>
              </a:cxn>
              <a:cxn ang="0">
                <a:pos x="T2" y="T3"/>
              </a:cxn>
              <a:cxn ang="0">
                <a:pos x="T4" y="T5"/>
              </a:cxn>
              <a:cxn ang="0">
                <a:pos x="T6" y="T7"/>
              </a:cxn>
            </a:cxnLst>
            <a:rect b="b" l="0" r="r" t="0"/>
            <a:pathLst>
              <a:path h="590" w="1315">
                <a:moveTo>
                  <a:pt x="1315" y="0"/>
                </a:moveTo>
                <a:lnTo>
                  <a:pt x="0" y="590"/>
                </a:lnTo>
                <a:lnTo>
                  <a:pt x="1315" y="590"/>
                </a:lnTo>
                <a:lnTo>
                  <a:pt x="1315" y="0"/>
                </a:lnTo>
                <a:close/>
              </a:path>
            </a:pathLst>
          </a:custGeom>
          <a:gradFill rotWithShape="1">
            <a:gsLst>
              <a:gs pos="0">
                <a:srgbClr val="FFFFFF"/>
              </a:gs>
              <a:gs pos="100000">
                <a:srgbClr val="FFFFFF">
                  <a:lumMod val="85000"/>
                </a:srgbClr>
              </a:gs>
            </a:gsLst>
            <a:lin ang="5400000" scaled="1"/>
          </a:gradFill>
          <a:ln>
            <a:noFill/>
          </a:ln>
          <a:effectLst/>
        </p:spPr>
        <p:txBody>
          <a:bodyPr anchor="ctr" bIns="58599" lIns="117199" rIns="117199" tIns="58599" wrap="none"/>
          <a:lstStyle/>
          <a:p>
            <a:pPr>
              <a:defRPr/>
            </a:pPr>
            <a:endParaRPr altLang="en-US" kern="0" lang="zh-CN">
              <a:solidFill>
                <a:srgbClr val="000000"/>
              </a:solidFill>
              <a:latin typeface="Arial"/>
              <a:ea charset="-122" pitchFamily="34" typeface="微软雅黑"/>
            </a:endParaRPr>
          </a:p>
        </p:txBody>
      </p:sp>
      <p:sp>
        <p:nvSpPr>
          <p:cNvPr id="5" name="Freeform 41"/>
          <p:cNvSpPr/>
          <p:nvPr/>
        </p:nvSpPr>
        <p:spPr bwMode="auto">
          <a:xfrm flipH="1">
            <a:off x="6294984" y="2379768"/>
            <a:ext cx="2316248" cy="732708"/>
          </a:xfrm>
          <a:custGeom>
            <a:gdLst>
              <a:gd fmla="*/ 1315 w 1315" name="T0"/>
              <a:gd fmla="*/ 0 h 590" name="T1"/>
              <a:gd fmla="*/ 0 w 1315" name="T2"/>
              <a:gd fmla="*/ 590 h 590" name="T3"/>
              <a:gd fmla="*/ 1315 w 1315" name="T4"/>
              <a:gd fmla="*/ 590 h 590" name="T5"/>
              <a:gd fmla="*/ 1315 w 1315" name="T6"/>
              <a:gd fmla="*/ 0 h 590" name="T7"/>
            </a:gdLst>
            <a:cxnLst>
              <a:cxn ang="0">
                <a:pos x="T0" y="T1"/>
              </a:cxn>
              <a:cxn ang="0">
                <a:pos x="T2" y="T3"/>
              </a:cxn>
              <a:cxn ang="0">
                <a:pos x="T4" y="T5"/>
              </a:cxn>
              <a:cxn ang="0">
                <a:pos x="T6" y="T7"/>
              </a:cxn>
            </a:cxnLst>
            <a:rect b="b" l="0" r="r" t="0"/>
            <a:pathLst>
              <a:path h="590" w="1315">
                <a:moveTo>
                  <a:pt x="1315" y="0"/>
                </a:moveTo>
                <a:lnTo>
                  <a:pt x="0" y="590"/>
                </a:lnTo>
                <a:lnTo>
                  <a:pt x="1315" y="590"/>
                </a:lnTo>
                <a:lnTo>
                  <a:pt x="1315" y="0"/>
                </a:lnTo>
                <a:close/>
              </a:path>
            </a:pathLst>
          </a:custGeom>
          <a:gradFill rotWithShape="1">
            <a:gsLst>
              <a:gs pos="0">
                <a:srgbClr val="FFFFFF"/>
              </a:gs>
              <a:gs pos="100000">
                <a:srgbClr val="FFFFFF">
                  <a:lumMod val="85000"/>
                </a:srgbClr>
              </a:gs>
            </a:gsLst>
            <a:lin ang="5400000" scaled="1"/>
          </a:gradFill>
          <a:ln>
            <a:noFill/>
          </a:ln>
          <a:effectLst/>
        </p:spPr>
        <p:txBody>
          <a:bodyPr anchor="ctr" bIns="58599" lIns="117199" rIns="117199" tIns="58599" wrap="none"/>
          <a:lstStyle/>
          <a:p>
            <a:pPr>
              <a:defRPr/>
            </a:pPr>
            <a:endParaRPr altLang="en-US" kern="0" lang="zh-CN">
              <a:solidFill>
                <a:srgbClr val="000000"/>
              </a:solidFill>
              <a:latin typeface="Arial"/>
              <a:ea charset="-122" pitchFamily="34" typeface="微软雅黑"/>
            </a:endParaRPr>
          </a:p>
        </p:txBody>
      </p:sp>
      <p:grpSp>
        <p:nvGrpSpPr>
          <p:cNvPr id="6" name="组合 5"/>
          <p:cNvGrpSpPr/>
          <p:nvPr/>
        </p:nvGrpSpPr>
        <p:grpSpPr>
          <a:xfrm>
            <a:off x="1098490" y="3253554"/>
            <a:ext cx="2179844" cy="2046427"/>
            <a:chOff x="339778" y="3334493"/>
            <a:chExt cx="2215948" cy="2310633"/>
          </a:xfrm>
        </p:grpSpPr>
        <p:sp>
          <p:nvSpPr>
            <p:cNvPr id="7" name="AutoShape 39"/>
            <p:cNvSpPr>
              <a:spLocks noChangeArrowheads="1"/>
            </p:cNvSpPr>
            <p:nvPr/>
          </p:nvSpPr>
          <p:spPr bwMode="auto">
            <a:xfrm>
              <a:off x="339778" y="3334493"/>
              <a:ext cx="2215948" cy="2310633"/>
            </a:xfrm>
            <a:prstGeom prst="roundRect">
              <a:avLst>
                <a:gd fmla="val 4060" name="adj"/>
              </a:avLst>
            </a:prstGeom>
            <a:gradFill rotWithShape="1">
              <a:gsLst>
                <a:gs pos="0">
                  <a:srgbClr val="FFFFFF"/>
                </a:gs>
                <a:gs pos="100000">
                  <a:srgbClr val="7F7F7F">
                    <a:lumMod val="20000"/>
                    <a:lumOff val="80000"/>
                  </a:srgbClr>
                </a:gs>
              </a:gsLst>
              <a:lin ang="5400000" scaled="1"/>
            </a:gradFill>
            <a:ln algn="ctr" w="9525">
              <a:solidFill>
                <a:srgbClr val="7F7F7F">
                  <a:lumMod val="60000"/>
                  <a:lumOff val="40000"/>
                </a:srgbClr>
              </a:solidFill>
              <a:round/>
            </a:ln>
            <a:effectLst/>
          </p:spPr>
          <p:txBody>
            <a:bodyPr anchor="ctr" anchorCtr="0" bIns="45709" compatLnSpc="1" lIns="91419" numCol="1" rIns="91419" tIns="45709" vert="horz" wrap="none">
              <a:prstTxWarp prst="textNoShape">
                <a:avLst/>
              </a:prstTxWarp>
            </a:bodyPr>
            <a:lstStyle/>
            <a:p>
              <a:pPr algn="ctr">
                <a:lnSpc>
                  <a:spcPct val="150000"/>
                </a:lnSpc>
                <a:buClr>
                  <a:srgbClr val="007EEA"/>
                </a:buClr>
                <a:defRPr/>
              </a:pPr>
              <a:r>
                <a:rPr altLang="en-US" kern="0" lang="zh-CN" sz="1600">
                  <a:solidFill>
                    <a:srgbClr val="000000"/>
                  </a:solidFill>
                  <a:latin typeface="微软雅黑"/>
                  <a:ea typeface="微软雅黑"/>
                </a:rPr>
                <a:t>单击此处添加文字内容</a:t>
              </a:r>
            </a:p>
            <a:p>
              <a:pPr algn="ctr">
                <a:lnSpc>
                  <a:spcPct val="150000"/>
                </a:lnSpc>
                <a:buClr>
                  <a:srgbClr val="007EEA"/>
                </a:buClr>
                <a:defRPr/>
              </a:pPr>
              <a:r>
                <a:rPr altLang="en-US" kern="0" lang="zh-CN" sz="1600">
                  <a:solidFill>
                    <a:srgbClr val="000000"/>
                  </a:solidFill>
                  <a:latin typeface="微软雅黑"/>
                  <a:ea typeface="微软雅黑"/>
                </a:rPr>
                <a:t>单击此处添加文字内容</a:t>
              </a:r>
            </a:p>
            <a:p>
              <a:pPr algn="ctr">
                <a:lnSpc>
                  <a:spcPct val="150000"/>
                </a:lnSpc>
                <a:buClr>
                  <a:srgbClr val="007EEA"/>
                </a:buClr>
                <a:defRPr/>
              </a:pPr>
              <a:r>
                <a:rPr altLang="en-US" kern="0" lang="zh-CN" sz="1600">
                  <a:solidFill>
                    <a:srgbClr val="000000"/>
                  </a:solidFill>
                  <a:latin typeface="微软雅黑"/>
                  <a:ea typeface="微软雅黑"/>
                </a:rPr>
                <a:t>单击此处添加文字内容</a:t>
              </a:r>
            </a:p>
          </p:txBody>
        </p:sp>
        <p:sp>
          <p:nvSpPr>
            <p:cNvPr id="8" name="AutoShape 38"/>
            <p:cNvSpPr>
              <a:spLocks noChangeArrowheads="1"/>
            </p:cNvSpPr>
            <p:nvPr/>
          </p:nvSpPr>
          <p:spPr bwMode="auto">
            <a:xfrm>
              <a:off x="403038" y="3403000"/>
              <a:ext cx="2085764" cy="370141"/>
            </a:xfrm>
            <a:prstGeom prst="roundRect">
              <a:avLst>
                <a:gd fmla="val 16667" name="adj"/>
              </a:avLst>
            </a:prstGeom>
            <a:solidFill>
              <a:srgbClr val="2B83E5"/>
            </a:solidFill>
            <a:ln algn="ctr" w="9525">
              <a:noFill/>
              <a:miter lim="800000"/>
            </a:ln>
            <a:effectLst/>
          </p:spPr>
          <p:txBody>
            <a:bodyPr anchor="ctr" wrap="none"/>
            <a:lstStyle/>
            <a:p>
              <a:pPr algn="ctr">
                <a:defRPr/>
              </a:pPr>
              <a:r>
                <a:rPr altLang="en-US" b="1" kern="0" lang="zh-CN">
                  <a:solidFill>
                    <a:srgbClr val="FFFFFF"/>
                  </a:solidFill>
                  <a:effectLst>
                    <a:outerShdw algn="tl" blurRad="38100" dir="2700000" dist="38100">
                      <a:srgbClr val="000000">
                        <a:alpha val="43137"/>
                      </a:srgbClr>
                    </a:outerShdw>
                  </a:effectLst>
                  <a:ea charset="-122" pitchFamily="34" typeface="微软雅黑"/>
                  <a:cs charset="0" panose="020b0604020202020204" pitchFamily="34" typeface="Arial"/>
                </a:rPr>
                <a:t>标题文字内容</a:t>
              </a:r>
            </a:p>
          </p:txBody>
        </p:sp>
      </p:grpSp>
      <p:grpSp>
        <p:nvGrpSpPr>
          <p:cNvPr id="9" name="组合 8"/>
          <p:cNvGrpSpPr/>
          <p:nvPr/>
        </p:nvGrpSpPr>
        <p:grpSpPr>
          <a:xfrm>
            <a:off x="3691086" y="3253554"/>
            <a:ext cx="2179844" cy="2046427"/>
            <a:chOff x="2655908" y="3334493"/>
            <a:chExt cx="2215948" cy="2310633"/>
          </a:xfrm>
        </p:grpSpPr>
        <p:sp>
          <p:nvSpPr>
            <p:cNvPr id="10" name="AutoShape 49"/>
            <p:cNvSpPr>
              <a:spLocks noChangeArrowheads="1"/>
            </p:cNvSpPr>
            <p:nvPr/>
          </p:nvSpPr>
          <p:spPr bwMode="auto">
            <a:xfrm>
              <a:off x="2655908" y="3334493"/>
              <a:ext cx="2215948" cy="2310633"/>
            </a:xfrm>
            <a:prstGeom prst="roundRect">
              <a:avLst>
                <a:gd fmla="val 4060" name="adj"/>
              </a:avLst>
            </a:prstGeom>
            <a:gradFill rotWithShape="1">
              <a:gsLst>
                <a:gs pos="0">
                  <a:srgbClr val="FFFFFF"/>
                </a:gs>
                <a:gs pos="100000">
                  <a:srgbClr val="7F7F7F">
                    <a:lumMod val="20000"/>
                    <a:lumOff val="80000"/>
                  </a:srgbClr>
                </a:gs>
              </a:gsLst>
              <a:lin ang="5400000" scaled="1"/>
            </a:gradFill>
            <a:ln algn="ctr" w="9525">
              <a:solidFill>
                <a:srgbClr val="7F7F7F">
                  <a:lumMod val="60000"/>
                  <a:lumOff val="40000"/>
                </a:srgbClr>
              </a:solidFill>
              <a:round/>
            </a:ln>
            <a:effectLst/>
          </p:spPr>
          <p:txBody>
            <a:bodyPr anchor="ctr" anchorCtr="0" bIns="45709" compatLnSpc="1" lIns="91419" numCol="1" rIns="91419" tIns="45709" vert="horz" wrap="none">
              <a:prstTxWarp prst="textNoShape">
                <a:avLst/>
              </a:prstTxWarp>
            </a:bodyPr>
            <a:lstStyle/>
            <a:p>
              <a:pPr algn="ctr">
                <a:lnSpc>
                  <a:spcPct val="150000"/>
                </a:lnSpc>
                <a:buClr>
                  <a:srgbClr val="007EEA"/>
                </a:buClr>
                <a:defRPr/>
              </a:pPr>
              <a:r>
                <a:rPr altLang="en-US" kern="0" lang="zh-CN" sz="1600">
                  <a:solidFill>
                    <a:srgbClr val="000000"/>
                  </a:solidFill>
                  <a:latin typeface="微软雅黑"/>
                  <a:ea typeface="微软雅黑"/>
                </a:rPr>
                <a:t>单击此处添加文字内容</a:t>
              </a:r>
            </a:p>
            <a:p>
              <a:pPr algn="ctr">
                <a:lnSpc>
                  <a:spcPct val="150000"/>
                </a:lnSpc>
                <a:buClr>
                  <a:srgbClr val="007EEA"/>
                </a:buClr>
                <a:defRPr/>
              </a:pPr>
              <a:r>
                <a:rPr altLang="en-US" kern="0" lang="zh-CN" sz="1600">
                  <a:solidFill>
                    <a:srgbClr val="000000"/>
                  </a:solidFill>
                  <a:latin typeface="微软雅黑"/>
                  <a:ea typeface="微软雅黑"/>
                </a:rPr>
                <a:t>单击此处添加文字内容</a:t>
              </a:r>
            </a:p>
            <a:p>
              <a:pPr algn="ctr">
                <a:lnSpc>
                  <a:spcPct val="150000"/>
                </a:lnSpc>
                <a:buClr>
                  <a:srgbClr val="007EEA"/>
                </a:buClr>
                <a:defRPr/>
              </a:pPr>
              <a:r>
                <a:rPr altLang="en-US" kern="0" lang="zh-CN" sz="1600">
                  <a:solidFill>
                    <a:srgbClr val="000000"/>
                  </a:solidFill>
                  <a:latin typeface="微软雅黑"/>
                  <a:ea typeface="微软雅黑"/>
                </a:rPr>
                <a:t>单击此处添加文字内容</a:t>
              </a:r>
            </a:p>
          </p:txBody>
        </p:sp>
        <p:sp>
          <p:nvSpPr>
            <p:cNvPr id="11" name="AutoShape 48"/>
            <p:cNvSpPr>
              <a:spLocks noChangeArrowheads="1"/>
            </p:cNvSpPr>
            <p:nvPr/>
          </p:nvSpPr>
          <p:spPr bwMode="auto">
            <a:xfrm>
              <a:off x="2719168" y="3403000"/>
              <a:ext cx="2085764" cy="370141"/>
            </a:xfrm>
            <a:prstGeom prst="roundRect">
              <a:avLst>
                <a:gd fmla="val 16667" name="adj"/>
              </a:avLst>
            </a:prstGeom>
            <a:solidFill>
              <a:srgbClr val="2B83E5"/>
            </a:solidFill>
            <a:ln algn="ctr" w="9525">
              <a:noFill/>
              <a:miter lim="800000"/>
            </a:ln>
            <a:effectLst/>
          </p:spPr>
          <p:txBody>
            <a:bodyPr anchor="ctr" wrap="none"/>
            <a:lstStyle/>
            <a:p>
              <a:pPr algn="ctr">
                <a:defRPr/>
              </a:pPr>
              <a:r>
                <a:rPr altLang="en-US" b="1" kern="0" lang="zh-CN">
                  <a:solidFill>
                    <a:srgbClr val="FFFFFF"/>
                  </a:solidFill>
                  <a:effectLst>
                    <a:outerShdw algn="tl" blurRad="38100" dir="2700000" dist="38100">
                      <a:srgbClr val="000000">
                        <a:alpha val="43137"/>
                      </a:srgbClr>
                    </a:outerShdw>
                  </a:effectLst>
                  <a:ea charset="-122" pitchFamily="34" typeface="微软雅黑"/>
                  <a:cs charset="0" panose="020b0604020202020204" pitchFamily="34" typeface="Arial"/>
                </a:rPr>
                <a:t>标题文字内容</a:t>
              </a:r>
            </a:p>
          </p:txBody>
        </p:sp>
      </p:grpSp>
      <p:grpSp>
        <p:nvGrpSpPr>
          <p:cNvPr id="12" name="组合 11"/>
          <p:cNvGrpSpPr/>
          <p:nvPr/>
        </p:nvGrpSpPr>
        <p:grpSpPr>
          <a:xfrm>
            <a:off x="6283682" y="3253554"/>
            <a:ext cx="2179844" cy="2046427"/>
            <a:chOff x="4972039" y="3334493"/>
            <a:chExt cx="2215948" cy="2310633"/>
          </a:xfrm>
        </p:grpSpPr>
        <p:sp>
          <p:nvSpPr>
            <p:cNvPr id="13" name="AutoShape 52"/>
            <p:cNvSpPr>
              <a:spLocks noChangeArrowheads="1"/>
            </p:cNvSpPr>
            <p:nvPr/>
          </p:nvSpPr>
          <p:spPr bwMode="auto">
            <a:xfrm>
              <a:off x="4972039" y="3334493"/>
              <a:ext cx="2215948" cy="2310633"/>
            </a:xfrm>
            <a:prstGeom prst="roundRect">
              <a:avLst>
                <a:gd fmla="val 4060" name="adj"/>
              </a:avLst>
            </a:prstGeom>
            <a:gradFill rotWithShape="1">
              <a:gsLst>
                <a:gs pos="0">
                  <a:srgbClr val="FFFFFF"/>
                </a:gs>
                <a:gs pos="100000">
                  <a:srgbClr val="7F7F7F">
                    <a:lumMod val="20000"/>
                    <a:lumOff val="80000"/>
                  </a:srgbClr>
                </a:gs>
              </a:gsLst>
              <a:lin ang="5400000" scaled="1"/>
            </a:gradFill>
            <a:ln algn="ctr" w="9525">
              <a:solidFill>
                <a:srgbClr val="7F7F7F">
                  <a:lumMod val="60000"/>
                  <a:lumOff val="40000"/>
                </a:srgbClr>
              </a:solidFill>
              <a:round/>
            </a:ln>
            <a:effectLst/>
          </p:spPr>
          <p:txBody>
            <a:bodyPr anchor="ctr" anchorCtr="0" bIns="45709" compatLnSpc="1" lIns="91419" numCol="1" rIns="91419" tIns="45709" vert="horz" wrap="none">
              <a:prstTxWarp prst="textNoShape">
                <a:avLst/>
              </a:prstTxWarp>
            </a:bodyPr>
            <a:lstStyle/>
            <a:p>
              <a:pPr algn="ctr">
                <a:lnSpc>
                  <a:spcPct val="150000"/>
                </a:lnSpc>
                <a:buClr>
                  <a:srgbClr val="007EEA"/>
                </a:buClr>
                <a:defRPr/>
              </a:pPr>
              <a:r>
                <a:rPr altLang="en-US" kern="0" lang="zh-CN" sz="1600">
                  <a:solidFill>
                    <a:srgbClr val="000000"/>
                  </a:solidFill>
                  <a:latin typeface="微软雅黑"/>
                  <a:ea typeface="微软雅黑"/>
                </a:rPr>
                <a:t>单击此处添加文字内容</a:t>
              </a:r>
            </a:p>
            <a:p>
              <a:pPr algn="ctr">
                <a:lnSpc>
                  <a:spcPct val="150000"/>
                </a:lnSpc>
                <a:buClr>
                  <a:srgbClr val="007EEA"/>
                </a:buClr>
                <a:defRPr/>
              </a:pPr>
              <a:r>
                <a:rPr altLang="en-US" kern="0" lang="zh-CN" sz="1600">
                  <a:solidFill>
                    <a:srgbClr val="000000"/>
                  </a:solidFill>
                  <a:latin typeface="微软雅黑"/>
                  <a:ea typeface="微软雅黑"/>
                </a:rPr>
                <a:t>单击此处添加文字内容</a:t>
              </a:r>
            </a:p>
            <a:p>
              <a:pPr algn="ctr">
                <a:lnSpc>
                  <a:spcPct val="150000"/>
                </a:lnSpc>
                <a:buClr>
                  <a:srgbClr val="007EEA"/>
                </a:buClr>
                <a:defRPr/>
              </a:pPr>
              <a:r>
                <a:rPr altLang="en-US" kern="0" lang="zh-CN" sz="1600">
                  <a:solidFill>
                    <a:srgbClr val="000000"/>
                  </a:solidFill>
                  <a:latin typeface="微软雅黑"/>
                  <a:ea typeface="微软雅黑"/>
                </a:rPr>
                <a:t>单击此处添加文字内容</a:t>
              </a:r>
            </a:p>
          </p:txBody>
        </p:sp>
        <p:sp>
          <p:nvSpPr>
            <p:cNvPr id="14" name="AutoShape 51"/>
            <p:cNvSpPr>
              <a:spLocks noChangeArrowheads="1"/>
            </p:cNvSpPr>
            <p:nvPr/>
          </p:nvSpPr>
          <p:spPr bwMode="auto">
            <a:xfrm>
              <a:off x="5035299" y="3403000"/>
              <a:ext cx="2085764" cy="370141"/>
            </a:xfrm>
            <a:prstGeom prst="roundRect">
              <a:avLst>
                <a:gd fmla="val 16667" name="adj"/>
              </a:avLst>
            </a:prstGeom>
            <a:solidFill>
              <a:srgbClr val="2B83E5"/>
            </a:solidFill>
            <a:ln algn="ctr" w="9525">
              <a:noFill/>
              <a:miter lim="800000"/>
            </a:ln>
            <a:effectLst/>
          </p:spPr>
          <p:txBody>
            <a:bodyPr anchor="ctr" wrap="none"/>
            <a:lstStyle/>
            <a:p>
              <a:pPr algn="ctr">
                <a:defRPr/>
              </a:pPr>
              <a:r>
                <a:rPr altLang="en-US" b="1" kern="0" lang="zh-CN">
                  <a:solidFill>
                    <a:srgbClr val="FFFFFF"/>
                  </a:solidFill>
                  <a:effectLst>
                    <a:outerShdw algn="tl" blurRad="38100" dir="2700000" dist="38100">
                      <a:srgbClr val="000000">
                        <a:alpha val="43137"/>
                      </a:srgbClr>
                    </a:outerShdw>
                  </a:effectLst>
                  <a:ea charset="-122" pitchFamily="34" typeface="微软雅黑"/>
                  <a:cs charset="0" panose="020b0604020202020204" pitchFamily="34" typeface="Arial"/>
                </a:rPr>
                <a:t>标题文字内容</a:t>
              </a:r>
            </a:p>
          </p:txBody>
        </p:sp>
      </p:grpSp>
      <p:grpSp>
        <p:nvGrpSpPr>
          <p:cNvPr id="15" name="组合 14"/>
          <p:cNvGrpSpPr/>
          <p:nvPr/>
        </p:nvGrpSpPr>
        <p:grpSpPr>
          <a:xfrm>
            <a:off x="8876275" y="3253554"/>
            <a:ext cx="2179844" cy="2046427"/>
            <a:chOff x="7290002" y="3334493"/>
            <a:chExt cx="2215948" cy="2310633"/>
          </a:xfrm>
        </p:grpSpPr>
        <p:sp>
          <p:nvSpPr>
            <p:cNvPr id="16" name="AutoShape 55"/>
            <p:cNvSpPr>
              <a:spLocks noChangeArrowheads="1"/>
            </p:cNvSpPr>
            <p:nvPr/>
          </p:nvSpPr>
          <p:spPr bwMode="auto">
            <a:xfrm>
              <a:off x="7290002" y="3334493"/>
              <a:ext cx="2215948" cy="2310633"/>
            </a:xfrm>
            <a:prstGeom prst="roundRect">
              <a:avLst>
                <a:gd fmla="val 4060" name="adj"/>
              </a:avLst>
            </a:prstGeom>
            <a:gradFill rotWithShape="1">
              <a:gsLst>
                <a:gs pos="0">
                  <a:srgbClr val="FFFFFF"/>
                </a:gs>
                <a:gs pos="100000">
                  <a:srgbClr val="7F7F7F">
                    <a:lumMod val="20000"/>
                    <a:lumOff val="80000"/>
                  </a:srgbClr>
                </a:gs>
              </a:gsLst>
              <a:lin ang="5400000" scaled="1"/>
            </a:gradFill>
            <a:ln algn="ctr" w="9525">
              <a:solidFill>
                <a:srgbClr val="7F7F7F">
                  <a:lumMod val="60000"/>
                  <a:lumOff val="40000"/>
                </a:srgbClr>
              </a:solidFill>
              <a:round/>
            </a:ln>
            <a:effectLst/>
          </p:spPr>
          <p:txBody>
            <a:bodyPr anchor="ctr" anchorCtr="0" bIns="45709" compatLnSpc="1" lIns="91419" numCol="1" rIns="91419" tIns="45709" vert="horz" wrap="none">
              <a:prstTxWarp prst="textNoShape">
                <a:avLst/>
              </a:prstTxWarp>
            </a:bodyPr>
            <a:lstStyle/>
            <a:p>
              <a:pPr algn="ctr">
                <a:lnSpc>
                  <a:spcPct val="150000"/>
                </a:lnSpc>
                <a:buClr>
                  <a:srgbClr val="007EEA"/>
                </a:buClr>
                <a:defRPr/>
              </a:pPr>
              <a:r>
                <a:rPr altLang="en-US" kern="0" lang="zh-CN" sz="1600">
                  <a:solidFill>
                    <a:srgbClr val="000000"/>
                  </a:solidFill>
                  <a:latin typeface="微软雅黑"/>
                  <a:ea typeface="微软雅黑"/>
                </a:rPr>
                <a:t>单击此处添加文字内容</a:t>
              </a:r>
            </a:p>
            <a:p>
              <a:pPr algn="ctr">
                <a:lnSpc>
                  <a:spcPct val="150000"/>
                </a:lnSpc>
                <a:buClr>
                  <a:srgbClr val="007EEA"/>
                </a:buClr>
                <a:defRPr/>
              </a:pPr>
              <a:r>
                <a:rPr altLang="en-US" kern="0" lang="zh-CN" sz="1600">
                  <a:solidFill>
                    <a:srgbClr val="000000"/>
                  </a:solidFill>
                  <a:latin typeface="微软雅黑"/>
                  <a:ea typeface="微软雅黑"/>
                </a:rPr>
                <a:t>单击此处添加文字内容</a:t>
              </a:r>
            </a:p>
            <a:p>
              <a:pPr algn="ctr">
                <a:lnSpc>
                  <a:spcPct val="150000"/>
                </a:lnSpc>
                <a:buClr>
                  <a:srgbClr val="007EEA"/>
                </a:buClr>
                <a:defRPr/>
              </a:pPr>
              <a:r>
                <a:rPr altLang="en-US" kern="0" lang="zh-CN" sz="1600">
                  <a:solidFill>
                    <a:srgbClr val="000000"/>
                  </a:solidFill>
                  <a:latin typeface="微软雅黑"/>
                  <a:ea typeface="微软雅黑"/>
                </a:rPr>
                <a:t>单击此处添加文字内容</a:t>
              </a:r>
            </a:p>
          </p:txBody>
        </p:sp>
        <p:sp>
          <p:nvSpPr>
            <p:cNvPr id="17" name="AutoShape 54"/>
            <p:cNvSpPr>
              <a:spLocks noChangeArrowheads="1"/>
            </p:cNvSpPr>
            <p:nvPr/>
          </p:nvSpPr>
          <p:spPr bwMode="auto">
            <a:xfrm>
              <a:off x="7353262" y="3403000"/>
              <a:ext cx="2085764" cy="370141"/>
            </a:xfrm>
            <a:prstGeom prst="roundRect">
              <a:avLst>
                <a:gd fmla="val 16667" name="adj"/>
              </a:avLst>
            </a:prstGeom>
            <a:solidFill>
              <a:srgbClr val="2B83E5"/>
            </a:solidFill>
            <a:ln algn="ctr" w="9525">
              <a:noFill/>
              <a:miter lim="800000"/>
            </a:ln>
            <a:effectLst/>
          </p:spPr>
          <p:txBody>
            <a:bodyPr anchor="ctr" wrap="none"/>
            <a:lstStyle/>
            <a:p>
              <a:pPr algn="ctr">
                <a:defRPr/>
              </a:pPr>
              <a:r>
                <a:rPr altLang="en-US" b="1" kern="0" lang="zh-CN">
                  <a:solidFill>
                    <a:srgbClr val="FFFFFF"/>
                  </a:solidFill>
                  <a:effectLst>
                    <a:outerShdw algn="tl" blurRad="38100" dir="2700000" dist="38100">
                      <a:srgbClr val="000000">
                        <a:alpha val="43137"/>
                      </a:srgbClr>
                    </a:outerShdw>
                  </a:effectLst>
                  <a:ea charset="-122" pitchFamily="34" typeface="微软雅黑"/>
                  <a:cs charset="0" panose="020b0604020202020204" pitchFamily="34" typeface="Arial"/>
                </a:rPr>
                <a:t>标题文字内容</a:t>
              </a:r>
            </a:p>
          </p:txBody>
        </p:sp>
      </p:grpSp>
      <p:grpSp>
        <p:nvGrpSpPr>
          <p:cNvPr id="18" name="组合 17"/>
          <p:cNvGrpSpPr/>
          <p:nvPr/>
        </p:nvGrpSpPr>
        <p:grpSpPr>
          <a:xfrm>
            <a:off x="5181881" y="1026975"/>
            <a:ext cx="1739037" cy="1618415"/>
            <a:chOff x="3778670" y="1197833"/>
            <a:chExt cx="1507427" cy="1558181"/>
          </a:xfrm>
        </p:grpSpPr>
        <p:grpSp>
          <p:nvGrpSpPr>
            <p:cNvPr id="19" name="组合 18"/>
            <p:cNvGrpSpPr/>
            <p:nvPr/>
          </p:nvGrpSpPr>
          <p:grpSpPr>
            <a:xfrm>
              <a:off x="3778670" y="1207760"/>
              <a:ext cx="1507427" cy="1548254"/>
              <a:chOff x="-2175792" y="3087687"/>
              <a:chExt cx="1524000" cy="1565276"/>
            </a:xfrm>
          </p:grpSpPr>
          <p:sp>
            <p:nvSpPr>
              <p:cNvPr id="21" name="Oval 12"/>
              <p:cNvSpPr>
                <a:spLocks noChangeArrowheads="1"/>
              </p:cNvSpPr>
              <p:nvPr/>
            </p:nvSpPr>
            <p:spPr bwMode="auto">
              <a:xfrm>
                <a:off x="-2175792" y="4076700"/>
                <a:ext cx="1524000" cy="576263"/>
              </a:xfrm>
              <a:prstGeom prst="ellipse">
                <a:avLst/>
              </a:prstGeom>
              <a:gradFill rotWithShape="1">
                <a:gsLst>
                  <a:gs pos="0">
                    <a:srgbClr val="000000"/>
                  </a:gs>
                  <a:gs pos="100000">
                    <a:srgbClr val="000000">
                      <a:gamma/>
                      <a:shade val="46275"/>
                      <a:invGamma/>
                      <a:alpha val="0"/>
                    </a:srgbClr>
                  </a:gs>
                </a:gsLst>
                <a:path path="shape">
                  <a:fillToRect b="50000" l="50000" r="50000" t="50000"/>
                </a:path>
              </a:grad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2599">
                  <a:solidFill>
                    <a:srgbClr val="FFFFFF"/>
                  </a:solidFill>
                  <a:latin typeface="Arial"/>
                  <a:ea charset="-122" pitchFamily="34" typeface="微软雅黑"/>
                </a:endParaRPr>
              </a:p>
            </p:txBody>
          </p:sp>
          <p:sp>
            <p:nvSpPr>
              <p:cNvPr id="22" name="Oval 13"/>
              <p:cNvSpPr>
                <a:spLocks noChangeArrowheads="1"/>
              </p:cNvSpPr>
              <p:nvPr/>
            </p:nvSpPr>
            <p:spPr bwMode="auto">
              <a:xfrm>
                <a:off x="-2104355" y="3087687"/>
                <a:ext cx="1384300" cy="1370013"/>
              </a:xfrm>
              <a:prstGeom prst="ellipse">
                <a:avLst/>
              </a:prstGeom>
              <a:solidFill>
                <a:srgbClr val="2B83E5"/>
              </a:solid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eaLnBrk="0" hangingPunct="0">
                  <a:defRPr/>
                </a:pPr>
                <a:r>
                  <a:rPr altLang="en-US" b="1" kern="0" lang="zh-CN" sz="2799">
                    <a:solidFill>
                      <a:srgbClr val="FFFFFF"/>
                    </a:solidFill>
                    <a:latin typeface="微软雅黑"/>
                    <a:ea typeface="微软雅黑"/>
                  </a:rPr>
                  <a:t>仍需努力</a:t>
                </a:r>
              </a:p>
            </p:txBody>
          </p:sp>
        </p:grpSp>
        <p:sp>
          <p:nvSpPr>
            <p:cNvPr id="20" name="Freeform 12"/>
            <p:cNvSpPr/>
            <p:nvPr/>
          </p:nvSpPr>
          <p:spPr bwMode="auto">
            <a:xfrm>
              <a:off x="3930278" y="1197833"/>
              <a:ext cx="1214000" cy="402640"/>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596 w 4756" name="T18"/>
                <a:gd fmla="*/ 712 h 1576" name="T19"/>
                <a:gd fmla="*/ 688 w 4756" name="T20"/>
                <a:gd fmla="*/ 630 h 1576" name="T21"/>
                <a:gd fmla="*/ 784 w 4756" name="T22"/>
                <a:gd fmla="*/ 550 h 1576" name="T23"/>
                <a:gd fmla="*/ 884 w 4756" name="T24"/>
                <a:gd fmla="*/ 476 h 1576" name="T25"/>
                <a:gd fmla="*/ 986 w 4756" name="T26"/>
                <a:gd fmla="*/ 406 h 1576" name="T27"/>
                <a:gd fmla="*/ 1092 w 4756" name="T28"/>
                <a:gd fmla="*/ 342 h 1576" name="T29"/>
                <a:gd fmla="*/ 1202 w 4756" name="T30"/>
                <a:gd fmla="*/ 282 h 1576" name="T31"/>
                <a:gd fmla="*/ 1316 w 4756" name="T32"/>
                <a:gd fmla="*/ 228 h 1576" name="T33"/>
                <a:gd fmla="*/ 1374 w 4756" name="T34"/>
                <a:gd fmla="*/ 202 h 1576" name="T35"/>
                <a:gd fmla="*/ 1490 w 4756" name="T36"/>
                <a:gd fmla="*/ 156 h 1576" name="T37"/>
                <a:gd fmla="*/ 1610 w 4756" name="T38"/>
                <a:gd fmla="*/ 116 h 1576" name="T39"/>
                <a:gd fmla="*/ 1732 w 4756" name="T40"/>
                <a:gd fmla="*/ 80 h 1576" name="T41"/>
                <a:gd fmla="*/ 1858 w 4756" name="T42"/>
                <a:gd fmla="*/ 52 h 1576" name="T43"/>
                <a:gd fmla="*/ 1984 w 4756" name="T44"/>
                <a:gd fmla="*/ 30 h 1576" name="T45"/>
                <a:gd fmla="*/ 2114 w 4756" name="T46"/>
                <a:gd fmla="*/ 12 h 1576" name="T47"/>
                <a:gd fmla="*/ 2246 w 4756" name="T48"/>
                <a:gd fmla="*/ 2 h 1576" name="T49"/>
                <a:gd fmla="*/ 2378 w 4756" name="T50"/>
                <a:gd fmla="*/ 0 h 1576" name="T51"/>
                <a:gd fmla="*/ 2444 w 4756" name="T52"/>
                <a:gd fmla="*/ 0 h 1576" name="T53"/>
                <a:gd fmla="*/ 2576 w 4756" name="T54"/>
                <a:gd fmla="*/ 8 h 1576" name="T55"/>
                <a:gd fmla="*/ 2706 w 4756" name="T56"/>
                <a:gd fmla="*/ 20 h 1576" name="T57"/>
                <a:gd fmla="*/ 2834 w 4756" name="T58"/>
                <a:gd fmla="*/ 40 h 1576" name="T59"/>
                <a:gd fmla="*/ 2962 w 4756" name="T60"/>
                <a:gd fmla="*/ 66 h 1576" name="T61"/>
                <a:gd fmla="*/ 3084 w 4756" name="T62"/>
                <a:gd fmla="*/ 98 h 1576" name="T63"/>
                <a:gd fmla="*/ 3206 w 4756" name="T64"/>
                <a:gd fmla="*/ 136 h 1576" name="T65"/>
                <a:gd fmla="*/ 3324 w 4756" name="T66"/>
                <a:gd fmla="*/ 178 h 1576" name="T67"/>
                <a:gd fmla="*/ 3382 w 4756" name="T68"/>
                <a:gd fmla="*/ 202 h 1576" name="T69"/>
                <a:gd fmla="*/ 3498 w 4756" name="T70"/>
                <a:gd fmla="*/ 254 h 1576" name="T71"/>
                <a:gd fmla="*/ 3608 w 4756" name="T72"/>
                <a:gd fmla="*/ 312 h 1576" name="T73"/>
                <a:gd fmla="*/ 3716 w 4756" name="T74"/>
                <a:gd fmla="*/ 374 h 1576" name="T75"/>
                <a:gd fmla="*/ 3822 w 4756" name="T76"/>
                <a:gd fmla="*/ 440 h 1576" name="T77"/>
                <a:gd fmla="*/ 3922 w 4756" name="T78"/>
                <a:gd fmla="*/ 512 h 1576" name="T79"/>
                <a:gd fmla="*/ 4020 w 4756" name="T80"/>
                <a:gd fmla="*/ 590 h 1576" name="T81"/>
                <a:gd fmla="*/ 4114 w 4756" name="T82"/>
                <a:gd fmla="*/ 670 h 1576" name="T83"/>
                <a:gd fmla="*/ 4204 w 4756" name="T84"/>
                <a:gd fmla="*/ 756 h 1576" name="T85"/>
                <a:gd fmla="*/ 4246 w 4756" name="T86"/>
                <a:gd fmla="*/ 800 h 1576" name="T87"/>
                <a:gd fmla="*/ 4330 w 4756" name="T88"/>
                <a:gd fmla="*/ 892 h 1576" name="T89"/>
                <a:gd fmla="*/ 4410 w 4756" name="T90"/>
                <a:gd fmla="*/ 988 h 1576" name="T91"/>
                <a:gd fmla="*/ 4484 w 4756" name="T92"/>
                <a:gd fmla="*/ 1086 h 1576" name="T93"/>
                <a:gd fmla="*/ 4552 w 4756" name="T94"/>
                <a:gd fmla="*/ 1190 h 1576" name="T95"/>
                <a:gd fmla="*/ 4618 w 4756" name="T96"/>
                <a:gd fmla="*/ 1296 h 1576" name="T97"/>
                <a:gd fmla="*/ 4678 w 4756" name="T98"/>
                <a:gd fmla="*/ 1406 h 1576" name="T99"/>
                <a:gd fmla="*/ 4732 w 4756" name="T100"/>
                <a:gd fmla="*/ 1518 h 1576" name="T101"/>
                <a:gd fmla="*/ 0 w 4756" name="T102"/>
                <a:gd fmla="*/ 1576 h 15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amma/>
                    <a:shade val="46275"/>
                    <a:invGamma/>
                    <a:alpha val="0"/>
                  </a:srgbClr>
                </a:gs>
              </a:gsLst>
              <a:lin ang="5400000" scaled="1"/>
            </a:gradFill>
            <a:ln>
              <a:noFill/>
            </a:ln>
            <a:extLst>
              <a:ext uri="{91240B29-F687-4F45-9708-019B960494DF}">
                <a14:hiddenLine w="12700">
                  <a:solidFill>
                    <a:srgbClr val="000000"/>
                  </a:solidFill>
                  <a:prstDash val="solid"/>
                  <a:round/>
                  <a:headEnd/>
                  <a:tailEnd/>
                </a14:hiddenLine>
              </a:ext>
            </a:extLst>
          </p:spPr>
          <p:txBody>
            <a:bodyPr/>
            <a:lstStyle/>
            <a:p>
              <a:pPr>
                <a:defRPr/>
              </a:pPr>
              <a:endParaRPr altLang="en-US" kern="0" lang="zh-CN">
                <a:solidFill>
                  <a:srgbClr val="000000"/>
                </a:solidFill>
                <a:latin typeface="Arial"/>
                <a:ea charset="-122" pitchFamily="34" typeface="微软雅黑"/>
              </a:endParaRPr>
            </a:p>
          </p:txBody>
        </p:sp>
      </p:grpSp>
      <p:sp>
        <p:nvSpPr>
          <p:cNvPr id="25" name="TextBox 24"/>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不足之处</a:t>
            </a:r>
          </a:p>
        </p:txBody>
      </p:sp>
    </p:spTree>
    <p:extLst>
      <p:ext uri="{BB962C8B-B14F-4D97-AF65-F5344CB8AC3E}">
        <p14:creationId val="2141996882"/>
      </p:ext>
    </p:extLst>
  </p:cSld>
  <p:clrMapOvr>
    <a:masterClrMapping/>
  </p:clrMapOvr>
  <p:transition advClick="0"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5"/>
                                        </p:tgtEl>
                                        <p:attrNameLst>
                                          <p:attrName>style.visibility</p:attrName>
                                        </p:attrNameLst>
                                      </p:cBhvr>
                                      <p:to>
                                        <p:strVal val="visible"/>
                                      </p:to>
                                    </p:set>
                                    <p:animEffect filter="randombar(horizontal)" transition="in">
                                      <p:cBhvr>
                                        <p:cTn dur="500" id="7"/>
                                        <p:tgtEl>
                                          <p:spTgt spid="25"/>
                                        </p:tgtEl>
                                      </p:cBhvr>
                                    </p:animEffect>
                                  </p:childTnLst>
                                </p:cTn>
                              </p:par>
                              <p:par>
                                <p:cTn fill="hold" id="8" nodeType="withEffect" presetClass="entr" presetID="42" presetSubtype="0">
                                  <p:stCondLst>
                                    <p:cond delay="0"/>
                                  </p:stCondLst>
                                  <p:childTnLst>
                                    <p:set>
                                      <p:cBhvr>
                                        <p:cTn dur="1" fill="hold" id="9">
                                          <p:stCondLst>
                                            <p:cond delay="0"/>
                                          </p:stCondLst>
                                        </p:cTn>
                                        <p:tgtEl>
                                          <p:spTgt spid="18"/>
                                        </p:tgtEl>
                                        <p:attrNameLst>
                                          <p:attrName>style.visibility</p:attrName>
                                        </p:attrNameLst>
                                      </p:cBhvr>
                                      <p:to>
                                        <p:strVal val="visible"/>
                                      </p:to>
                                    </p:set>
                                    <p:animEffect filter="fade" transition="in">
                                      <p:cBhvr>
                                        <p:cTn dur="1000" id="10"/>
                                        <p:tgtEl>
                                          <p:spTgt spid="18"/>
                                        </p:tgtEl>
                                      </p:cBhvr>
                                    </p:animEffect>
                                    <p:anim calcmode="lin" valueType="num">
                                      <p:cBhvr>
                                        <p:cTn dur="1000" fill="hold" id="11"/>
                                        <p:tgtEl>
                                          <p:spTgt spid="18"/>
                                        </p:tgtEl>
                                        <p:attrNameLst>
                                          <p:attrName>ppt_x</p:attrName>
                                        </p:attrNameLst>
                                      </p:cBhvr>
                                      <p:tavLst>
                                        <p:tav tm="0">
                                          <p:val>
                                            <p:strVal val="#ppt_x"/>
                                          </p:val>
                                        </p:tav>
                                        <p:tav tm="100000">
                                          <p:val>
                                            <p:strVal val="#ppt_x"/>
                                          </p:val>
                                        </p:tav>
                                      </p:tavLst>
                                    </p:anim>
                                    <p:anim calcmode="lin" valueType="num">
                                      <p:cBhvr>
                                        <p:cTn dur="1000" fill="hold" id="12"/>
                                        <p:tgtEl>
                                          <p:spTgt spid="18"/>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1">
                                  <p:stCondLst>
                                    <p:cond delay="0"/>
                                  </p:stCondLst>
                                  <p:childTnLst>
                                    <p:set>
                                      <p:cBhvr>
                                        <p:cTn dur="1" fill="hold" id="15">
                                          <p:stCondLst>
                                            <p:cond delay="0"/>
                                          </p:stCondLst>
                                        </p:cTn>
                                        <p:tgtEl>
                                          <p:spTgt spid="3"/>
                                        </p:tgtEl>
                                        <p:attrNameLst>
                                          <p:attrName>style.visibility</p:attrName>
                                        </p:attrNameLst>
                                      </p:cBhvr>
                                      <p:to>
                                        <p:strVal val="visible"/>
                                      </p:to>
                                    </p:set>
                                    <p:animEffect filter="wipe(up)" transition="in">
                                      <p:cBhvr>
                                        <p:cTn dur="500" id="16"/>
                                        <p:tgtEl>
                                          <p:spTgt spid="3"/>
                                        </p:tgtEl>
                                      </p:cBhvr>
                                    </p:animEffect>
                                  </p:childTnLst>
                                </p:cTn>
                              </p:par>
                              <p:par>
                                <p:cTn fill="hold" grpId="0" id="17" nodeType="withEffect" presetClass="entr" presetID="22" presetSubtype="1">
                                  <p:stCondLst>
                                    <p:cond delay="100"/>
                                  </p:stCondLst>
                                  <p:childTnLst>
                                    <p:set>
                                      <p:cBhvr>
                                        <p:cTn dur="1" fill="hold" id="18">
                                          <p:stCondLst>
                                            <p:cond delay="0"/>
                                          </p:stCondLst>
                                        </p:cTn>
                                        <p:tgtEl>
                                          <p:spTgt spid="4"/>
                                        </p:tgtEl>
                                        <p:attrNameLst>
                                          <p:attrName>style.visibility</p:attrName>
                                        </p:attrNameLst>
                                      </p:cBhvr>
                                      <p:to>
                                        <p:strVal val="visible"/>
                                      </p:to>
                                    </p:set>
                                    <p:animEffect filter="wipe(up)" transition="in">
                                      <p:cBhvr>
                                        <p:cTn dur="500" id="19"/>
                                        <p:tgtEl>
                                          <p:spTgt spid="4"/>
                                        </p:tgtEl>
                                      </p:cBhvr>
                                    </p:animEffect>
                                  </p:childTnLst>
                                </p:cTn>
                              </p:par>
                              <p:par>
                                <p:cTn fill="hold" grpId="0" id="20" nodeType="withEffect" presetClass="entr" presetID="22" presetSubtype="1">
                                  <p:stCondLst>
                                    <p:cond delay="200"/>
                                  </p:stCondLst>
                                  <p:childTnLst>
                                    <p:set>
                                      <p:cBhvr>
                                        <p:cTn dur="1" fill="hold" id="21">
                                          <p:stCondLst>
                                            <p:cond delay="0"/>
                                          </p:stCondLst>
                                        </p:cTn>
                                        <p:tgtEl>
                                          <p:spTgt spid="5"/>
                                        </p:tgtEl>
                                        <p:attrNameLst>
                                          <p:attrName>style.visibility</p:attrName>
                                        </p:attrNameLst>
                                      </p:cBhvr>
                                      <p:to>
                                        <p:strVal val="visible"/>
                                      </p:to>
                                    </p:set>
                                    <p:animEffect filter="wipe(up)" transition="in">
                                      <p:cBhvr>
                                        <p:cTn dur="500" id="22"/>
                                        <p:tgtEl>
                                          <p:spTgt spid="5"/>
                                        </p:tgtEl>
                                      </p:cBhvr>
                                    </p:animEffect>
                                  </p:childTnLst>
                                </p:cTn>
                              </p:par>
                              <p:par>
                                <p:cTn fill="hold" grpId="0" id="23" nodeType="withEffect" presetClass="entr" presetID="22" presetSubtype="1">
                                  <p:stCondLst>
                                    <p:cond delay="300"/>
                                  </p:stCondLst>
                                  <p:childTnLst>
                                    <p:set>
                                      <p:cBhvr>
                                        <p:cTn dur="1" fill="hold" id="24">
                                          <p:stCondLst>
                                            <p:cond delay="0"/>
                                          </p:stCondLst>
                                        </p:cTn>
                                        <p:tgtEl>
                                          <p:spTgt spid="2"/>
                                        </p:tgtEl>
                                        <p:attrNameLst>
                                          <p:attrName>style.visibility</p:attrName>
                                        </p:attrNameLst>
                                      </p:cBhvr>
                                      <p:to>
                                        <p:strVal val="visible"/>
                                      </p:to>
                                    </p:set>
                                    <p:animEffect filter="wipe(up)" transition="in">
                                      <p:cBhvr>
                                        <p:cTn dur="500" id="25"/>
                                        <p:tgtEl>
                                          <p:spTgt spid="2"/>
                                        </p:tgtEl>
                                      </p:cBhvr>
                                    </p:animEffect>
                                  </p:childTnLst>
                                </p:cTn>
                              </p:par>
                            </p:childTnLst>
                          </p:cTn>
                        </p:par>
                        <p:par>
                          <p:cTn fill="hold" id="26" nodeType="afterGroup">
                            <p:stCondLst>
                              <p:cond delay="1800"/>
                            </p:stCondLst>
                            <p:childTnLst>
                              <p:par>
                                <p:cTn fill="hold" id="27" nodeType="afterEffect" presetClass="entr" presetID="42" presetSubtype="0">
                                  <p:stCondLst>
                                    <p:cond delay="0"/>
                                  </p:stCondLst>
                                  <p:childTnLst>
                                    <p:set>
                                      <p:cBhvr>
                                        <p:cTn dur="1" fill="hold" id="28">
                                          <p:stCondLst>
                                            <p:cond delay="0"/>
                                          </p:stCondLst>
                                        </p:cTn>
                                        <p:tgtEl>
                                          <p:spTgt spid="6"/>
                                        </p:tgtEl>
                                        <p:attrNameLst>
                                          <p:attrName>style.visibility</p:attrName>
                                        </p:attrNameLst>
                                      </p:cBhvr>
                                      <p:to>
                                        <p:strVal val="visible"/>
                                      </p:to>
                                    </p:set>
                                    <p:animEffect filter="fade" transition="in">
                                      <p:cBhvr>
                                        <p:cTn dur="1000" id="29"/>
                                        <p:tgtEl>
                                          <p:spTgt spid="6"/>
                                        </p:tgtEl>
                                      </p:cBhvr>
                                    </p:animEffect>
                                    <p:anim calcmode="lin" valueType="num">
                                      <p:cBhvr>
                                        <p:cTn dur="1000" fill="hold" id="30"/>
                                        <p:tgtEl>
                                          <p:spTgt spid="6"/>
                                        </p:tgtEl>
                                        <p:attrNameLst>
                                          <p:attrName>ppt_x</p:attrName>
                                        </p:attrNameLst>
                                      </p:cBhvr>
                                      <p:tavLst>
                                        <p:tav tm="0">
                                          <p:val>
                                            <p:strVal val="#ppt_x"/>
                                          </p:val>
                                        </p:tav>
                                        <p:tav tm="100000">
                                          <p:val>
                                            <p:strVal val="#ppt_x"/>
                                          </p:val>
                                        </p:tav>
                                      </p:tavLst>
                                    </p:anim>
                                    <p:anim calcmode="lin" valueType="num">
                                      <p:cBhvr>
                                        <p:cTn dur="1000" fill="hold" id="31"/>
                                        <p:tgtEl>
                                          <p:spTgt spid="6"/>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0"/>
                                  </p:stCondLst>
                                  <p:childTnLst>
                                    <p:set>
                                      <p:cBhvr>
                                        <p:cTn dur="1" fill="hold" id="33">
                                          <p:stCondLst>
                                            <p:cond delay="0"/>
                                          </p:stCondLst>
                                        </p:cTn>
                                        <p:tgtEl>
                                          <p:spTgt spid="9"/>
                                        </p:tgtEl>
                                        <p:attrNameLst>
                                          <p:attrName>style.visibility</p:attrName>
                                        </p:attrNameLst>
                                      </p:cBhvr>
                                      <p:to>
                                        <p:strVal val="visible"/>
                                      </p:to>
                                    </p:set>
                                    <p:animEffect filter="fade" transition="in">
                                      <p:cBhvr>
                                        <p:cTn dur="1000" id="34"/>
                                        <p:tgtEl>
                                          <p:spTgt spid="9"/>
                                        </p:tgtEl>
                                      </p:cBhvr>
                                    </p:animEffect>
                                    <p:anim calcmode="lin" valueType="num">
                                      <p:cBhvr>
                                        <p:cTn dur="1000" fill="hold" id="35"/>
                                        <p:tgtEl>
                                          <p:spTgt spid="9"/>
                                        </p:tgtEl>
                                        <p:attrNameLst>
                                          <p:attrName>ppt_x</p:attrName>
                                        </p:attrNameLst>
                                      </p:cBhvr>
                                      <p:tavLst>
                                        <p:tav tm="0">
                                          <p:val>
                                            <p:strVal val="#ppt_x"/>
                                          </p:val>
                                        </p:tav>
                                        <p:tav tm="100000">
                                          <p:val>
                                            <p:strVal val="#ppt_x"/>
                                          </p:val>
                                        </p:tav>
                                      </p:tavLst>
                                    </p:anim>
                                    <p:anim calcmode="lin" valueType="num">
                                      <p:cBhvr>
                                        <p:cTn dur="1000" fill="hold" id="36"/>
                                        <p:tgtEl>
                                          <p:spTgt spid="9"/>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12"/>
                                        </p:tgtEl>
                                        <p:attrNameLst>
                                          <p:attrName>style.visibility</p:attrName>
                                        </p:attrNameLst>
                                      </p:cBhvr>
                                      <p:to>
                                        <p:strVal val="visible"/>
                                      </p:to>
                                    </p:set>
                                    <p:animEffect filter="fade" transition="in">
                                      <p:cBhvr>
                                        <p:cTn dur="1000" id="39"/>
                                        <p:tgtEl>
                                          <p:spTgt spid="12"/>
                                        </p:tgtEl>
                                      </p:cBhvr>
                                    </p:animEffect>
                                    <p:anim calcmode="lin" valueType="num">
                                      <p:cBhvr>
                                        <p:cTn dur="1000" fill="hold" id="40"/>
                                        <p:tgtEl>
                                          <p:spTgt spid="12"/>
                                        </p:tgtEl>
                                        <p:attrNameLst>
                                          <p:attrName>ppt_x</p:attrName>
                                        </p:attrNameLst>
                                      </p:cBhvr>
                                      <p:tavLst>
                                        <p:tav tm="0">
                                          <p:val>
                                            <p:strVal val="#ppt_x"/>
                                          </p:val>
                                        </p:tav>
                                        <p:tav tm="100000">
                                          <p:val>
                                            <p:strVal val="#ppt_x"/>
                                          </p:val>
                                        </p:tav>
                                      </p:tavLst>
                                    </p:anim>
                                    <p:anim calcmode="lin" valueType="num">
                                      <p:cBhvr>
                                        <p:cTn dur="1000" fill="hold" id="41"/>
                                        <p:tgtEl>
                                          <p:spTgt spid="12"/>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15"/>
                                        </p:tgtEl>
                                        <p:attrNameLst>
                                          <p:attrName>style.visibility</p:attrName>
                                        </p:attrNameLst>
                                      </p:cBhvr>
                                      <p:to>
                                        <p:strVal val="visible"/>
                                      </p:to>
                                    </p:set>
                                    <p:animEffect filter="fade" transition="in">
                                      <p:cBhvr>
                                        <p:cTn dur="1000" id="44"/>
                                        <p:tgtEl>
                                          <p:spTgt spid="15"/>
                                        </p:tgtEl>
                                      </p:cBhvr>
                                    </p:animEffect>
                                    <p:anim calcmode="lin" valueType="num">
                                      <p:cBhvr>
                                        <p:cTn dur="1000" fill="hold" id="45"/>
                                        <p:tgtEl>
                                          <p:spTgt spid="15"/>
                                        </p:tgtEl>
                                        <p:attrNameLst>
                                          <p:attrName>ppt_x</p:attrName>
                                        </p:attrNameLst>
                                      </p:cBhvr>
                                      <p:tavLst>
                                        <p:tav tm="0">
                                          <p:val>
                                            <p:strVal val="#ppt_x"/>
                                          </p:val>
                                        </p:tav>
                                        <p:tav tm="100000">
                                          <p:val>
                                            <p:strVal val="#ppt_x"/>
                                          </p:val>
                                        </p:tav>
                                      </p:tavLst>
                                    </p:anim>
                                    <p:anim calcmode="lin" valueType="num">
                                      <p:cBhvr>
                                        <p:cTn dur="1000" fill="hold" id="46"/>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2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24"/>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改善对策</a:t>
            </a:r>
          </a:p>
        </p:txBody>
      </p:sp>
      <p:cxnSp>
        <p:nvCxnSpPr>
          <p:cNvPr id="24" name="直接连接符 23"/>
          <p:cNvCxnSpPr/>
          <p:nvPr/>
        </p:nvCxnSpPr>
        <p:spPr>
          <a:xfrm>
            <a:off x="2626794" y="2373502"/>
            <a:ext cx="2129339" cy="213011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571985" y="2373503"/>
            <a:ext cx="1064671" cy="106505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8975960" y="3438558"/>
            <a:ext cx="1064671" cy="106505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743562" y="2373502"/>
            <a:ext cx="2129339" cy="213011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859316" y="2373502"/>
            <a:ext cx="2129339" cy="213011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30" name="Rectangle 13"/>
          <p:cNvSpPr>
            <a:spLocks noChangeArrowheads="1"/>
          </p:cNvSpPr>
          <p:nvPr/>
        </p:nvSpPr>
        <p:spPr bwMode="auto">
          <a:xfrm>
            <a:off x="1905946" y="4974728"/>
            <a:ext cx="2319867" cy="7619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9" rIns="121889" tIns="60944"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400">
                <a:latin typeface="+mj-ea"/>
                <a:ea typeface="+mj-ea"/>
              </a:rPr>
              <a:t>单击此处添加简短说明，</a:t>
            </a:r>
          </a:p>
          <a:p>
            <a:pPr eaLnBrk="1" hangingPunct="1">
              <a:spcBef>
                <a:spcPct val="0"/>
              </a:spcBef>
              <a:buNone/>
              <a:defRPr/>
            </a:pPr>
            <a:r>
              <a:rPr altLang="en-US" lang="zh-CN" sz="1400">
                <a:latin typeface="+mj-ea"/>
                <a:ea typeface="+mj-ea"/>
              </a:rPr>
              <a:t>添加简短说明文字，</a:t>
            </a:r>
          </a:p>
          <a:p>
            <a:pPr eaLnBrk="1" hangingPunct="1">
              <a:spcBef>
                <a:spcPct val="0"/>
              </a:spcBef>
              <a:buNone/>
              <a:defRPr/>
            </a:pPr>
            <a:r>
              <a:rPr altLang="en-US" lang="zh-CN" sz="1400">
                <a:latin typeface="+mj-ea"/>
                <a:ea typeface="+mj-ea"/>
              </a:rPr>
              <a:t>具体说明文字添加此处。</a:t>
            </a:r>
          </a:p>
        </p:txBody>
      </p:sp>
      <p:grpSp>
        <p:nvGrpSpPr>
          <p:cNvPr id="31" name="组合 30"/>
          <p:cNvGrpSpPr/>
          <p:nvPr/>
        </p:nvGrpSpPr>
        <p:grpSpPr>
          <a:xfrm>
            <a:off x="1588608" y="2766481"/>
            <a:ext cx="2111471" cy="2112235"/>
            <a:chOff x="1369994" y="2067694"/>
            <a:chExt cx="1584176" cy="1584176"/>
          </a:xfrm>
          <a:solidFill>
            <a:srgbClr val="2B83E5"/>
          </a:solidFill>
        </p:grpSpPr>
        <p:sp>
          <p:nvSpPr>
            <p:cNvPr id="32" name="菱形 31"/>
            <p:cNvSpPr/>
            <p:nvPr/>
          </p:nvSpPr>
          <p:spPr>
            <a:xfrm>
              <a:off x="1369994" y="2067694"/>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TextBox 32"/>
            <p:cNvSpPr txBox="1"/>
            <p:nvPr/>
          </p:nvSpPr>
          <p:spPr>
            <a:xfrm flipH="1">
              <a:off x="1618110" y="2721283"/>
              <a:ext cx="1051940" cy="251460"/>
            </a:xfrm>
            <a:prstGeom prst="rect">
              <a:avLst/>
            </a:prstGeom>
            <a:grpFill/>
          </p:spPr>
          <p:txBody>
            <a:bodyPr rtlCol="0" wrap="none">
              <a:spAutoFit/>
            </a:bodyPr>
            <a:lstStyle/>
            <a:p>
              <a:r>
                <a:rPr altLang="en-US" lang="zh-CN" sz="1600">
                  <a:solidFill>
                    <a:schemeClr val="bg1"/>
                  </a:solidFill>
                  <a:latin charset="-122" pitchFamily="2" typeface="方正兰亭准黑_GBK"/>
                  <a:ea charset="-122" pitchFamily="2" typeface="方正兰亭准黑_GBK"/>
                </a:rPr>
                <a:t>点击输入标题</a:t>
              </a:r>
            </a:p>
          </p:txBody>
        </p:sp>
      </p:grpSp>
      <p:grpSp>
        <p:nvGrpSpPr>
          <p:cNvPr id="34" name="组合 33"/>
          <p:cNvGrpSpPr/>
          <p:nvPr/>
        </p:nvGrpSpPr>
        <p:grpSpPr>
          <a:xfrm>
            <a:off x="3717851" y="1998396"/>
            <a:ext cx="2111471" cy="2112235"/>
            <a:chOff x="3029144" y="1491630"/>
            <a:chExt cx="1584176" cy="1584176"/>
          </a:xfrm>
          <a:solidFill>
            <a:schemeClr val="accent1">
              <a:lumMod val="75000"/>
            </a:schemeClr>
          </a:solidFill>
        </p:grpSpPr>
        <p:sp>
          <p:nvSpPr>
            <p:cNvPr id="35" name="菱形 34"/>
            <p:cNvSpPr/>
            <p:nvPr/>
          </p:nvSpPr>
          <p:spPr>
            <a:xfrm>
              <a:off x="3029144" y="1491630"/>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TextBox 35"/>
            <p:cNvSpPr txBox="1"/>
            <p:nvPr/>
          </p:nvSpPr>
          <p:spPr>
            <a:xfrm flipH="1">
              <a:off x="3277262" y="2145219"/>
              <a:ext cx="1051940" cy="251460"/>
            </a:xfrm>
            <a:prstGeom prst="rect">
              <a:avLst/>
            </a:prstGeom>
            <a:grpFill/>
          </p:spPr>
          <p:txBody>
            <a:bodyPr rtlCol="0" wrap="none">
              <a:spAutoFit/>
            </a:bodyPr>
            <a:lstStyle/>
            <a:p>
              <a:r>
                <a:rPr altLang="en-US" lang="zh-CN" sz="1600">
                  <a:solidFill>
                    <a:schemeClr val="bg1"/>
                  </a:solidFill>
                  <a:latin charset="-122" pitchFamily="2" typeface="方正兰亭准黑_GBK"/>
                  <a:ea charset="-122" pitchFamily="2" typeface="方正兰亭准黑_GBK"/>
                </a:rPr>
                <a:t>点击输入标题</a:t>
              </a:r>
            </a:p>
          </p:txBody>
        </p:sp>
      </p:grpSp>
      <p:grpSp>
        <p:nvGrpSpPr>
          <p:cNvPr id="37" name="组合 36"/>
          <p:cNvGrpSpPr/>
          <p:nvPr/>
        </p:nvGrpSpPr>
        <p:grpSpPr>
          <a:xfrm>
            <a:off x="5836213" y="2766481"/>
            <a:ext cx="2111471" cy="2112235"/>
            <a:chOff x="4577170" y="2067694"/>
            <a:chExt cx="1584176" cy="1584176"/>
          </a:xfrm>
          <a:solidFill>
            <a:srgbClr val="2B83E5"/>
          </a:solidFill>
        </p:grpSpPr>
        <p:sp>
          <p:nvSpPr>
            <p:cNvPr id="38" name="菱形 37"/>
            <p:cNvSpPr/>
            <p:nvPr/>
          </p:nvSpPr>
          <p:spPr>
            <a:xfrm>
              <a:off x="4577170" y="2067694"/>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TextBox 38"/>
            <p:cNvSpPr txBox="1"/>
            <p:nvPr/>
          </p:nvSpPr>
          <p:spPr>
            <a:xfrm flipH="1">
              <a:off x="4825287" y="2721283"/>
              <a:ext cx="1051940" cy="251460"/>
            </a:xfrm>
            <a:prstGeom prst="rect">
              <a:avLst/>
            </a:prstGeom>
            <a:grpFill/>
          </p:spPr>
          <p:txBody>
            <a:bodyPr rtlCol="0" wrap="none">
              <a:spAutoFit/>
            </a:bodyPr>
            <a:lstStyle/>
            <a:p>
              <a:r>
                <a:rPr altLang="en-US" lang="zh-CN" sz="1600">
                  <a:solidFill>
                    <a:schemeClr val="bg1"/>
                  </a:solidFill>
                  <a:latin charset="-122" pitchFamily="2" typeface="方正兰亭准黑_GBK"/>
                  <a:ea charset="-122" pitchFamily="2" typeface="方正兰亭准黑_GBK"/>
                </a:rPr>
                <a:t>点击输入标题</a:t>
              </a:r>
            </a:p>
          </p:txBody>
        </p:sp>
      </p:grpSp>
      <p:grpSp>
        <p:nvGrpSpPr>
          <p:cNvPr id="40" name="组合 39"/>
          <p:cNvGrpSpPr/>
          <p:nvPr/>
        </p:nvGrpSpPr>
        <p:grpSpPr>
          <a:xfrm>
            <a:off x="7939808" y="1998396"/>
            <a:ext cx="2111471" cy="2112235"/>
            <a:chOff x="6145277" y="1491630"/>
            <a:chExt cx="1584176" cy="1584176"/>
          </a:xfrm>
          <a:solidFill>
            <a:schemeClr val="accent1">
              <a:lumMod val="75000"/>
            </a:schemeClr>
          </a:solidFill>
        </p:grpSpPr>
        <p:sp>
          <p:nvSpPr>
            <p:cNvPr id="41" name="菱形 40"/>
            <p:cNvSpPr/>
            <p:nvPr/>
          </p:nvSpPr>
          <p:spPr>
            <a:xfrm>
              <a:off x="6145277" y="1491630"/>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TextBox 41"/>
            <p:cNvSpPr txBox="1"/>
            <p:nvPr/>
          </p:nvSpPr>
          <p:spPr>
            <a:xfrm flipH="1">
              <a:off x="6393394" y="2145219"/>
              <a:ext cx="1051940" cy="251460"/>
            </a:xfrm>
            <a:prstGeom prst="rect">
              <a:avLst/>
            </a:prstGeom>
            <a:grpFill/>
          </p:spPr>
          <p:txBody>
            <a:bodyPr rtlCol="0" wrap="none">
              <a:spAutoFit/>
            </a:bodyPr>
            <a:lstStyle/>
            <a:p>
              <a:r>
                <a:rPr altLang="en-US" lang="zh-CN" sz="1600">
                  <a:solidFill>
                    <a:schemeClr val="bg1"/>
                  </a:solidFill>
                  <a:latin charset="-122" pitchFamily="2" typeface="方正兰亭准黑_GBK"/>
                  <a:ea charset="-122" pitchFamily="2" typeface="方正兰亭准黑_GBK"/>
                </a:rPr>
                <a:t>点击输入标题</a:t>
              </a:r>
            </a:p>
          </p:txBody>
        </p:sp>
      </p:grpSp>
      <p:sp>
        <p:nvSpPr>
          <p:cNvPr descr="FD1DDF730CE4456e89755B07FE1653D0# #Rectangle 13" id="43" name="Rectangle 13"/>
          <p:cNvSpPr>
            <a:spLocks noChangeArrowheads="1"/>
          </p:cNvSpPr>
          <p:nvPr/>
        </p:nvSpPr>
        <p:spPr bwMode="auto">
          <a:xfrm>
            <a:off x="4035189" y="1230311"/>
            <a:ext cx="2319867" cy="7619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9" rIns="121889" tIns="60944"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400">
                <a:latin typeface="+mj-ea"/>
                <a:ea typeface="+mj-ea"/>
              </a:rPr>
              <a:t>单击此处添加简短说明，</a:t>
            </a:r>
          </a:p>
          <a:p>
            <a:pPr eaLnBrk="1" hangingPunct="1">
              <a:spcBef>
                <a:spcPct val="0"/>
              </a:spcBef>
              <a:buNone/>
              <a:defRPr/>
            </a:pPr>
            <a:r>
              <a:rPr altLang="en-US" lang="zh-CN" sz="1400">
                <a:latin typeface="+mj-ea"/>
                <a:ea typeface="+mj-ea"/>
              </a:rPr>
              <a:t>添加简短说明文字，</a:t>
            </a:r>
          </a:p>
          <a:p>
            <a:pPr eaLnBrk="1" hangingPunct="1">
              <a:spcBef>
                <a:spcPct val="0"/>
              </a:spcBef>
              <a:buNone/>
              <a:defRPr/>
            </a:pPr>
            <a:r>
              <a:rPr altLang="en-US" lang="zh-CN" sz="1400">
                <a:latin typeface="+mj-ea"/>
                <a:ea typeface="+mj-ea"/>
              </a:rPr>
              <a:t>具体说明文字添加此处。</a:t>
            </a:r>
          </a:p>
        </p:txBody>
      </p:sp>
      <p:sp>
        <p:nvSpPr>
          <p:cNvPr descr="FD1DDF730CE4456e89755B07FE1653D0# #Rectangle 13" id="44" name="Rectangle 13"/>
          <p:cNvSpPr>
            <a:spLocks noChangeArrowheads="1"/>
          </p:cNvSpPr>
          <p:nvPr/>
        </p:nvSpPr>
        <p:spPr bwMode="auto">
          <a:xfrm>
            <a:off x="6153552" y="4974728"/>
            <a:ext cx="2319867" cy="7619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9" rIns="121889" tIns="60944"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400">
                <a:latin typeface="+mj-ea"/>
                <a:ea typeface="+mj-ea"/>
              </a:rPr>
              <a:t>单击此处添加简短说明，</a:t>
            </a:r>
          </a:p>
          <a:p>
            <a:pPr eaLnBrk="1" hangingPunct="1">
              <a:spcBef>
                <a:spcPct val="0"/>
              </a:spcBef>
              <a:buNone/>
              <a:defRPr/>
            </a:pPr>
            <a:r>
              <a:rPr altLang="en-US" lang="zh-CN" sz="1400">
                <a:latin typeface="+mj-ea"/>
                <a:ea typeface="+mj-ea"/>
              </a:rPr>
              <a:t>添加简短说明文字，</a:t>
            </a:r>
          </a:p>
          <a:p>
            <a:pPr eaLnBrk="1" hangingPunct="1">
              <a:spcBef>
                <a:spcPct val="0"/>
              </a:spcBef>
              <a:buNone/>
              <a:defRPr/>
            </a:pPr>
            <a:r>
              <a:rPr altLang="en-US" lang="zh-CN" sz="1400">
                <a:latin typeface="+mj-ea"/>
                <a:ea typeface="+mj-ea"/>
              </a:rPr>
              <a:t>具体说明文字添加此处。</a:t>
            </a:r>
          </a:p>
        </p:txBody>
      </p:sp>
      <p:sp>
        <p:nvSpPr>
          <p:cNvPr descr="FD1DDF730CE4456e89755B07FE1653D0# #Rectangle 13" id="45" name="Rectangle 13"/>
          <p:cNvSpPr>
            <a:spLocks noChangeArrowheads="1"/>
          </p:cNvSpPr>
          <p:nvPr/>
        </p:nvSpPr>
        <p:spPr bwMode="auto">
          <a:xfrm>
            <a:off x="8257146" y="1230311"/>
            <a:ext cx="2319867" cy="7619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9" rIns="121889" tIns="60944"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400">
                <a:latin typeface="+mj-ea"/>
                <a:ea typeface="+mj-ea"/>
              </a:rPr>
              <a:t>单击此处添加简短说明，</a:t>
            </a:r>
          </a:p>
          <a:p>
            <a:pPr eaLnBrk="1" hangingPunct="1">
              <a:spcBef>
                <a:spcPct val="0"/>
              </a:spcBef>
              <a:buNone/>
              <a:defRPr/>
            </a:pPr>
            <a:r>
              <a:rPr altLang="en-US" lang="zh-CN" sz="1400">
                <a:latin typeface="+mj-ea"/>
                <a:ea typeface="+mj-ea"/>
              </a:rPr>
              <a:t>添加简短说明文字，</a:t>
            </a:r>
          </a:p>
          <a:p>
            <a:pPr eaLnBrk="1" hangingPunct="1">
              <a:spcBef>
                <a:spcPct val="0"/>
              </a:spcBef>
              <a:buNone/>
              <a:defRPr/>
            </a:pPr>
            <a:r>
              <a:rPr altLang="en-US" lang="zh-CN" sz="1400">
                <a:latin typeface="+mj-ea"/>
                <a:ea typeface="+mj-ea"/>
              </a:rPr>
              <a:t>具体说明文字添加此处。</a:t>
            </a:r>
          </a:p>
        </p:txBody>
      </p:sp>
    </p:spTree>
    <p:extLst>
      <p:ext uri="{BB962C8B-B14F-4D97-AF65-F5344CB8AC3E}">
        <p14:creationId val="479284991"/>
      </p:ext>
    </p:extLst>
  </p:cSld>
  <p:clrMapOvr>
    <a:masterClrMapping/>
  </p:clrMapOvr>
  <mc:AlternateContent>
    <mc:Choice Requires="p14">
      <p:transition advClick="0" advTm="3000" p14:dur="2500" spd="slow">
        <p:checker/>
      </p:transition>
    </mc:Choice>
    <mc:Fallback>
      <p:transition advClick="0" advTm="3000"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5"/>
                                        </p:tgtEl>
                                        <p:attrNameLst>
                                          <p:attrName>style.visibility</p:attrName>
                                        </p:attrNameLst>
                                      </p:cBhvr>
                                      <p:to>
                                        <p:strVal val="visible"/>
                                      </p:to>
                                    </p:set>
                                    <p:animEffect filter="randombar(horizont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6"/>
                                        </p:tgtEl>
                                        <p:attrNameLst>
                                          <p:attrName>style.visibility</p:attrName>
                                        </p:attrNameLst>
                                      </p:cBhvr>
                                      <p:to>
                                        <p:strVal val="visible"/>
                                      </p:to>
                                    </p:set>
                                    <p:animEffect filter="wipe(left)" transition="in">
                                      <p:cBhvr>
                                        <p:cTn dur="300" id="11"/>
                                        <p:tgtEl>
                                          <p:spTgt spid="26"/>
                                        </p:tgtEl>
                                      </p:cBhvr>
                                    </p:animEffect>
                                  </p:childTnLst>
                                </p:cTn>
                              </p:par>
                            </p:childTnLst>
                          </p:cTn>
                        </p:par>
                        <p:par>
                          <p:cTn fill="hold" id="12" nodeType="afterGroup">
                            <p:stCondLst>
                              <p:cond delay="800"/>
                            </p:stCondLst>
                            <p:childTnLst>
                              <p:par>
                                <p:cTn fill="hold" id="13" nodeType="afterEffect" presetClass="entr" presetID="22" presetSubtype="8">
                                  <p:stCondLst>
                                    <p:cond delay="0"/>
                                  </p:stCondLst>
                                  <p:childTnLst>
                                    <p:set>
                                      <p:cBhvr>
                                        <p:cTn dur="1" fill="hold" id="14">
                                          <p:stCondLst>
                                            <p:cond delay="0"/>
                                          </p:stCondLst>
                                        </p:cTn>
                                        <p:tgtEl>
                                          <p:spTgt spid="24"/>
                                        </p:tgtEl>
                                        <p:attrNameLst>
                                          <p:attrName>style.visibility</p:attrName>
                                        </p:attrNameLst>
                                      </p:cBhvr>
                                      <p:to>
                                        <p:strVal val="visible"/>
                                      </p:to>
                                    </p:set>
                                    <p:animEffect filter="wipe(left)" transition="in">
                                      <p:cBhvr>
                                        <p:cTn dur="300" id="15"/>
                                        <p:tgtEl>
                                          <p:spTgt spid="24"/>
                                        </p:tgtEl>
                                      </p:cBhvr>
                                    </p:animEffect>
                                  </p:childTnLst>
                                </p:cTn>
                              </p:par>
                            </p:childTnLst>
                          </p:cTn>
                        </p:par>
                        <p:par>
                          <p:cTn fill="hold" id="16" nodeType="afterGroup">
                            <p:stCondLst>
                              <p:cond delay="1100"/>
                            </p:stCondLst>
                            <p:childTnLst>
                              <p:par>
                                <p:cTn fill="hold" id="17" nodeType="afterEffect" presetClass="entr" presetID="22" presetSubtype="8">
                                  <p:stCondLst>
                                    <p:cond delay="0"/>
                                  </p:stCondLst>
                                  <p:childTnLst>
                                    <p:set>
                                      <p:cBhvr>
                                        <p:cTn dur="1" fill="hold" id="18">
                                          <p:stCondLst>
                                            <p:cond delay="0"/>
                                          </p:stCondLst>
                                        </p:cTn>
                                        <p:tgtEl>
                                          <p:spTgt spid="28"/>
                                        </p:tgtEl>
                                        <p:attrNameLst>
                                          <p:attrName>style.visibility</p:attrName>
                                        </p:attrNameLst>
                                      </p:cBhvr>
                                      <p:to>
                                        <p:strVal val="visible"/>
                                      </p:to>
                                    </p:set>
                                    <p:animEffect filter="wipe(left)" transition="in">
                                      <p:cBhvr>
                                        <p:cTn dur="300" id="19"/>
                                        <p:tgtEl>
                                          <p:spTgt spid="28"/>
                                        </p:tgtEl>
                                      </p:cBhvr>
                                    </p:animEffect>
                                  </p:childTnLst>
                                </p:cTn>
                              </p:par>
                            </p:childTnLst>
                          </p:cTn>
                        </p:par>
                        <p:par>
                          <p:cTn fill="hold" id="20" nodeType="afterGroup">
                            <p:stCondLst>
                              <p:cond delay="1400"/>
                            </p:stCondLst>
                            <p:childTnLst>
                              <p:par>
                                <p:cTn fill="hold" id="21" nodeType="afterEffect" presetClass="entr" presetID="22" presetSubtype="8">
                                  <p:stCondLst>
                                    <p:cond delay="0"/>
                                  </p:stCondLst>
                                  <p:childTnLst>
                                    <p:set>
                                      <p:cBhvr>
                                        <p:cTn dur="1" fill="hold" id="22">
                                          <p:stCondLst>
                                            <p:cond delay="0"/>
                                          </p:stCondLst>
                                        </p:cTn>
                                        <p:tgtEl>
                                          <p:spTgt spid="29"/>
                                        </p:tgtEl>
                                        <p:attrNameLst>
                                          <p:attrName>style.visibility</p:attrName>
                                        </p:attrNameLst>
                                      </p:cBhvr>
                                      <p:to>
                                        <p:strVal val="visible"/>
                                      </p:to>
                                    </p:set>
                                    <p:animEffect filter="wipe(left)" transition="in">
                                      <p:cBhvr>
                                        <p:cTn dur="300" id="23"/>
                                        <p:tgtEl>
                                          <p:spTgt spid="29"/>
                                        </p:tgtEl>
                                      </p:cBhvr>
                                    </p:animEffect>
                                  </p:childTnLst>
                                </p:cTn>
                              </p:par>
                            </p:childTnLst>
                          </p:cTn>
                        </p:par>
                        <p:par>
                          <p:cTn fill="hold" id="24" nodeType="afterGroup">
                            <p:stCondLst>
                              <p:cond delay="1700"/>
                            </p:stCondLst>
                            <p:childTnLst>
                              <p:par>
                                <p:cTn fill="hold" id="25" nodeType="afterEffect" presetClass="entr" presetID="22" presetSubtype="8">
                                  <p:stCondLst>
                                    <p:cond delay="0"/>
                                  </p:stCondLst>
                                  <p:childTnLst>
                                    <p:set>
                                      <p:cBhvr>
                                        <p:cTn dur="1" fill="hold" id="26">
                                          <p:stCondLst>
                                            <p:cond delay="0"/>
                                          </p:stCondLst>
                                        </p:cTn>
                                        <p:tgtEl>
                                          <p:spTgt spid="27"/>
                                        </p:tgtEl>
                                        <p:attrNameLst>
                                          <p:attrName>style.visibility</p:attrName>
                                        </p:attrNameLst>
                                      </p:cBhvr>
                                      <p:to>
                                        <p:strVal val="visible"/>
                                      </p:to>
                                    </p:set>
                                    <p:animEffect filter="wipe(left)" transition="in">
                                      <p:cBhvr>
                                        <p:cTn dur="300" id="27"/>
                                        <p:tgtEl>
                                          <p:spTgt spid="27"/>
                                        </p:tgtEl>
                                      </p:cBhvr>
                                    </p:animEffect>
                                  </p:childTnLst>
                                </p:cTn>
                              </p:par>
                            </p:childTnLst>
                          </p:cTn>
                        </p:par>
                        <p:par>
                          <p:cTn fill="hold" id="28" nodeType="afterGroup">
                            <p:stCondLst>
                              <p:cond delay="2000"/>
                            </p:stCondLst>
                            <p:childTnLst>
                              <p:par>
                                <p:cTn fill="hold" id="29" nodeType="afterEffect" presetClass="entr" presetID="47" presetSubtype="0">
                                  <p:stCondLst>
                                    <p:cond delay="0"/>
                                  </p:stCondLst>
                                  <p:childTnLst>
                                    <p:set>
                                      <p:cBhvr>
                                        <p:cTn dur="1" fill="hold" id="30">
                                          <p:stCondLst>
                                            <p:cond delay="0"/>
                                          </p:stCondLst>
                                        </p:cTn>
                                        <p:tgtEl>
                                          <p:spTgt spid="31"/>
                                        </p:tgtEl>
                                        <p:attrNameLst>
                                          <p:attrName>style.visibility</p:attrName>
                                        </p:attrNameLst>
                                      </p:cBhvr>
                                      <p:to>
                                        <p:strVal val="visible"/>
                                      </p:to>
                                    </p:set>
                                    <p:animEffect filter="fade" transition="in">
                                      <p:cBhvr>
                                        <p:cTn dur="800" id="31"/>
                                        <p:tgtEl>
                                          <p:spTgt spid="31"/>
                                        </p:tgtEl>
                                      </p:cBhvr>
                                    </p:animEffect>
                                    <p:anim calcmode="lin" valueType="num">
                                      <p:cBhvr>
                                        <p:cTn dur="800" fill="hold" id="32"/>
                                        <p:tgtEl>
                                          <p:spTgt spid="31"/>
                                        </p:tgtEl>
                                        <p:attrNameLst>
                                          <p:attrName>ppt_x</p:attrName>
                                        </p:attrNameLst>
                                      </p:cBhvr>
                                      <p:tavLst>
                                        <p:tav tm="0">
                                          <p:val>
                                            <p:strVal val="#ppt_x"/>
                                          </p:val>
                                        </p:tav>
                                        <p:tav tm="100000">
                                          <p:val>
                                            <p:strVal val="#ppt_x"/>
                                          </p:val>
                                        </p:tav>
                                      </p:tavLst>
                                    </p:anim>
                                    <p:anim calcmode="lin" valueType="num">
                                      <p:cBhvr>
                                        <p:cTn dur="800" fill="hold" id="33"/>
                                        <p:tgtEl>
                                          <p:spTgt spid="31"/>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30"/>
                                        </p:tgtEl>
                                        <p:attrNameLst>
                                          <p:attrName>style.visibility</p:attrName>
                                        </p:attrNameLst>
                                      </p:cBhvr>
                                      <p:to>
                                        <p:strVal val="visible"/>
                                      </p:to>
                                    </p:set>
                                    <p:animEffect filter="fade" transition="in">
                                      <p:cBhvr>
                                        <p:cTn dur="800" id="36"/>
                                        <p:tgtEl>
                                          <p:spTgt spid="30"/>
                                        </p:tgtEl>
                                      </p:cBhvr>
                                    </p:animEffect>
                                    <p:anim calcmode="lin" valueType="num">
                                      <p:cBhvr>
                                        <p:cTn dur="800" fill="hold" id="37"/>
                                        <p:tgtEl>
                                          <p:spTgt spid="30"/>
                                        </p:tgtEl>
                                        <p:attrNameLst>
                                          <p:attrName>ppt_x</p:attrName>
                                        </p:attrNameLst>
                                      </p:cBhvr>
                                      <p:tavLst>
                                        <p:tav tm="0">
                                          <p:val>
                                            <p:strVal val="#ppt_x"/>
                                          </p:val>
                                        </p:tav>
                                        <p:tav tm="100000">
                                          <p:val>
                                            <p:strVal val="#ppt_x"/>
                                          </p:val>
                                        </p:tav>
                                      </p:tavLst>
                                    </p:anim>
                                    <p:anim calcmode="lin" valueType="num">
                                      <p:cBhvr>
                                        <p:cTn dur="800" fill="hold" id="38"/>
                                        <p:tgtEl>
                                          <p:spTgt spid="30"/>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2800"/>
                            </p:stCondLst>
                            <p:childTnLst>
                              <p:par>
                                <p:cTn fill="hold" id="40" nodeType="afterEffect" presetClass="entr" presetID="42" presetSubtype="0">
                                  <p:stCondLst>
                                    <p:cond delay="0"/>
                                  </p:stCondLst>
                                  <p:childTnLst>
                                    <p:set>
                                      <p:cBhvr>
                                        <p:cTn dur="1" fill="hold" id="41">
                                          <p:stCondLst>
                                            <p:cond delay="0"/>
                                          </p:stCondLst>
                                        </p:cTn>
                                        <p:tgtEl>
                                          <p:spTgt spid="34"/>
                                        </p:tgtEl>
                                        <p:attrNameLst>
                                          <p:attrName>style.visibility</p:attrName>
                                        </p:attrNameLst>
                                      </p:cBhvr>
                                      <p:to>
                                        <p:strVal val="visible"/>
                                      </p:to>
                                    </p:set>
                                    <p:animEffect filter="fade" transition="in">
                                      <p:cBhvr>
                                        <p:cTn dur="800" id="42"/>
                                        <p:tgtEl>
                                          <p:spTgt spid="34"/>
                                        </p:tgtEl>
                                      </p:cBhvr>
                                    </p:animEffect>
                                    <p:anim calcmode="lin" valueType="num">
                                      <p:cBhvr>
                                        <p:cTn dur="800" fill="hold" id="43"/>
                                        <p:tgtEl>
                                          <p:spTgt spid="34"/>
                                        </p:tgtEl>
                                        <p:attrNameLst>
                                          <p:attrName>ppt_x</p:attrName>
                                        </p:attrNameLst>
                                      </p:cBhvr>
                                      <p:tavLst>
                                        <p:tav tm="0">
                                          <p:val>
                                            <p:strVal val="#ppt_x"/>
                                          </p:val>
                                        </p:tav>
                                        <p:tav tm="100000">
                                          <p:val>
                                            <p:strVal val="#ppt_x"/>
                                          </p:val>
                                        </p:tav>
                                      </p:tavLst>
                                    </p:anim>
                                    <p:anim calcmode="lin" valueType="num">
                                      <p:cBhvr>
                                        <p:cTn dur="800" fill="hold" id="44"/>
                                        <p:tgtEl>
                                          <p:spTgt spid="34"/>
                                        </p:tgtEl>
                                        <p:attrNameLst>
                                          <p:attrName>ppt_y</p:attrName>
                                        </p:attrNameLst>
                                      </p:cBhvr>
                                      <p:tavLst>
                                        <p:tav tm="0">
                                          <p:val>
                                            <p:strVal val="#ppt_y+.1"/>
                                          </p:val>
                                        </p:tav>
                                        <p:tav tm="100000">
                                          <p:val>
                                            <p:strVal val="#ppt_y"/>
                                          </p:val>
                                        </p:tav>
                                      </p:tavLst>
                                    </p:anim>
                                  </p:childTnLst>
                                </p:cTn>
                              </p:par>
                              <p:par>
                                <p:cTn fill="hold" grpId="0" id="45" nodeType="withEffect" presetClass="entr" presetID="47" presetSubtype="0">
                                  <p:stCondLst>
                                    <p:cond delay="0"/>
                                  </p:stCondLst>
                                  <p:childTnLst>
                                    <p:set>
                                      <p:cBhvr>
                                        <p:cTn dur="1" fill="hold" id="46">
                                          <p:stCondLst>
                                            <p:cond delay="0"/>
                                          </p:stCondLst>
                                        </p:cTn>
                                        <p:tgtEl>
                                          <p:spTgt spid="43"/>
                                        </p:tgtEl>
                                        <p:attrNameLst>
                                          <p:attrName>style.visibility</p:attrName>
                                        </p:attrNameLst>
                                      </p:cBhvr>
                                      <p:to>
                                        <p:strVal val="visible"/>
                                      </p:to>
                                    </p:set>
                                    <p:animEffect filter="fade" transition="in">
                                      <p:cBhvr>
                                        <p:cTn dur="800" id="47"/>
                                        <p:tgtEl>
                                          <p:spTgt spid="43"/>
                                        </p:tgtEl>
                                      </p:cBhvr>
                                    </p:animEffect>
                                    <p:anim calcmode="lin" valueType="num">
                                      <p:cBhvr>
                                        <p:cTn dur="800" fill="hold" id="48"/>
                                        <p:tgtEl>
                                          <p:spTgt spid="43"/>
                                        </p:tgtEl>
                                        <p:attrNameLst>
                                          <p:attrName>ppt_x</p:attrName>
                                        </p:attrNameLst>
                                      </p:cBhvr>
                                      <p:tavLst>
                                        <p:tav tm="0">
                                          <p:val>
                                            <p:strVal val="#ppt_x"/>
                                          </p:val>
                                        </p:tav>
                                        <p:tav tm="100000">
                                          <p:val>
                                            <p:strVal val="#ppt_x"/>
                                          </p:val>
                                        </p:tav>
                                      </p:tavLst>
                                    </p:anim>
                                    <p:anim calcmode="lin" valueType="num">
                                      <p:cBhvr>
                                        <p:cTn dur="800" fill="hold" id="49"/>
                                        <p:tgtEl>
                                          <p:spTgt spid="43"/>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600"/>
                            </p:stCondLst>
                            <p:childTnLst>
                              <p:par>
                                <p:cTn fill="hold" id="51" nodeType="afterEffect" presetClass="entr" presetID="47" presetSubtype="0">
                                  <p:stCondLst>
                                    <p:cond delay="0"/>
                                  </p:stCondLst>
                                  <p:childTnLst>
                                    <p:set>
                                      <p:cBhvr>
                                        <p:cTn dur="1" fill="hold" id="52">
                                          <p:stCondLst>
                                            <p:cond delay="0"/>
                                          </p:stCondLst>
                                        </p:cTn>
                                        <p:tgtEl>
                                          <p:spTgt spid="37"/>
                                        </p:tgtEl>
                                        <p:attrNameLst>
                                          <p:attrName>style.visibility</p:attrName>
                                        </p:attrNameLst>
                                      </p:cBhvr>
                                      <p:to>
                                        <p:strVal val="visible"/>
                                      </p:to>
                                    </p:set>
                                    <p:animEffect filter="fade" transition="in">
                                      <p:cBhvr>
                                        <p:cTn dur="800" id="53"/>
                                        <p:tgtEl>
                                          <p:spTgt spid="37"/>
                                        </p:tgtEl>
                                      </p:cBhvr>
                                    </p:animEffect>
                                    <p:anim calcmode="lin" valueType="num">
                                      <p:cBhvr>
                                        <p:cTn dur="800" fill="hold" id="54"/>
                                        <p:tgtEl>
                                          <p:spTgt spid="37"/>
                                        </p:tgtEl>
                                        <p:attrNameLst>
                                          <p:attrName>ppt_x</p:attrName>
                                        </p:attrNameLst>
                                      </p:cBhvr>
                                      <p:tavLst>
                                        <p:tav tm="0">
                                          <p:val>
                                            <p:strVal val="#ppt_x"/>
                                          </p:val>
                                        </p:tav>
                                        <p:tav tm="100000">
                                          <p:val>
                                            <p:strVal val="#ppt_x"/>
                                          </p:val>
                                        </p:tav>
                                      </p:tavLst>
                                    </p:anim>
                                    <p:anim calcmode="lin" valueType="num">
                                      <p:cBhvr>
                                        <p:cTn dur="800" fill="hold" id="55"/>
                                        <p:tgtEl>
                                          <p:spTgt spid="37"/>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44"/>
                                        </p:tgtEl>
                                        <p:attrNameLst>
                                          <p:attrName>style.visibility</p:attrName>
                                        </p:attrNameLst>
                                      </p:cBhvr>
                                      <p:to>
                                        <p:strVal val="visible"/>
                                      </p:to>
                                    </p:set>
                                    <p:animEffect filter="fade" transition="in">
                                      <p:cBhvr>
                                        <p:cTn dur="800" id="58"/>
                                        <p:tgtEl>
                                          <p:spTgt spid="44"/>
                                        </p:tgtEl>
                                      </p:cBhvr>
                                    </p:animEffect>
                                    <p:anim calcmode="lin" valueType="num">
                                      <p:cBhvr>
                                        <p:cTn dur="800" fill="hold" id="59"/>
                                        <p:tgtEl>
                                          <p:spTgt spid="44"/>
                                        </p:tgtEl>
                                        <p:attrNameLst>
                                          <p:attrName>ppt_x</p:attrName>
                                        </p:attrNameLst>
                                      </p:cBhvr>
                                      <p:tavLst>
                                        <p:tav tm="0">
                                          <p:val>
                                            <p:strVal val="#ppt_x"/>
                                          </p:val>
                                        </p:tav>
                                        <p:tav tm="100000">
                                          <p:val>
                                            <p:strVal val="#ppt_x"/>
                                          </p:val>
                                        </p:tav>
                                      </p:tavLst>
                                    </p:anim>
                                    <p:anim calcmode="lin" valueType="num">
                                      <p:cBhvr>
                                        <p:cTn dur="800" fill="hold" id="60"/>
                                        <p:tgtEl>
                                          <p:spTgt spid="44"/>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4400"/>
                            </p:stCondLst>
                            <p:childTnLst>
                              <p:par>
                                <p:cTn fill="hold" id="62" nodeType="afterEffect" presetClass="entr" presetID="42" presetSubtype="0">
                                  <p:stCondLst>
                                    <p:cond delay="0"/>
                                  </p:stCondLst>
                                  <p:childTnLst>
                                    <p:set>
                                      <p:cBhvr>
                                        <p:cTn dur="1" fill="hold" id="63">
                                          <p:stCondLst>
                                            <p:cond delay="0"/>
                                          </p:stCondLst>
                                        </p:cTn>
                                        <p:tgtEl>
                                          <p:spTgt spid="40"/>
                                        </p:tgtEl>
                                        <p:attrNameLst>
                                          <p:attrName>style.visibility</p:attrName>
                                        </p:attrNameLst>
                                      </p:cBhvr>
                                      <p:to>
                                        <p:strVal val="visible"/>
                                      </p:to>
                                    </p:set>
                                    <p:animEffect filter="fade" transition="in">
                                      <p:cBhvr>
                                        <p:cTn dur="800" id="64"/>
                                        <p:tgtEl>
                                          <p:spTgt spid="40"/>
                                        </p:tgtEl>
                                      </p:cBhvr>
                                    </p:animEffect>
                                    <p:anim calcmode="lin" valueType="num">
                                      <p:cBhvr>
                                        <p:cTn dur="800" fill="hold" id="65"/>
                                        <p:tgtEl>
                                          <p:spTgt spid="40"/>
                                        </p:tgtEl>
                                        <p:attrNameLst>
                                          <p:attrName>ppt_x</p:attrName>
                                        </p:attrNameLst>
                                      </p:cBhvr>
                                      <p:tavLst>
                                        <p:tav tm="0">
                                          <p:val>
                                            <p:strVal val="#ppt_x"/>
                                          </p:val>
                                        </p:tav>
                                        <p:tav tm="100000">
                                          <p:val>
                                            <p:strVal val="#ppt_x"/>
                                          </p:val>
                                        </p:tav>
                                      </p:tavLst>
                                    </p:anim>
                                    <p:anim calcmode="lin" valueType="num">
                                      <p:cBhvr>
                                        <p:cTn dur="800" fill="hold" id="66"/>
                                        <p:tgtEl>
                                          <p:spTgt spid="40"/>
                                        </p:tgtEl>
                                        <p:attrNameLst>
                                          <p:attrName>ppt_y</p:attrName>
                                        </p:attrNameLst>
                                      </p:cBhvr>
                                      <p:tavLst>
                                        <p:tav tm="0">
                                          <p:val>
                                            <p:strVal val="#ppt_y+.1"/>
                                          </p:val>
                                        </p:tav>
                                        <p:tav tm="100000">
                                          <p:val>
                                            <p:strVal val="#ppt_y"/>
                                          </p:val>
                                        </p:tav>
                                      </p:tavLst>
                                    </p:anim>
                                  </p:childTnLst>
                                </p:cTn>
                              </p:par>
                              <p:par>
                                <p:cTn fill="hold" grpId="0" id="67" nodeType="withEffect" presetClass="entr" presetID="47" presetSubtype="0">
                                  <p:stCondLst>
                                    <p:cond delay="0"/>
                                  </p:stCondLst>
                                  <p:childTnLst>
                                    <p:set>
                                      <p:cBhvr>
                                        <p:cTn dur="1" fill="hold" id="68">
                                          <p:stCondLst>
                                            <p:cond delay="0"/>
                                          </p:stCondLst>
                                        </p:cTn>
                                        <p:tgtEl>
                                          <p:spTgt spid="45"/>
                                        </p:tgtEl>
                                        <p:attrNameLst>
                                          <p:attrName>style.visibility</p:attrName>
                                        </p:attrNameLst>
                                      </p:cBhvr>
                                      <p:to>
                                        <p:strVal val="visible"/>
                                      </p:to>
                                    </p:set>
                                    <p:animEffect filter="fade" transition="in">
                                      <p:cBhvr>
                                        <p:cTn dur="800" id="69"/>
                                        <p:tgtEl>
                                          <p:spTgt spid="45"/>
                                        </p:tgtEl>
                                      </p:cBhvr>
                                    </p:animEffect>
                                    <p:anim calcmode="lin" valueType="num">
                                      <p:cBhvr>
                                        <p:cTn dur="800" fill="hold" id="70"/>
                                        <p:tgtEl>
                                          <p:spTgt spid="45"/>
                                        </p:tgtEl>
                                        <p:attrNameLst>
                                          <p:attrName>ppt_x</p:attrName>
                                        </p:attrNameLst>
                                      </p:cBhvr>
                                      <p:tavLst>
                                        <p:tav tm="0">
                                          <p:val>
                                            <p:strVal val="#ppt_x"/>
                                          </p:val>
                                        </p:tav>
                                        <p:tav tm="100000">
                                          <p:val>
                                            <p:strVal val="#ppt_x"/>
                                          </p:val>
                                        </p:tav>
                                      </p:tavLst>
                                    </p:anim>
                                    <p:anim calcmode="lin" valueType="num">
                                      <p:cBhvr>
                                        <p:cTn dur="800" fill="hold" id="71"/>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0"/>
      <p:bldP grpId="0" spid="43"/>
      <p:bldP grpId="0" spid="44"/>
      <p:bldP grpId="0" spid="4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24"/>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推进计划</a:t>
            </a:r>
          </a:p>
        </p:txBody>
      </p:sp>
      <p:grpSp>
        <p:nvGrpSpPr>
          <p:cNvPr id="32" name="组合 31"/>
          <p:cNvGrpSpPr>
            <a:grpSpLocks noChangeAspect="1"/>
          </p:cNvGrpSpPr>
          <p:nvPr/>
        </p:nvGrpSpPr>
        <p:grpSpPr>
          <a:xfrm rot="5400000">
            <a:off x="9817780" y="2449832"/>
            <a:ext cx="373957" cy="248686"/>
            <a:chOff x="2881121" y="2516898"/>
            <a:chExt cx="376100" cy="250202"/>
          </a:xfrm>
          <a:solidFill>
            <a:schemeClr val="accent1"/>
          </a:solidFill>
        </p:grpSpPr>
        <p:sp>
          <p:nvSpPr>
            <p:cNvPr id="33" name="矩形 14"/>
            <p:cNvSpPr/>
            <p:nvPr/>
          </p:nvSpPr>
          <p:spPr>
            <a:xfrm flipH="1" rot="13500000">
              <a:off x="3024316" y="2525546"/>
              <a:ext cx="232905" cy="232905"/>
            </a:xfrm>
            <a:custGeom>
              <a:rect b="b" l="l" r="r" t="t"/>
              <a:pathLst>
                <a:path h="535418" w="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14"/>
            <p:cNvSpPr/>
            <p:nvPr/>
          </p:nvSpPr>
          <p:spPr>
            <a:xfrm flipH="1" rot="13500000">
              <a:off x="2881122" y="2516897"/>
              <a:ext cx="250202" cy="250203"/>
            </a:xfrm>
            <a:custGeom>
              <a:rect b="b" l="l" r="r" t="t"/>
              <a:pathLst>
                <a:path h="575183" w="575182">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8539541" y="1124483"/>
            <a:ext cx="2804342" cy="1243816"/>
            <a:chOff x="6137721" y="568403"/>
            <a:chExt cx="2435756" cy="1079946"/>
          </a:xfrm>
        </p:grpSpPr>
        <p:sp>
          <p:nvSpPr>
            <p:cNvPr id="36" name="矩形 35"/>
            <p:cNvSpPr/>
            <p:nvPr/>
          </p:nvSpPr>
          <p:spPr>
            <a:xfrm>
              <a:off x="6137721" y="568403"/>
              <a:ext cx="2435756" cy="10799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 name="组合 36"/>
            <p:cNvGrpSpPr/>
            <p:nvPr/>
          </p:nvGrpSpPr>
          <p:grpSpPr>
            <a:xfrm>
              <a:off x="6416881" y="798176"/>
              <a:ext cx="2098010" cy="790318"/>
              <a:chOff x="6465370" y="887065"/>
              <a:chExt cx="2098010" cy="790318"/>
            </a:xfrm>
          </p:grpSpPr>
          <p:sp>
            <p:nvSpPr>
              <p:cNvPr id="38" name="TextBox 37"/>
              <p:cNvSpPr txBox="1"/>
              <p:nvPr/>
            </p:nvSpPr>
            <p:spPr>
              <a:xfrm>
                <a:off x="6465370" y="887065"/>
                <a:ext cx="2078200" cy="462993"/>
              </a:xfrm>
              <a:prstGeom prst="rect">
                <a:avLst/>
              </a:prstGeom>
              <a:noFill/>
            </p:spPr>
            <p:txBody>
              <a:bodyPr rtlCol="0" wrap="none">
                <a:spAutoFit/>
              </a:bodyPr>
              <a:lstStyle/>
              <a:p>
                <a:r>
                  <a:rPr altLang="en-US" lang="zh-CN" sz="2899">
                    <a:solidFill>
                      <a:schemeClr val="bg1"/>
                    </a:solidFill>
                    <a:latin charset="-122" pitchFamily="34" typeface="微软雅黑"/>
                    <a:ea charset="-122" pitchFamily="34" typeface="微软雅黑"/>
                  </a:rPr>
                  <a:t>推进第一步骤</a:t>
                </a:r>
              </a:p>
            </p:txBody>
          </p:sp>
          <p:sp>
            <p:nvSpPr>
              <p:cNvPr descr="FD1DDF730CE4456e89755B07FE1653D0# #Rectangle 13" id="39" name="Rectangle 13"/>
              <p:cNvSpPr>
                <a:spLocks noChangeArrowheads="1"/>
              </p:cNvSpPr>
              <p:nvPr/>
            </p:nvSpPr>
            <p:spPr bwMode="auto">
              <a:xfrm>
                <a:off x="6706689" y="1276634"/>
                <a:ext cx="1394800" cy="396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solidFill>
                      <a:schemeClr val="bg1"/>
                    </a:solidFill>
                    <a:latin charset="-122" pitchFamily="2" typeface="方正兰亭黑_GBK"/>
                    <a:ea charset="-122" pitchFamily="2" typeface="方正兰亭黑_GBK"/>
                  </a:rPr>
                  <a:t>此处添加简短文字说明。</a:t>
                </a:r>
              </a:p>
            </p:txBody>
          </p:sp>
        </p:grpSp>
      </p:grpSp>
      <p:grpSp>
        <p:nvGrpSpPr>
          <p:cNvPr id="40" name="组合 39"/>
          <p:cNvGrpSpPr>
            <a:grpSpLocks noChangeAspect="1"/>
          </p:cNvGrpSpPr>
          <p:nvPr/>
        </p:nvGrpSpPr>
        <p:grpSpPr>
          <a:xfrm rot="5400000">
            <a:off x="9817780" y="4221219"/>
            <a:ext cx="373957" cy="248686"/>
            <a:chOff x="2881121" y="2516898"/>
            <a:chExt cx="376100" cy="250202"/>
          </a:xfrm>
          <a:solidFill>
            <a:schemeClr val="accent1">
              <a:lumMod val="75000"/>
            </a:schemeClr>
          </a:solidFill>
        </p:grpSpPr>
        <p:sp>
          <p:nvSpPr>
            <p:cNvPr id="41" name="矩形 14"/>
            <p:cNvSpPr/>
            <p:nvPr/>
          </p:nvSpPr>
          <p:spPr>
            <a:xfrm flipH="1" rot="13500000">
              <a:off x="3024316" y="2525546"/>
              <a:ext cx="232905" cy="232905"/>
            </a:xfrm>
            <a:custGeom>
              <a:rect b="b" l="l" r="r" t="t"/>
              <a:pathLst>
                <a:path h="535418" w="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14"/>
            <p:cNvSpPr/>
            <p:nvPr/>
          </p:nvSpPr>
          <p:spPr>
            <a:xfrm flipH="1" rot="13500000">
              <a:off x="2881122" y="2516897"/>
              <a:ext cx="250202" cy="250203"/>
            </a:xfrm>
            <a:custGeom>
              <a:rect b="b" l="l" r="r" t="t"/>
              <a:pathLst>
                <a:path h="575183" w="575182">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8539541" y="2878738"/>
            <a:ext cx="2804342" cy="1243816"/>
            <a:chOff x="6137721" y="2051523"/>
            <a:chExt cx="2435756" cy="1079946"/>
          </a:xfrm>
        </p:grpSpPr>
        <p:sp>
          <p:nvSpPr>
            <p:cNvPr id="44" name="矩形 43"/>
            <p:cNvSpPr/>
            <p:nvPr/>
          </p:nvSpPr>
          <p:spPr>
            <a:xfrm>
              <a:off x="6137721" y="2051523"/>
              <a:ext cx="2435756" cy="1079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组合 44"/>
            <p:cNvGrpSpPr/>
            <p:nvPr/>
          </p:nvGrpSpPr>
          <p:grpSpPr>
            <a:xfrm>
              <a:off x="6416881" y="2281296"/>
              <a:ext cx="2098010" cy="790318"/>
              <a:chOff x="6465370" y="887065"/>
              <a:chExt cx="2098010" cy="790318"/>
            </a:xfrm>
          </p:grpSpPr>
          <p:sp>
            <p:nvSpPr>
              <p:cNvPr id="75" name="TextBox 74"/>
              <p:cNvSpPr txBox="1"/>
              <p:nvPr/>
            </p:nvSpPr>
            <p:spPr>
              <a:xfrm>
                <a:off x="6465370" y="887065"/>
                <a:ext cx="2078200" cy="462993"/>
              </a:xfrm>
              <a:prstGeom prst="rect">
                <a:avLst/>
              </a:prstGeom>
              <a:noFill/>
            </p:spPr>
            <p:txBody>
              <a:bodyPr rtlCol="0" wrap="none">
                <a:spAutoFit/>
              </a:bodyPr>
              <a:lstStyle>
                <a:defPPr>
                  <a:defRPr lang="zh-CN"/>
                </a:defPPr>
                <a:lvl1pPr>
                  <a:defRPr sz="2900">
                    <a:solidFill>
                      <a:schemeClr val="bg1"/>
                    </a:solidFill>
                    <a:latin charset="-122" pitchFamily="34" typeface="微软雅黑"/>
                    <a:ea charset="-122" pitchFamily="34" typeface="微软雅黑"/>
                  </a:defRPr>
                </a:lvl1pPr>
              </a:lstStyle>
              <a:p>
                <a:r>
                  <a:rPr altLang="en-US" lang="zh-CN" sz="2899"/>
                  <a:t>推进第二步骤</a:t>
                </a:r>
              </a:p>
            </p:txBody>
          </p:sp>
          <p:sp>
            <p:nvSpPr>
              <p:cNvPr descr="FD1DDF730CE4456e89755B07FE1653D0# #Rectangle 13" id="76" name="Rectangle 13"/>
              <p:cNvSpPr>
                <a:spLocks noChangeArrowheads="1"/>
              </p:cNvSpPr>
              <p:nvPr/>
            </p:nvSpPr>
            <p:spPr bwMode="auto">
              <a:xfrm>
                <a:off x="6706689" y="1276634"/>
                <a:ext cx="1394800" cy="396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solidFill>
                      <a:schemeClr val="bg1"/>
                    </a:solidFill>
                    <a:latin charset="-122" pitchFamily="2" typeface="方正兰亭黑_GBK"/>
                    <a:ea charset="-122" pitchFamily="2" typeface="方正兰亭黑_GBK"/>
                  </a:rPr>
                  <a:t>此处添加简短文字说明。</a:t>
                </a:r>
              </a:p>
            </p:txBody>
          </p:sp>
        </p:grpSp>
      </p:grpSp>
      <p:grpSp>
        <p:nvGrpSpPr>
          <p:cNvPr id="77" name="组合 76"/>
          <p:cNvGrpSpPr/>
          <p:nvPr/>
        </p:nvGrpSpPr>
        <p:grpSpPr>
          <a:xfrm>
            <a:off x="8539541" y="4676826"/>
            <a:ext cx="2804342" cy="1243816"/>
            <a:chOff x="6137721" y="3534643"/>
            <a:chExt cx="2435756" cy="1079946"/>
          </a:xfrm>
        </p:grpSpPr>
        <p:sp>
          <p:nvSpPr>
            <p:cNvPr id="78" name="矩形 77"/>
            <p:cNvSpPr/>
            <p:nvPr/>
          </p:nvSpPr>
          <p:spPr>
            <a:xfrm>
              <a:off x="6137721" y="3534643"/>
              <a:ext cx="2435756" cy="10799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9" name="组合 78"/>
            <p:cNvGrpSpPr/>
            <p:nvPr/>
          </p:nvGrpSpPr>
          <p:grpSpPr>
            <a:xfrm>
              <a:off x="6416881" y="3764416"/>
              <a:ext cx="2098010" cy="790318"/>
              <a:chOff x="6465370" y="887065"/>
              <a:chExt cx="2098010" cy="790318"/>
            </a:xfrm>
          </p:grpSpPr>
          <p:sp>
            <p:nvSpPr>
              <p:cNvPr id="80" name="TextBox 79"/>
              <p:cNvSpPr txBox="1"/>
              <p:nvPr/>
            </p:nvSpPr>
            <p:spPr>
              <a:xfrm>
                <a:off x="6465370" y="887065"/>
                <a:ext cx="2078200" cy="462993"/>
              </a:xfrm>
              <a:prstGeom prst="rect">
                <a:avLst/>
              </a:prstGeom>
              <a:noFill/>
            </p:spPr>
            <p:txBody>
              <a:bodyPr rtlCol="0" wrap="none">
                <a:spAutoFit/>
              </a:bodyPr>
              <a:lstStyle>
                <a:defPPr>
                  <a:defRPr lang="zh-CN"/>
                </a:defPPr>
                <a:lvl1pPr>
                  <a:defRPr sz="2900">
                    <a:solidFill>
                      <a:schemeClr val="bg1"/>
                    </a:solidFill>
                    <a:latin charset="-122" pitchFamily="34" typeface="微软雅黑"/>
                    <a:ea charset="-122" pitchFamily="34" typeface="微软雅黑"/>
                  </a:defRPr>
                </a:lvl1pPr>
              </a:lstStyle>
              <a:p>
                <a:r>
                  <a:rPr altLang="en-US" lang="zh-CN" sz="2899"/>
                  <a:t>推进第三步骤</a:t>
                </a:r>
              </a:p>
            </p:txBody>
          </p:sp>
          <p:sp>
            <p:nvSpPr>
              <p:cNvPr descr="FD1DDF730CE4456e89755B07FE1653D0# #Rectangle 13" id="81" name="Rectangle 13"/>
              <p:cNvSpPr>
                <a:spLocks noChangeArrowheads="1"/>
              </p:cNvSpPr>
              <p:nvPr/>
            </p:nvSpPr>
            <p:spPr bwMode="auto">
              <a:xfrm>
                <a:off x="6706689" y="1276634"/>
                <a:ext cx="1394800" cy="396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solidFill>
                      <a:schemeClr val="bg1"/>
                    </a:solidFill>
                    <a:latin charset="-122" pitchFamily="2" typeface="方正兰亭黑_GBK"/>
                    <a:ea charset="-122" pitchFamily="2" typeface="方正兰亭黑_GBK"/>
                  </a:rPr>
                  <a:t>此处添加简短文字说明。</a:t>
                </a:r>
              </a:p>
            </p:txBody>
          </p:sp>
        </p:grpSp>
      </p:grpSp>
      <p:sp>
        <p:nvSpPr>
          <p:cNvPr id="82" name="TextBox 81"/>
          <p:cNvSpPr txBox="1"/>
          <p:nvPr/>
        </p:nvSpPr>
        <p:spPr>
          <a:xfrm>
            <a:off x="1963120" y="3847999"/>
            <a:ext cx="5938617" cy="1442434"/>
          </a:xfrm>
          <a:prstGeom prst="rect">
            <a:avLst/>
          </a:prstGeom>
          <a:noFill/>
        </p:spPr>
        <p:txBody>
          <a:bodyPr bIns="60944" lIns="121889" rIns="121889" rtlCol="0" tIns="60944" wrap="square">
            <a:spAutoFit/>
          </a:bodyPr>
          <a:lstStyle/>
          <a:p>
            <a:pPr algn="just">
              <a:lnSpc>
                <a:spcPts val="1733"/>
              </a:lnSpc>
            </a:pPr>
            <a:r>
              <a:rPr altLang="en-US" lang="zh-CN" sz="1200">
                <a:solidFill>
                  <a:schemeClr val="tx1">
                    <a:lumMod val="95000"/>
                    <a:lumOff val="5000"/>
                  </a:schemeClr>
                </a:solidFill>
                <a:latin charset="-122" pitchFamily="65" typeface="方正兰亭纤黑简体"/>
                <a:ea charset="-122" pitchFamily="65" typeface="方正兰亭纤黑简体"/>
              </a:rPr>
              <a:t>点击输入计划的详细文字内容，文字语言要精炼概括，避免用冗长空洞的词汇，给人以真实诚挚的感觉。计划条理要清晰，可操作性要强，用清晰明了的思路呈现自己想要表达的观点与计划。</a:t>
            </a:r>
          </a:p>
          <a:p>
            <a:pPr algn="just">
              <a:lnSpc>
                <a:spcPts val="1733"/>
              </a:lnSpc>
            </a:pPr>
            <a:endParaRPr altLang="en-US" lang="zh-CN" sz="1200">
              <a:solidFill>
                <a:schemeClr val="tx1">
                  <a:lumMod val="95000"/>
                  <a:lumOff val="5000"/>
                </a:schemeClr>
              </a:solidFill>
              <a:latin charset="-122" pitchFamily="65" typeface="方正兰亭纤黑简体"/>
              <a:ea charset="-122" pitchFamily="65" typeface="方正兰亭纤黑简体"/>
            </a:endParaRPr>
          </a:p>
          <a:p>
            <a:pPr algn="just">
              <a:lnSpc>
                <a:spcPts val="1733"/>
              </a:lnSpc>
            </a:pPr>
            <a:r>
              <a:rPr altLang="en-US" lang="zh-CN" sz="1200">
                <a:solidFill>
                  <a:schemeClr val="tx1">
                    <a:lumMod val="95000"/>
                    <a:lumOff val="5000"/>
                  </a:schemeClr>
                </a:solidFill>
                <a:latin charset="-122" pitchFamily="65" typeface="方正兰亭纤黑简体"/>
                <a:ea charset="-122" pitchFamily="65" typeface="方正兰亭纤黑简体"/>
              </a:rPr>
              <a:t>计划的详细文字内容语言要精炼概括，避免用冗长空洞的词汇，给人以真实诚挚的感觉。计划条理要清晰，可操作性要强，用清晰明了的思路呈现自己的观点与计划。</a:t>
            </a:r>
          </a:p>
        </p:txBody>
      </p:sp>
      <p:sp>
        <p:nvSpPr>
          <p:cNvPr id="84" name="圆角矩形 4"/>
          <p:cNvSpPr/>
          <p:nvPr/>
        </p:nvSpPr>
        <p:spPr>
          <a:xfrm>
            <a:off x="2066072" y="1004658"/>
            <a:ext cx="5835667" cy="2559591"/>
          </a:xfrm>
          <a:custGeom>
            <a:rect b="b" l="l" r="r" t="t"/>
            <a:pathLst>
              <a:path h="3169464" w="7961882">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p>
        </p:txBody>
      </p:sp>
    </p:spTree>
    <p:extLst>
      <p:ext uri="{BB962C8B-B14F-4D97-AF65-F5344CB8AC3E}">
        <p14:creationId val="949305168"/>
      </p:ext>
    </p:extLst>
  </p:cSld>
  <p:clrMapOvr>
    <a:masterClrMapping/>
  </p:clrMapOvr>
  <mc:AlternateContent>
    <mc:Choice Requires="p14">
      <p:transition advClick="0" advTm="3000" p14:dur="4400" spd="slow">
        <p14:honeycomb/>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5"/>
                                        </p:tgtEl>
                                        <p:attrNameLst>
                                          <p:attrName>style.visibility</p:attrName>
                                        </p:attrNameLst>
                                      </p:cBhvr>
                                      <p:to>
                                        <p:strVal val="visible"/>
                                      </p:to>
                                    </p:set>
                                    <p:animEffect filter="randombar(horizont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2" presetSubtype="1">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300" fill="hold" id="11"/>
                                        <p:tgtEl>
                                          <p:spTgt spid="35"/>
                                        </p:tgtEl>
                                        <p:attrNameLst>
                                          <p:attrName>ppt_x</p:attrName>
                                        </p:attrNameLst>
                                      </p:cBhvr>
                                      <p:tavLst>
                                        <p:tav tm="0">
                                          <p:val>
                                            <p:strVal val="#ppt_x"/>
                                          </p:val>
                                        </p:tav>
                                        <p:tav tm="100000">
                                          <p:val>
                                            <p:strVal val="#ppt_x"/>
                                          </p:val>
                                        </p:tav>
                                      </p:tavLst>
                                    </p:anim>
                                    <p:anim calcmode="lin" valueType="num">
                                      <p:cBhvr additive="base">
                                        <p:cTn dur="300" fill="hold" id="12"/>
                                        <p:tgtEl>
                                          <p:spTgt spid="35"/>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800"/>
                            </p:stCondLst>
                            <p:childTnLst>
                              <p:par>
                                <p:cTn fill="hold" id="14" nodeType="afterEffect" presetClass="entr" presetID="12" presetSubtype="1">
                                  <p:stCondLst>
                                    <p:cond delay="0"/>
                                  </p:stCondLst>
                                  <p:childTnLst>
                                    <p:set>
                                      <p:cBhvr>
                                        <p:cTn dur="1" fill="hold" id="15">
                                          <p:stCondLst>
                                            <p:cond delay="0"/>
                                          </p:stCondLst>
                                        </p:cTn>
                                        <p:tgtEl>
                                          <p:spTgt spid="32"/>
                                        </p:tgtEl>
                                        <p:attrNameLst>
                                          <p:attrName>style.visibility</p:attrName>
                                        </p:attrNameLst>
                                      </p:cBhvr>
                                      <p:to>
                                        <p:strVal val="visible"/>
                                      </p:to>
                                    </p:set>
                                    <p:anim calcmode="lin" valueType="num">
                                      <p:cBhvr additive="base">
                                        <p:cTn dur="500" id="16"/>
                                        <p:tgtEl>
                                          <p:spTgt spid="32"/>
                                        </p:tgtEl>
                                        <p:attrNameLst>
                                          <p:attrName>ppt_y</p:attrName>
                                        </p:attrNameLst>
                                      </p:cBhvr>
                                      <p:tavLst>
                                        <p:tav tm="0">
                                          <p:val>
                                            <p:strVal val="#ppt_y-#ppt_h*1.125000"/>
                                          </p:val>
                                        </p:tav>
                                        <p:tav tm="100000">
                                          <p:val>
                                            <p:strVal val="#ppt_y"/>
                                          </p:val>
                                        </p:tav>
                                      </p:tavLst>
                                    </p:anim>
                                    <p:animEffect filter="wipe(down)" transition="in">
                                      <p:cBhvr>
                                        <p:cTn dur="500" id="17"/>
                                        <p:tgtEl>
                                          <p:spTgt spid="32"/>
                                        </p:tgtEl>
                                      </p:cBhvr>
                                    </p:animEffect>
                                  </p:childTnLst>
                                </p:cTn>
                              </p:par>
                            </p:childTnLst>
                          </p:cTn>
                        </p:par>
                        <p:par>
                          <p:cTn fill="hold" id="18" nodeType="afterGroup">
                            <p:stCondLst>
                              <p:cond delay="1300"/>
                            </p:stCondLst>
                            <p:childTnLst>
                              <p:par>
                                <p:cTn fill="hold" id="19" nodeType="afterEffect" presetClass="entr" presetID="2" presetSubtype="1">
                                  <p:stCondLst>
                                    <p:cond delay="0"/>
                                  </p:stCondLst>
                                  <p:childTnLst>
                                    <p:set>
                                      <p:cBhvr>
                                        <p:cTn dur="1" fill="hold" id="20">
                                          <p:stCondLst>
                                            <p:cond delay="0"/>
                                          </p:stCondLst>
                                        </p:cTn>
                                        <p:tgtEl>
                                          <p:spTgt spid="43"/>
                                        </p:tgtEl>
                                        <p:attrNameLst>
                                          <p:attrName>style.visibility</p:attrName>
                                        </p:attrNameLst>
                                      </p:cBhvr>
                                      <p:to>
                                        <p:strVal val="visible"/>
                                      </p:to>
                                    </p:set>
                                    <p:anim calcmode="lin" valueType="num">
                                      <p:cBhvr additive="base">
                                        <p:cTn dur="300" fill="hold" id="21"/>
                                        <p:tgtEl>
                                          <p:spTgt spid="43"/>
                                        </p:tgtEl>
                                        <p:attrNameLst>
                                          <p:attrName>ppt_x</p:attrName>
                                        </p:attrNameLst>
                                      </p:cBhvr>
                                      <p:tavLst>
                                        <p:tav tm="0">
                                          <p:val>
                                            <p:strVal val="#ppt_x"/>
                                          </p:val>
                                        </p:tav>
                                        <p:tav tm="100000">
                                          <p:val>
                                            <p:strVal val="#ppt_x"/>
                                          </p:val>
                                        </p:tav>
                                      </p:tavLst>
                                    </p:anim>
                                    <p:anim calcmode="lin" valueType="num">
                                      <p:cBhvr additive="base">
                                        <p:cTn dur="300" fill="hold" id="22"/>
                                        <p:tgtEl>
                                          <p:spTgt spid="43"/>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1600"/>
                            </p:stCondLst>
                            <p:childTnLst>
                              <p:par>
                                <p:cTn fill="hold" id="24" nodeType="afterEffect" presetClass="entr" presetID="12" presetSubtype="1">
                                  <p:stCondLst>
                                    <p:cond delay="0"/>
                                  </p:stCondLst>
                                  <p:childTnLst>
                                    <p:set>
                                      <p:cBhvr>
                                        <p:cTn dur="1" fill="hold" id="25">
                                          <p:stCondLst>
                                            <p:cond delay="0"/>
                                          </p:stCondLst>
                                        </p:cTn>
                                        <p:tgtEl>
                                          <p:spTgt spid="40"/>
                                        </p:tgtEl>
                                        <p:attrNameLst>
                                          <p:attrName>style.visibility</p:attrName>
                                        </p:attrNameLst>
                                      </p:cBhvr>
                                      <p:to>
                                        <p:strVal val="visible"/>
                                      </p:to>
                                    </p:set>
                                    <p:anim calcmode="lin" valueType="num">
                                      <p:cBhvr additive="base">
                                        <p:cTn dur="500" id="26"/>
                                        <p:tgtEl>
                                          <p:spTgt spid="40"/>
                                        </p:tgtEl>
                                        <p:attrNameLst>
                                          <p:attrName>ppt_y</p:attrName>
                                        </p:attrNameLst>
                                      </p:cBhvr>
                                      <p:tavLst>
                                        <p:tav tm="0">
                                          <p:val>
                                            <p:strVal val="#ppt_y-#ppt_h*1.125000"/>
                                          </p:val>
                                        </p:tav>
                                        <p:tav tm="100000">
                                          <p:val>
                                            <p:strVal val="#ppt_y"/>
                                          </p:val>
                                        </p:tav>
                                      </p:tavLst>
                                    </p:anim>
                                    <p:animEffect filter="wipe(down)" transition="in">
                                      <p:cBhvr>
                                        <p:cTn dur="500" id="27"/>
                                        <p:tgtEl>
                                          <p:spTgt spid="40"/>
                                        </p:tgtEl>
                                      </p:cBhvr>
                                    </p:animEffect>
                                  </p:childTnLst>
                                </p:cTn>
                              </p:par>
                            </p:childTnLst>
                          </p:cTn>
                        </p:par>
                        <p:par>
                          <p:cTn fill="hold" id="28" nodeType="afterGroup">
                            <p:stCondLst>
                              <p:cond delay="2100"/>
                            </p:stCondLst>
                            <p:childTnLst>
                              <p:par>
                                <p:cTn fill="hold" id="29" nodeType="afterEffect" presetClass="entr" presetID="2" presetSubtype="1">
                                  <p:stCondLst>
                                    <p:cond delay="0"/>
                                  </p:stCondLst>
                                  <p:childTnLst>
                                    <p:set>
                                      <p:cBhvr>
                                        <p:cTn dur="1" fill="hold" id="30">
                                          <p:stCondLst>
                                            <p:cond delay="0"/>
                                          </p:stCondLst>
                                        </p:cTn>
                                        <p:tgtEl>
                                          <p:spTgt spid="77"/>
                                        </p:tgtEl>
                                        <p:attrNameLst>
                                          <p:attrName>style.visibility</p:attrName>
                                        </p:attrNameLst>
                                      </p:cBhvr>
                                      <p:to>
                                        <p:strVal val="visible"/>
                                      </p:to>
                                    </p:set>
                                    <p:anim calcmode="lin" valueType="num">
                                      <p:cBhvr additive="base">
                                        <p:cTn dur="300" fill="hold" id="31"/>
                                        <p:tgtEl>
                                          <p:spTgt spid="77"/>
                                        </p:tgtEl>
                                        <p:attrNameLst>
                                          <p:attrName>ppt_x</p:attrName>
                                        </p:attrNameLst>
                                      </p:cBhvr>
                                      <p:tavLst>
                                        <p:tav tm="0">
                                          <p:val>
                                            <p:strVal val="#ppt_x"/>
                                          </p:val>
                                        </p:tav>
                                        <p:tav tm="100000">
                                          <p:val>
                                            <p:strVal val="#ppt_x"/>
                                          </p:val>
                                        </p:tav>
                                      </p:tavLst>
                                    </p:anim>
                                    <p:anim calcmode="lin" valueType="num">
                                      <p:cBhvr additive="base">
                                        <p:cTn dur="300" fill="hold" id="32"/>
                                        <p:tgtEl>
                                          <p:spTgt spid="77"/>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2400"/>
                            </p:stCondLst>
                            <p:childTnLst>
                              <p:par>
                                <p:cTn fill="hold" grpId="0" id="34" nodeType="afterEffect" presetClass="entr" presetID="42" presetSubtype="0">
                                  <p:stCondLst>
                                    <p:cond delay="0"/>
                                  </p:stCondLst>
                                  <p:childTnLst>
                                    <p:set>
                                      <p:cBhvr>
                                        <p:cTn dur="1" fill="hold" id="35">
                                          <p:stCondLst>
                                            <p:cond delay="0"/>
                                          </p:stCondLst>
                                        </p:cTn>
                                        <p:tgtEl>
                                          <p:spTgt spid="84"/>
                                        </p:tgtEl>
                                        <p:attrNameLst>
                                          <p:attrName>style.visibility</p:attrName>
                                        </p:attrNameLst>
                                      </p:cBhvr>
                                      <p:to>
                                        <p:strVal val="visible"/>
                                      </p:to>
                                    </p:set>
                                    <p:animEffect filter="fade" transition="in">
                                      <p:cBhvr>
                                        <p:cTn dur="1000" id="36"/>
                                        <p:tgtEl>
                                          <p:spTgt spid="84"/>
                                        </p:tgtEl>
                                      </p:cBhvr>
                                    </p:animEffect>
                                    <p:anim calcmode="lin" valueType="num">
                                      <p:cBhvr>
                                        <p:cTn dur="1000" fill="hold" id="37"/>
                                        <p:tgtEl>
                                          <p:spTgt spid="84"/>
                                        </p:tgtEl>
                                        <p:attrNameLst>
                                          <p:attrName>ppt_x</p:attrName>
                                        </p:attrNameLst>
                                      </p:cBhvr>
                                      <p:tavLst>
                                        <p:tav tm="0">
                                          <p:val>
                                            <p:strVal val="#ppt_x"/>
                                          </p:val>
                                        </p:tav>
                                        <p:tav tm="100000">
                                          <p:val>
                                            <p:strVal val="#ppt_x"/>
                                          </p:val>
                                        </p:tav>
                                      </p:tavLst>
                                    </p:anim>
                                    <p:anim calcmode="lin" valueType="num">
                                      <p:cBhvr>
                                        <p:cTn dur="1000" fill="hold" id="38"/>
                                        <p:tgtEl>
                                          <p:spTgt spid="84"/>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400"/>
                            </p:stCondLst>
                            <p:childTnLst>
                              <p:par>
                                <p:cTn fill="hold" grpId="0" id="40" nodeType="afterEffect" presetClass="entr" presetID="42" presetSubtype="0">
                                  <p:stCondLst>
                                    <p:cond delay="0"/>
                                  </p:stCondLst>
                                  <p:childTnLst>
                                    <p:set>
                                      <p:cBhvr>
                                        <p:cTn dur="1" fill="hold" id="41">
                                          <p:stCondLst>
                                            <p:cond delay="0"/>
                                          </p:stCondLst>
                                        </p:cTn>
                                        <p:tgtEl>
                                          <p:spTgt spid="82"/>
                                        </p:tgtEl>
                                        <p:attrNameLst>
                                          <p:attrName>style.visibility</p:attrName>
                                        </p:attrNameLst>
                                      </p:cBhvr>
                                      <p:to>
                                        <p:strVal val="visible"/>
                                      </p:to>
                                    </p:set>
                                    <p:animEffect filter="fade" transition="in">
                                      <p:cBhvr>
                                        <p:cTn dur="1000" id="42"/>
                                        <p:tgtEl>
                                          <p:spTgt spid="82"/>
                                        </p:tgtEl>
                                      </p:cBhvr>
                                    </p:animEffect>
                                    <p:anim calcmode="lin" valueType="num">
                                      <p:cBhvr>
                                        <p:cTn dur="1000" fill="hold" id="43"/>
                                        <p:tgtEl>
                                          <p:spTgt spid="82"/>
                                        </p:tgtEl>
                                        <p:attrNameLst>
                                          <p:attrName>ppt_x</p:attrName>
                                        </p:attrNameLst>
                                      </p:cBhvr>
                                      <p:tavLst>
                                        <p:tav tm="0">
                                          <p:val>
                                            <p:strVal val="#ppt_x"/>
                                          </p:val>
                                        </p:tav>
                                        <p:tav tm="100000">
                                          <p:val>
                                            <p:strVal val="#ppt_x"/>
                                          </p:val>
                                        </p:tav>
                                      </p:tavLst>
                                    </p:anim>
                                    <p:anim calcmode="lin" valueType="num">
                                      <p:cBhvr>
                                        <p:cTn dur="1000" fill="hold" id="44"/>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82"/>
      <p:bldP grpId="0" spid="8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TextBox 69"/>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未来工作目标</a:t>
            </a:r>
          </a:p>
        </p:txBody>
      </p:sp>
      <p:sp>
        <p:nvSpPr>
          <p:cNvPr id="69" name="Freeform 19"/>
          <p:cNvSpPr/>
          <p:nvPr/>
        </p:nvSpPr>
        <p:spPr bwMode="auto">
          <a:xfrm>
            <a:off x="3697061" y="4930243"/>
            <a:ext cx="2565561" cy="1942209"/>
          </a:xfrm>
          <a:custGeom>
            <a:gdLst>
              <a:gd fmla="*/ 476 w 542" name="T0"/>
              <a:gd fmla="*/ 410 h 410" name="T1"/>
              <a:gd fmla="*/ 476 w 542" name="T2"/>
              <a:gd fmla="*/ 121 h 410" name="T3"/>
              <a:gd fmla="*/ 422 w 542" name="T4"/>
              <a:gd fmla="*/ 67 h 410" name="T5"/>
              <a:gd fmla="*/ 0 w 542" name="T6"/>
              <a:gd fmla="*/ 67 h 410" name="T7"/>
              <a:gd fmla="*/ 0 w 542" name="T8"/>
              <a:gd fmla="*/ 0 h 410" name="T9"/>
              <a:gd fmla="*/ 422 w 542" name="T10"/>
              <a:gd fmla="*/ 0 h 410" name="T11"/>
              <a:gd fmla="*/ 542 w 542" name="T12"/>
              <a:gd fmla="*/ 121 h 410" name="T13"/>
              <a:gd fmla="*/ 542 w 542" name="T14"/>
              <a:gd fmla="*/ 410 h 4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0" w="542">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tx1">
              <a:lumMod val="75000"/>
              <a:lumOff val="25000"/>
            </a:schemeClr>
          </a:solidFill>
          <a:ln>
            <a:noFill/>
          </a:ln>
        </p:spPr>
        <p:txBody>
          <a:bodyPr anchor="t" anchorCtr="0" bIns="45709" compatLnSpc="1" lIns="91419" numCol="1" rIns="91419" tIns="45709" vert="horz" wrap="square">
            <a:prstTxWarp prst="textNoShape">
              <a:avLst/>
            </a:prstTxWarp>
          </a:bodyPr>
          <a:lstStyle/>
          <a:p>
            <a:endParaRPr altLang="en-US" lang="zh-CN">
              <a:solidFill>
                <a:schemeClr val="tx1">
                  <a:lumMod val="75000"/>
                  <a:lumOff val="25000"/>
                </a:schemeClr>
              </a:solidFill>
            </a:endParaRPr>
          </a:p>
        </p:txBody>
      </p:sp>
      <p:sp>
        <p:nvSpPr>
          <p:cNvPr id="71" name="Freeform 20"/>
          <p:cNvSpPr/>
          <p:nvPr/>
        </p:nvSpPr>
        <p:spPr bwMode="auto">
          <a:xfrm>
            <a:off x="6106284" y="4992375"/>
            <a:ext cx="1866045" cy="733590"/>
          </a:xfrm>
          <a:custGeom>
            <a:gdLst>
              <a:gd fmla="*/ 275 w 394" name="T0"/>
              <a:gd fmla="*/ 155 h 155" name="T1"/>
              <a:gd fmla="*/ 0 w 394" name="T2"/>
              <a:gd fmla="*/ 155 h 155" name="T3"/>
              <a:gd fmla="*/ 0 w 394" name="T4"/>
              <a:gd fmla="*/ 94 h 155" name="T5"/>
              <a:gd fmla="*/ 275 w 394" name="T6"/>
              <a:gd fmla="*/ 94 h 155" name="T7"/>
              <a:gd fmla="*/ 332 w 394" name="T8"/>
              <a:gd fmla="*/ 37 h 155" name="T9"/>
              <a:gd fmla="*/ 332 w 394" name="T10"/>
              <a:gd fmla="*/ 0 h 155" name="T11"/>
              <a:gd fmla="*/ 394 w 394" name="T12"/>
              <a:gd fmla="*/ 0 h 155" name="T13"/>
              <a:gd fmla="*/ 394 w 394" name="T14"/>
              <a:gd fmla="*/ 37 h 155" name="T15"/>
              <a:gd fmla="*/ 275 w 394" name="T16"/>
              <a:gd fmla="*/ 155 h 1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5" w="394">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tx1">
              <a:lumMod val="75000"/>
              <a:lumOff val="25000"/>
            </a:schemeClr>
          </a:solidFill>
          <a:ln>
            <a:noFill/>
          </a:ln>
        </p:spPr>
        <p:txBody>
          <a:bodyPr anchor="t" anchorCtr="0" bIns="45709" compatLnSpc="1" lIns="91419" numCol="1" rIns="91419" tIns="45709" vert="horz" wrap="square">
            <a:prstTxWarp prst="textNoShape">
              <a:avLst/>
            </a:prstTxWarp>
          </a:bodyPr>
          <a:lstStyle/>
          <a:p>
            <a:endParaRPr altLang="en-US" lang="zh-CN">
              <a:solidFill>
                <a:schemeClr val="tx1">
                  <a:lumMod val="75000"/>
                  <a:lumOff val="25000"/>
                </a:schemeClr>
              </a:solidFill>
            </a:endParaRPr>
          </a:p>
        </p:txBody>
      </p:sp>
      <p:sp>
        <p:nvSpPr>
          <p:cNvPr id="72" name="Freeform 21"/>
          <p:cNvSpPr/>
          <p:nvPr/>
        </p:nvSpPr>
        <p:spPr bwMode="auto">
          <a:xfrm>
            <a:off x="6348809" y="2535051"/>
            <a:ext cx="1703693" cy="695508"/>
          </a:xfrm>
          <a:custGeom>
            <a:gdLst>
              <a:gd fmla="*/ 250 w 360" name="T0"/>
              <a:gd fmla="*/ 147 h 147" name="T1"/>
              <a:gd fmla="*/ 0 w 360" name="T2"/>
              <a:gd fmla="*/ 147 h 147" name="T3"/>
              <a:gd fmla="*/ 0 w 360" name="T4"/>
              <a:gd fmla="*/ 102 h 147" name="T5"/>
              <a:gd fmla="*/ 250 w 360" name="T6"/>
              <a:gd fmla="*/ 102 h 147" name="T7"/>
              <a:gd fmla="*/ 315 w 360" name="T8"/>
              <a:gd fmla="*/ 37 h 147" name="T9"/>
              <a:gd fmla="*/ 315 w 360" name="T10"/>
              <a:gd fmla="*/ 0 h 147" name="T11"/>
              <a:gd fmla="*/ 360 w 360" name="T12"/>
              <a:gd fmla="*/ 0 h 147" name="T13"/>
              <a:gd fmla="*/ 360 w 360" name="T14"/>
              <a:gd fmla="*/ 37 h 147" name="T15"/>
              <a:gd fmla="*/ 250 w 360" name="T16"/>
              <a:gd fmla="*/ 147 h 1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7" w="360">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tx1">
              <a:lumMod val="75000"/>
              <a:lumOff val="25000"/>
            </a:schemeClr>
          </a:solidFill>
          <a:ln>
            <a:noFill/>
          </a:ln>
        </p:spPr>
        <p:txBody>
          <a:bodyPr anchor="t" anchorCtr="0" bIns="45709" compatLnSpc="1" lIns="91419" numCol="1" rIns="91419" tIns="45709" vert="horz" wrap="square">
            <a:prstTxWarp prst="textNoShape">
              <a:avLst/>
            </a:prstTxWarp>
          </a:bodyPr>
          <a:lstStyle/>
          <a:p>
            <a:endParaRPr altLang="en-US" lang="zh-CN">
              <a:solidFill>
                <a:schemeClr val="tx1">
                  <a:lumMod val="75000"/>
                  <a:lumOff val="25000"/>
                </a:schemeClr>
              </a:solidFill>
            </a:endParaRPr>
          </a:p>
        </p:txBody>
      </p:sp>
      <p:sp>
        <p:nvSpPr>
          <p:cNvPr id="73" name="Freeform 22"/>
          <p:cNvSpPr/>
          <p:nvPr/>
        </p:nvSpPr>
        <p:spPr bwMode="auto">
          <a:xfrm>
            <a:off x="5126160" y="3386898"/>
            <a:ext cx="739604" cy="1709707"/>
          </a:xfrm>
          <a:custGeom>
            <a:gdLst>
              <a:gd fmla="*/ 156 w 156" name="T0"/>
              <a:gd fmla="*/ 361 h 361" name="T1"/>
              <a:gd fmla="*/ 95 w 156" name="T2"/>
              <a:gd fmla="*/ 361 h 361" name="T3"/>
              <a:gd fmla="*/ 95 w 156" name="T4"/>
              <a:gd fmla="*/ 118 h 361" name="T5"/>
              <a:gd fmla="*/ 38 w 156" name="T6"/>
              <a:gd fmla="*/ 61 h 361" name="T7"/>
              <a:gd fmla="*/ 0 w 156" name="T8"/>
              <a:gd fmla="*/ 61 h 361" name="T9"/>
              <a:gd fmla="*/ 0 w 156" name="T10"/>
              <a:gd fmla="*/ 0 h 361" name="T11"/>
              <a:gd fmla="*/ 38 w 156" name="T12"/>
              <a:gd fmla="*/ 0 h 361" name="T13"/>
              <a:gd fmla="*/ 156 w 156" name="T14"/>
              <a:gd fmla="*/ 118 h 361" name="T15"/>
              <a:gd fmla="*/ 156 w 156" name="T16"/>
              <a:gd fmla="*/ 361 h 3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1" w="156">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tx1">
              <a:lumMod val="75000"/>
              <a:lumOff val="25000"/>
            </a:schemeClr>
          </a:solidFill>
          <a:ln>
            <a:noFill/>
          </a:ln>
        </p:spPr>
        <p:txBody>
          <a:bodyPr anchor="t" anchorCtr="0" bIns="45709" compatLnSpc="1" lIns="91419" numCol="1" rIns="91419" tIns="45709" vert="horz" wrap="square">
            <a:prstTxWarp prst="textNoShape">
              <a:avLst/>
            </a:prstTxWarp>
          </a:bodyPr>
          <a:lstStyle/>
          <a:p>
            <a:endParaRPr altLang="en-US" lang="zh-CN">
              <a:solidFill>
                <a:schemeClr val="tx1">
                  <a:lumMod val="75000"/>
                  <a:lumOff val="25000"/>
                </a:schemeClr>
              </a:solidFill>
            </a:endParaRPr>
          </a:p>
        </p:txBody>
      </p:sp>
      <p:sp>
        <p:nvSpPr>
          <p:cNvPr id="74" name="Freeform 23"/>
          <p:cNvSpPr/>
          <p:nvPr/>
        </p:nvSpPr>
        <p:spPr bwMode="auto">
          <a:xfrm>
            <a:off x="6685539" y="3974170"/>
            <a:ext cx="2072491" cy="1657593"/>
          </a:xfrm>
          <a:custGeom>
            <a:gdLst>
              <a:gd fmla="*/ 54 w 438" name="T0"/>
              <a:gd fmla="*/ 350 h 350" name="T1"/>
              <a:gd fmla="*/ 0 w 438" name="T2"/>
              <a:gd fmla="*/ 350 h 350" name="T3"/>
              <a:gd fmla="*/ 0 w 438" name="T4"/>
              <a:gd fmla="*/ 114 h 350" name="T5"/>
              <a:gd fmla="*/ 115 w 438" name="T6"/>
              <a:gd fmla="*/ 0 h 350" name="T7"/>
              <a:gd fmla="*/ 438 w 438" name="T8"/>
              <a:gd fmla="*/ 0 h 350" name="T9"/>
              <a:gd fmla="*/ 438 w 438" name="T10"/>
              <a:gd fmla="*/ 53 h 350" name="T11"/>
              <a:gd fmla="*/ 115 w 438" name="T12"/>
              <a:gd fmla="*/ 53 h 350" name="T13"/>
              <a:gd fmla="*/ 54 w 438" name="T14"/>
              <a:gd fmla="*/ 114 h 350" name="T15"/>
              <a:gd fmla="*/ 54 w 438" name="T16"/>
              <a:gd fmla="*/ 350 h 3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0" w="438">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tx1">
              <a:lumMod val="75000"/>
              <a:lumOff val="25000"/>
            </a:schemeClr>
          </a:solidFill>
          <a:ln>
            <a:noFill/>
          </a:ln>
        </p:spPr>
        <p:txBody>
          <a:bodyPr anchor="t" anchorCtr="0" bIns="45709" compatLnSpc="1" lIns="91419" numCol="1" rIns="91419" tIns="45709" vert="horz" wrap="square">
            <a:prstTxWarp prst="textNoShape">
              <a:avLst/>
            </a:prstTxWarp>
          </a:bodyPr>
          <a:lstStyle/>
          <a:p>
            <a:endParaRPr altLang="en-US" lang="zh-CN">
              <a:solidFill>
                <a:schemeClr val="tx1">
                  <a:lumMod val="75000"/>
                  <a:lumOff val="25000"/>
                </a:schemeClr>
              </a:solidFill>
            </a:endParaRPr>
          </a:p>
        </p:txBody>
      </p:sp>
      <p:sp>
        <p:nvSpPr>
          <p:cNvPr id="75" name="Freeform 24"/>
          <p:cNvSpPr/>
          <p:nvPr/>
        </p:nvSpPr>
        <p:spPr bwMode="auto">
          <a:xfrm>
            <a:off x="4468736" y="1971832"/>
            <a:ext cx="1793888" cy="695508"/>
          </a:xfrm>
          <a:custGeom>
            <a:gdLst>
              <a:gd fmla="*/ 379 w 379" name="T0"/>
              <a:gd fmla="*/ 147 h 147" name="T1"/>
              <a:gd fmla="*/ 110 w 379" name="T2"/>
              <a:gd fmla="*/ 147 h 147" name="T3"/>
              <a:gd fmla="*/ 0 w 379" name="T4"/>
              <a:gd fmla="*/ 37 h 147" name="T5"/>
              <a:gd fmla="*/ 0 w 379" name="T6"/>
              <a:gd fmla="*/ 0 h 147" name="T7"/>
              <a:gd fmla="*/ 45 w 379" name="T8"/>
              <a:gd fmla="*/ 0 h 147" name="T9"/>
              <a:gd fmla="*/ 45 w 379" name="T10"/>
              <a:gd fmla="*/ 37 h 147" name="T11"/>
              <a:gd fmla="*/ 110 w 379" name="T12"/>
              <a:gd fmla="*/ 102 h 147" name="T13"/>
              <a:gd fmla="*/ 379 w 379" name="T14"/>
              <a:gd fmla="*/ 102 h 147" name="T15"/>
              <a:gd fmla="*/ 379 w 379" name="T16"/>
              <a:gd fmla="*/ 147 h 1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7" w="379">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tx1">
              <a:lumMod val="75000"/>
              <a:lumOff val="25000"/>
            </a:schemeClr>
          </a:solidFill>
          <a:ln>
            <a:noFill/>
          </a:ln>
        </p:spPr>
        <p:txBody>
          <a:bodyPr anchor="t" anchorCtr="0" bIns="45709" compatLnSpc="1" lIns="91419" numCol="1" rIns="91419" tIns="45709" vert="horz" wrap="square">
            <a:prstTxWarp prst="textNoShape">
              <a:avLst/>
            </a:prstTxWarp>
          </a:bodyPr>
          <a:lstStyle/>
          <a:p>
            <a:endParaRPr altLang="en-US" lang="zh-CN">
              <a:solidFill>
                <a:schemeClr val="tx1">
                  <a:lumMod val="75000"/>
                  <a:lumOff val="25000"/>
                </a:schemeClr>
              </a:solidFill>
            </a:endParaRPr>
          </a:p>
        </p:txBody>
      </p:sp>
      <p:sp>
        <p:nvSpPr>
          <p:cNvPr id="76" name="Freeform 25"/>
          <p:cNvSpPr/>
          <p:nvPr/>
        </p:nvSpPr>
        <p:spPr bwMode="auto">
          <a:xfrm>
            <a:off x="4308388" y="3765719"/>
            <a:ext cx="1405046" cy="715551"/>
          </a:xfrm>
          <a:custGeom>
            <a:gdLst>
              <a:gd fmla="*/ 297 w 297" name="T0"/>
              <a:gd fmla="*/ 151 h 151" name="T1"/>
              <a:gd fmla="*/ 114 w 297" name="T2"/>
              <a:gd fmla="*/ 151 h 151" name="T3"/>
              <a:gd fmla="*/ 0 w 297" name="T4"/>
              <a:gd fmla="*/ 37 h 151" name="T5"/>
              <a:gd fmla="*/ 0 w 297" name="T6"/>
              <a:gd fmla="*/ 0 h 151" name="T7"/>
              <a:gd fmla="*/ 53 w 297" name="T8"/>
              <a:gd fmla="*/ 0 h 151" name="T9"/>
              <a:gd fmla="*/ 53 w 297" name="T10"/>
              <a:gd fmla="*/ 37 h 151" name="T11"/>
              <a:gd fmla="*/ 114 w 297" name="T12"/>
              <a:gd fmla="*/ 98 h 151" name="T13"/>
              <a:gd fmla="*/ 297 w 297" name="T14"/>
              <a:gd fmla="*/ 98 h 151" name="T15"/>
              <a:gd fmla="*/ 297 w 297" name="T16"/>
              <a:gd fmla="*/ 151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297">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tx1">
              <a:lumMod val="75000"/>
              <a:lumOff val="25000"/>
            </a:schemeClr>
          </a:solidFill>
          <a:ln>
            <a:noFill/>
          </a:ln>
        </p:spPr>
        <p:txBody>
          <a:bodyPr anchor="t" anchorCtr="0" bIns="45709" compatLnSpc="1" lIns="91419" numCol="1" rIns="91419" tIns="45709" vert="horz" wrap="square">
            <a:prstTxWarp prst="textNoShape">
              <a:avLst/>
            </a:prstTxWarp>
          </a:bodyPr>
          <a:lstStyle/>
          <a:p>
            <a:endParaRPr altLang="en-US" lang="zh-CN">
              <a:solidFill>
                <a:schemeClr val="tx1">
                  <a:lumMod val="75000"/>
                  <a:lumOff val="25000"/>
                </a:schemeClr>
              </a:solidFill>
            </a:endParaRPr>
          </a:p>
        </p:txBody>
      </p:sp>
      <p:sp>
        <p:nvSpPr>
          <p:cNvPr id="77" name="Freeform 26"/>
          <p:cNvSpPr/>
          <p:nvPr/>
        </p:nvSpPr>
        <p:spPr bwMode="auto">
          <a:xfrm>
            <a:off x="5713433" y="2701412"/>
            <a:ext cx="715551" cy="1405046"/>
          </a:xfrm>
          <a:custGeom>
            <a:gdLst>
              <a:gd fmla="*/ 37 w 151" name="T0"/>
              <a:gd fmla="*/ 297 h 297" name="T1"/>
              <a:gd fmla="*/ 0 w 151" name="T2"/>
              <a:gd fmla="*/ 297 h 297" name="T3"/>
              <a:gd fmla="*/ 0 w 151" name="T4"/>
              <a:gd fmla="*/ 244 h 297" name="T5"/>
              <a:gd fmla="*/ 37 w 151" name="T6"/>
              <a:gd fmla="*/ 244 h 297" name="T7"/>
              <a:gd fmla="*/ 98 w 151" name="T8"/>
              <a:gd fmla="*/ 183 h 297" name="T9"/>
              <a:gd fmla="*/ 98 w 151" name="T10"/>
              <a:gd fmla="*/ 0 h 297" name="T11"/>
              <a:gd fmla="*/ 151 w 151" name="T12"/>
              <a:gd fmla="*/ 0 h 297" name="T13"/>
              <a:gd fmla="*/ 151 w 151" name="T14"/>
              <a:gd fmla="*/ 183 h 297" name="T15"/>
              <a:gd fmla="*/ 37 w 151" name="T16"/>
              <a:gd fmla="*/ 297 h 2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7" w="151">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tx1">
              <a:lumMod val="75000"/>
              <a:lumOff val="25000"/>
            </a:schemeClr>
          </a:solidFill>
          <a:ln>
            <a:noFill/>
          </a:ln>
        </p:spPr>
        <p:txBody>
          <a:bodyPr anchor="t" anchorCtr="0" bIns="45709" compatLnSpc="1" lIns="91419" numCol="1" rIns="91419" tIns="45709" vert="horz" wrap="square">
            <a:prstTxWarp prst="textNoShape">
              <a:avLst/>
            </a:prstTxWarp>
          </a:bodyPr>
          <a:lstStyle/>
          <a:p>
            <a:endParaRPr altLang="en-US" lang="zh-CN">
              <a:solidFill>
                <a:schemeClr val="tx1">
                  <a:lumMod val="75000"/>
                  <a:lumOff val="25000"/>
                </a:schemeClr>
              </a:solidFill>
            </a:endParaRPr>
          </a:p>
        </p:txBody>
      </p:sp>
      <p:sp>
        <p:nvSpPr>
          <p:cNvPr id="78" name="Freeform 27"/>
          <p:cNvSpPr/>
          <p:nvPr/>
        </p:nvSpPr>
        <p:spPr bwMode="auto">
          <a:xfrm>
            <a:off x="6178441" y="1356497"/>
            <a:ext cx="719560" cy="1405046"/>
          </a:xfrm>
          <a:custGeom>
            <a:gdLst>
              <a:gd fmla="*/ 53 w 152" name="T0"/>
              <a:gd fmla="*/ 297 h 297" name="T1"/>
              <a:gd fmla="*/ 0 w 152" name="T2"/>
              <a:gd fmla="*/ 297 h 297" name="T3"/>
              <a:gd fmla="*/ 0 w 152" name="T4"/>
              <a:gd fmla="*/ 114 h 297" name="T5"/>
              <a:gd fmla="*/ 114 w 152" name="T6"/>
              <a:gd fmla="*/ 0 h 297" name="T7"/>
              <a:gd fmla="*/ 152 w 152" name="T8"/>
              <a:gd fmla="*/ 0 h 297" name="T9"/>
              <a:gd fmla="*/ 152 w 152" name="T10"/>
              <a:gd fmla="*/ 53 h 297" name="T11"/>
              <a:gd fmla="*/ 114 w 152" name="T12"/>
              <a:gd fmla="*/ 53 h 297" name="T13"/>
              <a:gd fmla="*/ 53 w 152" name="T14"/>
              <a:gd fmla="*/ 114 h 297" name="T15"/>
              <a:gd fmla="*/ 53 w 152" name="T16"/>
              <a:gd fmla="*/ 297 h 2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7" w="152">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tx1">
              <a:lumMod val="75000"/>
              <a:lumOff val="25000"/>
            </a:schemeClr>
          </a:solidFill>
          <a:ln>
            <a:noFill/>
          </a:ln>
        </p:spPr>
        <p:txBody>
          <a:bodyPr anchor="t" anchorCtr="0" bIns="45709" compatLnSpc="1" lIns="91419" numCol="1" rIns="91419" tIns="45709" vert="horz" wrap="square">
            <a:prstTxWarp prst="textNoShape">
              <a:avLst/>
            </a:prstTxWarp>
          </a:bodyPr>
          <a:lstStyle/>
          <a:p>
            <a:endParaRPr altLang="en-US" lang="zh-CN">
              <a:solidFill>
                <a:schemeClr val="tx1">
                  <a:lumMod val="75000"/>
                  <a:lumOff val="25000"/>
                </a:schemeClr>
              </a:solidFill>
            </a:endParaRPr>
          </a:p>
        </p:txBody>
      </p:sp>
      <p:sp>
        <p:nvSpPr>
          <p:cNvPr id="79" name="椭圆 78"/>
          <p:cNvSpPr/>
          <p:nvPr/>
        </p:nvSpPr>
        <p:spPr>
          <a:xfrm>
            <a:off x="3494894" y="4882139"/>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80" name="椭圆 79"/>
          <p:cNvSpPr/>
          <p:nvPr/>
        </p:nvSpPr>
        <p:spPr>
          <a:xfrm>
            <a:off x="4216851" y="3447264"/>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81" name="椭圆 80"/>
          <p:cNvSpPr/>
          <p:nvPr/>
        </p:nvSpPr>
        <p:spPr>
          <a:xfrm>
            <a:off x="8531269" y="3891994"/>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82" name="椭圆 81"/>
          <p:cNvSpPr/>
          <p:nvPr/>
        </p:nvSpPr>
        <p:spPr>
          <a:xfrm>
            <a:off x="7732469" y="2248805"/>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83" name="椭圆 82"/>
          <p:cNvSpPr/>
          <p:nvPr/>
        </p:nvSpPr>
        <p:spPr>
          <a:xfrm>
            <a:off x="4356770" y="1639547"/>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84" name="TextBox 22"/>
          <p:cNvSpPr txBox="1"/>
          <p:nvPr/>
        </p:nvSpPr>
        <p:spPr>
          <a:xfrm>
            <a:off x="1750799" y="4649411"/>
            <a:ext cx="1663694" cy="1371600"/>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itchFamily="34" typeface="微软雅黑"/>
                <a:ea charset="-122" pitchFamily="34" typeface="微软雅黑"/>
              </a:defRPr>
            </a:lvl1pPr>
          </a:lstStyle>
          <a:p>
            <a:r>
              <a:rPr altLang="en-US" lang="zh-CN" noProof="1">
                <a:solidFill>
                  <a:schemeClr val="tx1">
                    <a:lumMod val="75000"/>
                    <a:lumOff val="25000"/>
                  </a:schemeClr>
                </a:solidFill>
              </a:rPr>
              <a:t>您的内容打在这里，或者通过复制您的文本后，在此框中选择粘贴，并选择只保留文字。</a:t>
            </a:r>
          </a:p>
        </p:txBody>
      </p:sp>
      <p:sp>
        <p:nvSpPr>
          <p:cNvPr id="85" name="TextBox 22"/>
          <p:cNvSpPr txBox="1"/>
          <p:nvPr/>
        </p:nvSpPr>
        <p:spPr>
          <a:xfrm>
            <a:off x="1750797" y="3149273"/>
            <a:ext cx="2401632" cy="1115568"/>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itchFamily="34" typeface="微软雅黑"/>
                <a:ea charset="-122" pitchFamily="34" typeface="微软雅黑"/>
              </a:defRPr>
            </a:lvl1pPr>
          </a:lstStyle>
          <a:p>
            <a:r>
              <a:rPr altLang="en-US" lang="zh-CN" noProof="1">
                <a:solidFill>
                  <a:schemeClr val="tx1">
                    <a:lumMod val="75000"/>
                    <a:lumOff val="25000"/>
                  </a:schemeClr>
                </a:solidFill>
              </a:rPr>
              <a:t>您的内容打在这里，或者通过复制您的文本后，在此框中选择粘贴，并选择只保留文字。</a:t>
            </a:r>
          </a:p>
        </p:txBody>
      </p:sp>
      <p:sp>
        <p:nvSpPr>
          <p:cNvPr id="86" name="TextBox 22"/>
          <p:cNvSpPr txBox="1"/>
          <p:nvPr/>
        </p:nvSpPr>
        <p:spPr>
          <a:xfrm>
            <a:off x="9100507" y="3664734"/>
            <a:ext cx="1623439" cy="1371600"/>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itchFamily="34" typeface="微软雅黑"/>
                <a:ea charset="-122" pitchFamily="34" typeface="微软雅黑"/>
              </a:defRPr>
            </a:lvl1pPr>
          </a:lstStyle>
          <a:p>
            <a:r>
              <a:rPr altLang="en-US" lang="zh-CN" noProof="1">
                <a:solidFill>
                  <a:schemeClr val="tx1">
                    <a:lumMod val="75000"/>
                    <a:lumOff val="25000"/>
                  </a:schemeClr>
                </a:solidFill>
              </a:rPr>
              <a:t>您的内容打在这里，或者通过复制您的文本后，在此框中选择粘贴，并选择只保留文字。</a:t>
            </a:r>
          </a:p>
        </p:txBody>
      </p:sp>
      <p:sp>
        <p:nvSpPr>
          <p:cNvPr id="87" name="TextBox 22"/>
          <p:cNvSpPr txBox="1"/>
          <p:nvPr/>
        </p:nvSpPr>
        <p:spPr>
          <a:xfrm>
            <a:off x="8336928" y="1900170"/>
            <a:ext cx="2387018" cy="1115568"/>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itchFamily="34" typeface="微软雅黑"/>
                <a:ea charset="-122" pitchFamily="34" typeface="微软雅黑"/>
              </a:defRPr>
            </a:lvl1pPr>
          </a:lstStyle>
          <a:p>
            <a:r>
              <a:rPr altLang="en-US" lang="zh-CN" noProof="1">
                <a:solidFill>
                  <a:schemeClr val="tx1">
                    <a:lumMod val="75000"/>
                    <a:lumOff val="25000"/>
                  </a:schemeClr>
                </a:solidFill>
              </a:rPr>
              <a:t>您的内容打在这里，或者通过复制您的文本后，在此框中选择粘贴，并选择只保留文字。</a:t>
            </a:r>
          </a:p>
        </p:txBody>
      </p:sp>
      <p:sp>
        <p:nvSpPr>
          <p:cNvPr id="88" name="TextBox 22"/>
          <p:cNvSpPr txBox="1"/>
          <p:nvPr/>
        </p:nvSpPr>
        <p:spPr>
          <a:xfrm>
            <a:off x="1750796" y="1487985"/>
            <a:ext cx="2519697" cy="859536"/>
          </a:xfrm>
          <a:prstGeom prst="rect">
            <a:avLst/>
          </a:prstGeom>
          <a:noFill/>
        </p:spPr>
        <p:txBody>
          <a:bodyPr rtlCol="0" wrap="square">
            <a:spAutoFit/>
          </a:bodyPr>
          <a:lstStyle/>
          <a:p>
            <a:pPr lvl="0">
              <a:lnSpc>
                <a:spcPct val="120000"/>
              </a:lnSpc>
              <a:spcAft>
                <a:spcPct val="40000"/>
              </a:spcAft>
              <a:buClr>
                <a:srgbClr val="292929"/>
              </a:buClr>
            </a:pPr>
            <a:r>
              <a:rPr altLang="en-US" lang="zh-CN" sz="140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89" name="椭圆 88"/>
          <p:cNvSpPr/>
          <p:nvPr/>
        </p:nvSpPr>
        <p:spPr>
          <a:xfrm>
            <a:off x="6663787" y="1241158"/>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Tree>
    <p:extLst>
      <p:ext uri="{BB962C8B-B14F-4D97-AF65-F5344CB8AC3E}">
        <p14:creationId val="2783696953"/>
      </p:ext>
    </p:extLst>
  </p:cSld>
  <p:clrMapOvr>
    <a:masterClrMapping/>
  </p:clrMapOvr>
  <mc:AlternateContent>
    <mc:Choice Requires="p14">
      <p:transition advClick="0" advTm="3000" p14:dur="1200" spd="slow">
        <p14:flip dir="r"/>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70"/>
                                        </p:tgtEl>
                                        <p:attrNameLst>
                                          <p:attrName>style.visibility</p:attrName>
                                        </p:attrNameLst>
                                      </p:cBhvr>
                                      <p:to>
                                        <p:strVal val="visible"/>
                                      </p:to>
                                    </p:set>
                                    <p:animEffect filter="randombar(horizontal)" transition="in">
                                      <p:cBhvr>
                                        <p:cTn dur="500" id="7"/>
                                        <p:tgtEl>
                                          <p:spTgt spid="70"/>
                                        </p:tgtEl>
                                      </p:cBhvr>
                                    </p:animEffect>
                                  </p:childTnLst>
                                </p:cTn>
                              </p:par>
                              <p:par>
                                <p:cTn fill="hold" grpId="0" id="8" nodeType="withEffect" presetClass="entr" presetID="22" presetSubtype="2">
                                  <p:stCondLst>
                                    <p:cond delay="800"/>
                                  </p:stCondLst>
                                  <p:childTnLst>
                                    <p:set>
                                      <p:cBhvr>
                                        <p:cTn dur="1" fill="hold" id="9">
                                          <p:stCondLst>
                                            <p:cond delay="0"/>
                                          </p:stCondLst>
                                        </p:cTn>
                                        <p:tgtEl>
                                          <p:spTgt spid="69"/>
                                        </p:tgtEl>
                                        <p:attrNameLst>
                                          <p:attrName>style.visibility</p:attrName>
                                        </p:attrNameLst>
                                      </p:cBhvr>
                                      <p:to>
                                        <p:strVal val="visible"/>
                                      </p:to>
                                    </p:set>
                                    <p:animEffect filter="wipe(right)" transition="in">
                                      <p:cBhvr>
                                        <p:cTn dur="500" id="10"/>
                                        <p:tgtEl>
                                          <p:spTgt spid="69"/>
                                        </p:tgtEl>
                                      </p:cBhvr>
                                    </p:animEffect>
                                  </p:childTnLst>
                                </p:cTn>
                              </p:par>
                              <p:par>
                                <p:cTn fill="hold" grpId="0" id="11" nodeType="withEffect" presetClass="entr" presetID="22" presetSubtype="8">
                                  <p:stCondLst>
                                    <p:cond delay="900"/>
                                  </p:stCondLst>
                                  <p:childTnLst>
                                    <p:set>
                                      <p:cBhvr>
                                        <p:cTn dur="1" fill="hold" id="12">
                                          <p:stCondLst>
                                            <p:cond delay="0"/>
                                          </p:stCondLst>
                                        </p:cTn>
                                        <p:tgtEl>
                                          <p:spTgt spid="71"/>
                                        </p:tgtEl>
                                        <p:attrNameLst>
                                          <p:attrName>style.visibility</p:attrName>
                                        </p:attrNameLst>
                                      </p:cBhvr>
                                      <p:to>
                                        <p:strVal val="visible"/>
                                      </p:to>
                                    </p:set>
                                    <p:animEffect filter="wipe(left)" transition="in">
                                      <p:cBhvr>
                                        <p:cTn dur="500" id="13"/>
                                        <p:tgtEl>
                                          <p:spTgt spid="71"/>
                                        </p:tgtEl>
                                      </p:cBhvr>
                                    </p:animEffect>
                                  </p:childTnLst>
                                </p:cTn>
                              </p:par>
                              <p:par>
                                <p:cTn fill="hold" grpId="0" id="14" nodeType="withEffect" presetClass="entr" presetID="22" presetSubtype="8">
                                  <p:stCondLst>
                                    <p:cond delay="1300"/>
                                  </p:stCondLst>
                                  <p:childTnLst>
                                    <p:set>
                                      <p:cBhvr>
                                        <p:cTn dur="1" fill="hold" id="15">
                                          <p:stCondLst>
                                            <p:cond delay="0"/>
                                          </p:stCondLst>
                                        </p:cTn>
                                        <p:tgtEl>
                                          <p:spTgt spid="74"/>
                                        </p:tgtEl>
                                        <p:attrNameLst>
                                          <p:attrName>style.visibility</p:attrName>
                                        </p:attrNameLst>
                                      </p:cBhvr>
                                      <p:to>
                                        <p:strVal val="visible"/>
                                      </p:to>
                                    </p:set>
                                    <p:animEffect filter="wipe(left)" transition="in">
                                      <p:cBhvr>
                                        <p:cTn dur="500" id="16"/>
                                        <p:tgtEl>
                                          <p:spTgt spid="74"/>
                                        </p:tgtEl>
                                      </p:cBhvr>
                                    </p:animEffect>
                                  </p:childTnLst>
                                </p:cTn>
                              </p:par>
                              <p:par>
                                <p:cTn fill="hold" grpId="0" id="17" nodeType="withEffect" presetClass="entr" presetID="22" presetSubtype="4">
                                  <p:stCondLst>
                                    <p:cond delay="1000"/>
                                  </p:stCondLst>
                                  <p:childTnLst>
                                    <p:set>
                                      <p:cBhvr>
                                        <p:cTn dur="1" fill="hold" id="18">
                                          <p:stCondLst>
                                            <p:cond delay="0"/>
                                          </p:stCondLst>
                                        </p:cTn>
                                        <p:tgtEl>
                                          <p:spTgt spid="73"/>
                                        </p:tgtEl>
                                        <p:attrNameLst>
                                          <p:attrName>style.visibility</p:attrName>
                                        </p:attrNameLst>
                                      </p:cBhvr>
                                      <p:to>
                                        <p:strVal val="visible"/>
                                      </p:to>
                                    </p:set>
                                    <p:animEffect filter="wipe(down)" transition="in">
                                      <p:cBhvr>
                                        <p:cTn dur="500" id="19"/>
                                        <p:tgtEl>
                                          <p:spTgt spid="73"/>
                                        </p:tgtEl>
                                      </p:cBhvr>
                                    </p:animEffect>
                                  </p:childTnLst>
                                </p:cTn>
                              </p:par>
                              <p:par>
                                <p:cTn fill="hold" grpId="0" id="20" nodeType="withEffect" presetClass="entr" presetID="22" presetSubtype="2">
                                  <p:stCondLst>
                                    <p:cond delay="1200"/>
                                  </p:stCondLst>
                                  <p:childTnLst>
                                    <p:set>
                                      <p:cBhvr>
                                        <p:cTn dur="1" fill="hold" id="21">
                                          <p:stCondLst>
                                            <p:cond delay="0"/>
                                          </p:stCondLst>
                                        </p:cTn>
                                        <p:tgtEl>
                                          <p:spTgt spid="76"/>
                                        </p:tgtEl>
                                        <p:attrNameLst>
                                          <p:attrName>style.visibility</p:attrName>
                                        </p:attrNameLst>
                                      </p:cBhvr>
                                      <p:to>
                                        <p:strVal val="visible"/>
                                      </p:to>
                                    </p:set>
                                    <p:animEffect filter="wipe(right)" transition="in">
                                      <p:cBhvr>
                                        <p:cTn dur="500" id="22"/>
                                        <p:tgtEl>
                                          <p:spTgt spid="76"/>
                                        </p:tgtEl>
                                      </p:cBhvr>
                                    </p:animEffect>
                                  </p:childTnLst>
                                </p:cTn>
                              </p:par>
                              <p:par>
                                <p:cTn fill="hold" grpId="0" id="23" nodeType="withEffect" presetClass="entr" presetID="22" presetSubtype="4">
                                  <p:stCondLst>
                                    <p:cond delay="1400"/>
                                  </p:stCondLst>
                                  <p:childTnLst>
                                    <p:set>
                                      <p:cBhvr>
                                        <p:cTn dur="1" fill="hold" id="24">
                                          <p:stCondLst>
                                            <p:cond delay="0"/>
                                          </p:stCondLst>
                                        </p:cTn>
                                        <p:tgtEl>
                                          <p:spTgt spid="77"/>
                                        </p:tgtEl>
                                        <p:attrNameLst>
                                          <p:attrName>style.visibility</p:attrName>
                                        </p:attrNameLst>
                                      </p:cBhvr>
                                      <p:to>
                                        <p:strVal val="visible"/>
                                      </p:to>
                                    </p:set>
                                    <p:animEffect filter="wipe(down)" transition="in">
                                      <p:cBhvr>
                                        <p:cTn dur="500" id="25"/>
                                        <p:tgtEl>
                                          <p:spTgt spid="77"/>
                                        </p:tgtEl>
                                      </p:cBhvr>
                                    </p:animEffect>
                                  </p:childTnLst>
                                </p:cTn>
                              </p:par>
                              <p:par>
                                <p:cTn fill="hold" grpId="0" id="26" nodeType="withEffect" presetClass="entr" presetID="22" presetSubtype="8">
                                  <p:stCondLst>
                                    <p:cond delay="1700"/>
                                  </p:stCondLst>
                                  <p:childTnLst>
                                    <p:set>
                                      <p:cBhvr>
                                        <p:cTn dur="1" fill="hold" id="27">
                                          <p:stCondLst>
                                            <p:cond delay="0"/>
                                          </p:stCondLst>
                                        </p:cTn>
                                        <p:tgtEl>
                                          <p:spTgt spid="72"/>
                                        </p:tgtEl>
                                        <p:attrNameLst>
                                          <p:attrName>style.visibility</p:attrName>
                                        </p:attrNameLst>
                                      </p:cBhvr>
                                      <p:to>
                                        <p:strVal val="visible"/>
                                      </p:to>
                                    </p:set>
                                    <p:animEffect filter="wipe(left)" transition="in">
                                      <p:cBhvr>
                                        <p:cTn dur="500" id="28"/>
                                        <p:tgtEl>
                                          <p:spTgt spid="72"/>
                                        </p:tgtEl>
                                      </p:cBhvr>
                                    </p:animEffect>
                                  </p:childTnLst>
                                </p:cTn>
                              </p:par>
                              <p:par>
                                <p:cTn fill="hold" grpId="0" id="29" nodeType="withEffect" presetClass="entr" presetID="22" presetSubtype="4">
                                  <p:stCondLst>
                                    <p:cond delay="1800"/>
                                  </p:stCondLst>
                                  <p:childTnLst>
                                    <p:set>
                                      <p:cBhvr>
                                        <p:cTn dur="1" fill="hold" id="30">
                                          <p:stCondLst>
                                            <p:cond delay="0"/>
                                          </p:stCondLst>
                                        </p:cTn>
                                        <p:tgtEl>
                                          <p:spTgt spid="78"/>
                                        </p:tgtEl>
                                        <p:attrNameLst>
                                          <p:attrName>style.visibility</p:attrName>
                                        </p:attrNameLst>
                                      </p:cBhvr>
                                      <p:to>
                                        <p:strVal val="visible"/>
                                      </p:to>
                                    </p:set>
                                    <p:animEffect filter="wipe(down)" transition="in">
                                      <p:cBhvr>
                                        <p:cTn dur="500" id="31"/>
                                        <p:tgtEl>
                                          <p:spTgt spid="78"/>
                                        </p:tgtEl>
                                      </p:cBhvr>
                                    </p:animEffect>
                                  </p:childTnLst>
                                </p:cTn>
                              </p:par>
                              <p:par>
                                <p:cTn fill="hold" grpId="0" id="32" nodeType="withEffect" presetClass="entr" presetID="22" presetSubtype="2">
                                  <p:stCondLst>
                                    <p:cond delay="2000"/>
                                  </p:stCondLst>
                                  <p:childTnLst>
                                    <p:set>
                                      <p:cBhvr>
                                        <p:cTn dur="1" fill="hold" id="33">
                                          <p:stCondLst>
                                            <p:cond delay="0"/>
                                          </p:stCondLst>
                                        </p:cTn>
                                        <p:tgtEl>
                                          <p:spTgt spid="75"/>
                                        </p:tgtEl>
                                        <p:attrNameLst>
                                          <p:attrName>style.visibility</p:attrName>
                                        </p:attrNameLst>
                                      </p:cBhvr>
                                      <p:to>
                                        <p:strVal val="visible"/>
                                      </p:to>
                                    </p:set>
                                    <p:animEffect filter="wipe(right)" transition="in">
                                      <p:cBhvr>
                                        <p:cTn dur="500" id="34"/>
                                        <p:tgtEl>
                                          <p:spTgt spid="75"/>
                                        </p:tgtEl>
                                      </p:cBhvr>
                                    </p:animEffect>
                                  </p:childTnLst>
                                </p:cTn>
                              </p:par>
                              <p:par>
                                <p:cTn fill="hold" grpId="0" id="35" nodeType="withEffect" presetClass="entr" presetID="53" presetSubtype="0">
                                  <p:stCondLst>
                                    <p:cond delay="1000"/>
                                  </p:stCondLst>
                                  <p:childTnLst>
                                    <p:set>
                                      <p:cBhvr>
                                        <p:cTn dur="1" fill="hold" id="36">
                                          <p:stCondLst>
                                            <p:cond delay="0"/>
                                          </p:stCondLst>
                                        </p:cTn>
                                        <p:tgtEl>
                                          <p:spTgt spid="79"/>
                                        </p:tgtEl>
                                        <p:attrNameLst>
                                          <p:attrName>style.visibility</p:attrName>
                                        </p:attrNameLst>
                                      </p:cBhvr>
                                      <p:to>
                                        <p:strVal val="visible"/>
                                      </p:to>
                                    </p:set>
                                    <p:anim calcmode="lin" valueType="num">
                                      <p:cBhvr>
                                        <p:cTn dur="500" fill="hold" id="37"/>
                                        <p:tgtEl>
                                          <p:spTgt spid="79"/>
                                        </p:tgtEl>
                                        <p:attrNameLst>
                                          <p:attrName>ppt_w</p:attrName>
                                        </p:attrNameLst>
                                      </p:cBhvr>
                                      <p:tavLst>
                                        <p:tav tm="0">
                                          <p:val>
                                            <p:fltVal val="0"/>
                                          </p:val>
                                        </p:tav>
                                        <p:tav tm="100000">
                                          <p:val>
                                            <p:strVal val="#ppt_w"/>
                                          </p:val>
                                        </p:tav>
                                      </p:tavLst>
                                    </p:anim>
                                    <p:anim calcmode="lin" valueType="num">
                                      <p:cBhvr>
                                        <p:cTn dur="500" fill="hold" id="38"/>
                                        <p:tgtEl>
                                          <p:spTgt spid="79"/>
                                        </p:tgtEl>
                                        <p:attrNameLst>
                                          <p:attrName>ppt_h</p:attrName>
                                        </p:attrNameLst>
                                      </p:cBhvr>
                                      <p:tavLst>
                                        <p:tav tm="0">
                                          <p:val>
                                            <p:fltVal val="0"/>
                                          </p:val>
                                        </p:tav>
                                        <p:tav tm="100000">
                                          <p:val>
                                            <p:strVal val="#ppt_h"/>
                                          </p:val>
                                        </p:tav>
                                      </p:tavLst>
                                    </p:anim>
                                    <p:animEffect filter="fade" transition="in">
                                      <p:cBhvr>
                                        <p:cTn dur="500" id="39"/>
                                        <p:tgtEl>
                                          <p:spTgt spid="79"/>
                                        </p:tgtEl>
                                      </p:cBhvr>
                                    </p:animEffect>
                                  </p:childTnLst>
                                </p:cTn>
                              </p:par>
                              <p:par>
                                <p:cTn fill="hold" grpId="0" id="40" nodeType="withEffect" presetClass="entr" presetID="53" presetSubtype="0">
                                  <p:stCondLst>
                                    <p:cond delay="1500"/>
                                  </p:stCondLst>
                                  <p:childTnLst>
                                    <p:set>
                                      <p:cBhvr>
                                        <p:cTn dur="1" fill="hold" id="41">
                                          <p:stCondLst>
                                            <p:cond delay="0"/>
                                          </p:stCondLst>
                                        </p:cTn>
                                        <p:tgtEl>
                                          <p:spTgt spid="81"/>
                                        </p:tgtEl>
                                        <p:attrNameLst>
                                          <p:attrName>style.visibility</p:attrName>
                                        </p:attrNameLst>
                                      </p:cBhvr>
                                      <p:to>
                                        <p:strVal val="visible"/>
                                      </p:to>
                                    </p:set>
                                    <p:anim calcmode="lin" valueType="num">
                                      <p:cBhvr>
                                        <p:cTn dur="500" fill="hold" id="42"/>
                                        <p:tgtEl>
                                          <p:spTgt spid="81"/>
                                        </p:tgtEl>
                                        <p:attrNameLst>
                                          <p:attrName>ppt_w</p:attrName>
                                        </p:attrNameLst>
                                      </p:cBhvr>
                                      <p:tavLst>
                                        <p:tav tm="0">
                                          <p:val>
                                            <p:fltVal val="0"/>
                                          </p:val>
                                        </p:tav>
                                        <p:tav tm="100000">
                                          <p:val>
                                            <p:strVal val="#ppt_w"/>
                                          </p:val>
                                        </p:tav>
                                      </p:tavLst>
                                    </p:anim>
                                    <p:anim calcmode="lin" valueType="num">
                                      <p:cBhvr>
                                        <p:cTn dur="500" fill="hold" id="43"/>
                                        <p:tgtEl>
                                          <p:spTgt spid="81"/>
                                        </p:tgtEl>
                                        <p:attrNameLst>
                                          <p:attrName>ppt_h</p:attrName>
                                        </p:attrNameLst>
                                      </p:cBhvr>
                                      <p:tavLst>
                                        <p:tav tm="0">
                                          <p:val>
                                            <p:fltVal val="0"/>
                                          </p:val>
                                        </p:tav>
                                        <p:tav tm="100000">
                                          <p:val>
                                            <p:strVal val="#ppt_h"/>
                                          </p:val>
                                        </p:tav>
                                      </p:tavLst>
                                    </p:anim>
                                    <p:animEffect filter="fade" transition="in">
                                      <p:cBhvr>
                                        <p:cTn dur="500" id="44"/>
                                        <p:tgtEl>
                                          <p:spTgt spid="81"/>
                                        </p:tgtEl>
                                      </p:cBhvr>
                                    </p:animEffect>
                                  </p:childTnLst>
                                </p:cTn>
                              </p:par>
                              <p:par>
                                <p:cTn fill="hold" grpId="0" id="45" nodeType="withEffect" presetClass="entr" presetID="53" presetSubtype="0">
                                  <p:stCondLst>
                                    <p:cond delay="1900"/>
                                  </p:stCondLst>
                                  <p:childTnLst>
                                    <p:set>
                                      <p:cBhvr>
                                        <p:cTn dur="1" fill="hold" id="46">
                                          <p:stCondLst>
                                            <p:cond delay="0"/>
                                          </p:stCondLst>
                                        </p:cTn>
                                        <p:tgtEl>
                                          <p:spTgt spid="82"/>
                                        </p:tgtEl>
                                        <p:attrNameLst>
                                          <p:attrName>style.visibility</p:attrName>
                                        </p:attrNameLst>
                                      </p:cBhvr>
                                      <p:to>
                                        <p:strVal val="visible"/>
                                      </p:to>
                                    </p:set>
                                    <p:anim calcmode="lin" valueType="num">
                                      <p:cBhvr>
                                        <p:cTn dur="500" fill="hold" id="47"/>
                                        <p:tgtEl>
                                          <p:spTgt spid="82"/>
                                        </p:tgtEl>
                                        <p:attrNameLst>
                                          <p:attrName>ppt_w</p:attrName>
                                        </p:attrNameLst>
                                      </p:cBhvr>
                                      <p:tavLst>
                                        <p:tav tm="0">
                                          <p:val>
                                            <p:fltVal val="0"/>
                                          </p:val>
                                        </p:tav>
                                        <p:tav tm="100000">
                                          <p:val>
                                            <p:strVal val="#ppt_w"/>
                                          </p:val>
                                        </p:tav>
                                      </p:tavLst>
                                    </p:anim>
                                    <p:anim calcmode="lin" valueType="num">
                                      <p:cBhvr>
                                        <p:cTn dur="500" fill="hold" id="48"/>
                                        <p:tgtEl>
                                          <p:spTgt spid="82"/>
                                        </p:tgtEl>
                                        <p:attrNameLst>
                                          <p:attrName>ppt_h</p:attrName>
                                        </p:attrNameLst>
                                      </p:cBhvr>
                                      <p:tavLst>
                                        <p:tav tm="0">
                                          <p:val>
                                            <p:fltVal val="0"/>
                                          </p:val>
                                        </p:tav>
                                        <p:tav tm="100000">
                                          <p:val>
                                            <p:strVal val="#ppt_h"/>
                                          </p:val>
                                        </p:tav>
                                      </p:tavLst>
                                    </p:anim>
                                    <p:animEffect filter="fade" transition="in">
                                      <p:cBhvr>
                                        <p:cTn dur="500" id="49"/>
                                        <p:tgtEl>
                                          <p:spTgt spid="82"/>
                                        </p:tgtEl>
                                      </p:cBhvr>
                                    </p:animEffect>
                                  </p:childTnLst>
                                </p:cTn>
                              </p:par>
                              <p:par>
                                <p:cTn fill="hold" grpId="0" id="50" nodeType="withEffect" presetClass="entr" presetID="53" presetSubtype="0">
                                  <p:stCondLst>
                                    <p:cond delay="1400"/>
                                  </p:stCondLst>
                                  <p:childTnLst>
                                    <p:set>
                                      <p:cBhvr>
                                        <p:cTn dur="1" fill="hold" id="51">
                                          <p:stCondLst>
                                            <p:cond delay="0"/>
                                          </p:stCondLst>
                                        </p:cTn>
                                        <p:tgtEl>
                                          <p:spTgt spid="80"/>
                                        </p:tgtEl>
                                        <p:attrNameLst>
                                          <p:attrName>style.visibility</p:attrName>
                                        </p:attrNameLst>
                                      </p:cBhvr>
                                      <p:to>
                                        <p:strVal val="visible"/>
                                      </p:to>
                                    </p:set>
                                    <p:anim calcmode="lin" valueType="num">
                                      <p:cBhvr>
                                        <p:cTn dur="500" fill="hold" id="52"/>
                                        <p:tgtEl>
                                          <p:spTgt spid="80"/>
                                        </p:tgtEl>
                                        <p:attrNameLst>
                                          <p:attrName>ppt_w</p:attrName>
                                        </p:attrNameLst>
                                      </p:cBhvr>
                                      <p:tavLst>
                                        <p:tav tm="0">
                                          <p:val>
                                            <p:fltVal val="0"/>
                                          </p:val>
                                        </p:tav>
                                        <p:tav tm="100000">
                                          <p:val>
                                            <p:strVal val="#ppt_w"/>
                                          </p:val>
                                        </p:tav>
                                      </p:tavLst>
                                    </p:anim>
                                    <p:anim calcmode="lin" valueType="num">
                                      <p:cBhvr>
                                        <p:cTn dur="500" fill="hold" id="53"/>
                                        <p:tgtEl>
                                          <p:spTgt spid="80"/>
                                        </p:tgtEl>
                                        <p:attrNameLst>
                                          <p:attrName>ppt_h</p:attrName>
                                        </p:attrNameLst>
                                      </p:cBhvr>
                                      <p:tavLst>
                                        <p:tav tm="0">
                                          <p:val>
                                            <p:fltVal val="0"/>
                                          </p:val>
                                        </p:tav>
                                        <p:tav tm="100000">
                                          <p:val>
                                            <p:strVal val="#ppt_h"/>
                                          </p:val>
                                        </p:tav>
                                      </p:tavLst>
                                    </p:anim>
                                    <p:animEffect filter="fade" transition="in">
                                      <p:cBhvr>
                                        <p:cTn dur="500" id="54"/>
                                        <p:tgtEl>
                                          <p:spTgt spid="80"/>
                                        </p:tgtEl>
                                      </p:cBhvr>
                                    </p:animEffect>
                                  </p:childTnLst>
                                </p:cTn>
                              </p:par>
                              <p:par>
                                <p:cTn fill="hold" grpId="0" id="55" nodeType="withEffect" presetClass="entr" presetID="53" presetSubtype="0">
                                  <p:stCondLst>
                                    <p:cond delay="2200"/>
                                  </p:stCondLst>
                                  <p:childTnLst>
                                    <p:set>
                                      <p:cBhvr>
                                        <p:cTn dur="1" fill="hold" id="56">
                                          <p:stCondLst>
                                            <p:cond delay="0"/>
                                          </p:stCondLst>
                                        </p:cTn>
                                        <p:tgtEl>
                                          <p:spTgt spid="83"/>
                                        </p:tgtEl>
                                        <p:attrNameLst>
                                          <p:attrName>style.visibility</p:attrName>
                                        </p:attrNameLst>
                                      </p:cBhvr>
                                      <p:to>
                                        <p:strVal val="visible"/>
                                      </p:to>
                                    </p:set>
                                    <p:anim calcmode="lin" valueType="num">
                                      <p:cBhvr>
                                        <p:cTn dur="500" fill="hold" id="57"/>
                                        <p:tgtEl>
                                          <p:spTgt spid="83"/>
                                        </p:tgtEl>
                                        <p:attrNameLst>
                                          <p:attrName>ppt_w</p:attrName>
                                        </p:attrNameLst>
                                      </p:cBhvr>
                                      <p:tavLst>
                                        <p:tav tm="0">
                                          <p:val>
                                            <p:fltVal val="0"/>
                                          </p:val>
                                        </p:tav>
                                        <p:tav tm="100000">
                                          <p:val>
                                            <p:strVal val="#ppt_w"/>
                                          </p:val>
                                        </p:tav>
                                      </p:tavLst>
                                    </p:anim>
                                    <p:anim calcmode="lin" valueType="num">
                                      <p:cBhvr>
                                        <p:cTn dur="500" fill="hold" id="58"/>
                                        <p:tgtEl>
                                          <p:spTgt spid="83"/>
                                        </p:tgtEl>
                                        <p:attrNameLst>
                                          <p:attrName>ppt_h</p:attrName>
                                        </p:attrNameLst>
                                      </p:cBhvr>
                                      <p:tavLst>
                                        <p:tav tm="0">
                                          <p:val>
                                            <p:fltVal val="0"/>
                                          </p:val>
                                        </p:tav>
                                        <p:tav tm="100000">
                                          <p:val>
                                            <p:strVal val="#ppt_h"/>
                                          </p:val>
                                        </p:tav>
                                      </p:tavLst>
                                    </p:anim>
                                    <p:animEffect filter="fade" transition="in">
                                      <p:cBhvr>
                                        <p:cTn dur="500" id="59"/>
                                        <p:tgtEl>
                                          <p:spTgt spid="83"/>
                                        </p:tgtEl>
                                      </p:cBhvr>
                                    </p:animEffect>
                                  </p:childTnLst>
                                </p:cTn>
                              </p:par>
                              <p:par>
                                <p:cTn fill="hold" grpId="0" id="60" nodeType="withEffect" presetClass="entr" presetID="53" presetSubtype="0">
                                  <p:stCondLst>
                                    <p:cond delay="2200"/>
                                  </p:stCondLst>
                                  <p:childTnLst>
                                    <p:set>
                                      <p:cBhvr>
                                        <p:cTn dur="1" fill="hold" id="61">
                                          <p:stCondLst>
                                            <p:cond delay="0"/>
                                          </p:stCondLst>
                                        </p:cTn>
                                        <p:tgtEl>
                                          <p:spTgt spid="89"/>
                                        </p:tgtEl>
                                        <p:attrNameLst>
                                          <p:attrName>style.visibility</p:attrName>
                                        </p:attrNameLst>
                                      </p:cBhvr>
                                      <p:to>
                                        <p:strVal val="visible"/>
                                      </p:to>
                                    </p:set>
                                    <p:anim calcmode="lin" valueType="num">
                                      <p:cBhvr>
                                        <p:cTn dur="500" fill="hold" id="62"/>
                                        <p:tgtEl>
                                          <p:spTgt spid="89"/>
                                        </p:tgtEl>
                                        <p:attrNameLst>
                                          <p:attrName>ppt_w</p:attrName>
                                        </p:attrNameLst>
                                      </p:cBhvr>
                                      <p:tavLst>
                                        <p:tav tm="0">
                                          <p:val>
                                            <p:fltVal val="0"/>
                                          </p:val>
                                        </p:tav>
                                        <p:tav tm="100000">
                                          <p:val>
                                            <p:strVal val="#ppt_w"/>
                                          </p:val>
                                        </p:tav>
                                      </p:tavLst>
                                    </p:anim>
                                    <p:anim calcmode="lin" valueType="num">
                                      <p:cBhvr>
                                        <p:cTn dur="500" fill="hold" id="63"/>
                                        <p:tgtEl>
                                          <p:spTgt spid="89"/>
                                        </p:tgtEl>
                                        <p:attrNameLst>
                                          <p:attrName>ppt_h</p:attrName>
                                        </p:attrNameLst>
                                      </p:cBhvr>
                                      <p:tavLst>
                                        <p:tav tm="0">
                                          <p:val>
                                            <p:fltVal val="0"/>
                                          </p:val>
                                        </p:tav>
                                        <p:tav tm="100000">
                                          <p:val>
                                            <p:strVal val="#ppt_h"/>
                                          </p:val>
                                        </p:tav>
                                      </p:tavLst>
                                    </p:anim>
                                    <p:animEffect filter="fade" transition="in">
                                      <p:cBhvr>
                                        <p:cTn dur="500" id="64"/>
                                        <p:tgtEl>
                                          <p:spTgt spid="89"/>
                                        </p:tgtEl>
                                      </p:cBhvr>
                                    </p:animEffect>
                                  </p:childTnLst>
                                </p:cTn>
                              </p:par>
                            </p:childTnLst>
                          </p:cTn>
                        </p:par>
                        <p:par>
                          <p:cTn fill="hold" id="65" nodeType="afterGroup">
                            <p:stCondLst>
                              <p:cond delay="2700"/>
                            </p:stCondLst>
                            <p:childTnLst>
                              <p:par>
                                <p:cTn decel="100000" fill="hold" grpId="0" id="66" nodeType="afterEffect" presetClass="entr" presetID="2" presetSubtype="8">
                                  <p:stCondLst>
                                    <p:cond delay="0"/>
                                  </p:stCondLst>
                                  <p:childTnLst>
                                    <p:set>
                                      <p:cBhvr>
                                        <p:cTn dur="1" fill="hold" id="67">
                                          <p:stCondLst>
                                            <p:cond delay="0"/>
                                          </p:stCondLst>
                                        </p:cTn>
                                        <p:tgtEl>
                                          <p:spTgt spid="84"/>
                                        </p:tgtEl>
                                        <p:attrNameLst>
                                          <p:attrName>style.visibility</p:attrName>
                                        </p:attrNameLst>
                                      </p:cBhvr>
                                      <p:to>
                                        <p:strVal val="visible"/>
                                      </p:to>
                                    </p:set>
                                    <p:anim calcmode="lin" valueType="num">
                                      <p:cBhvr additive="base">
                                        <p:cTn dur="500" fill="hold" id="68"/>
                                        <p:tgtEl>
                                          <p:spTgt spid="84"/>
                                        </p:tgtEl>
                                        <p:attrNameLst>
                                          <p:attrName>ppt_x</p:attrName>
                                        </p:attrNameLst>
                                      </p:cBhvr>
                                      <p:tavLst>
                                        <p:tav tm="0">
                                          <p:val>
                                            <p:strVal val="0-#ppt_w/2"/>
                                          </p:val>
                                        </p:tav>
                                        <p:tav tm="100000">
                                          <p:val>
                                            <p:strVal val="#ppt_x"/>
                                          </p:val>
                                        </p:tav>
                                      </p:tavLst>
                                    </p:anim>
                                    <p:anim calcmode="lin" valueType="num">
                                      <p:cBhvr additive="base">
                                        <p:cTn dur="500" fill="hold" id="69"/>
                                        <p:tgtEl>
                                          <p:spTgt spid="84"/>
                                        </p:tgtEl>
                                        <p:attrNameLst>
                                          <p:attrName>ppt_y</p:attrName>
                                        </p:attrNameLst>
                                      </p:cBhvr>
                                      <p:tavLst>
                                        <p:tav tm="0">
                                          <p:val>
                                            <p:strVal val="#ppt_y"/>
                                          </p:val>
                                        </p:tav>
                                        <p:tav tm="100000">
                                          <p:val>
                                            <p:strVal val="#ppt_y"/>
                                          </p:val>
                                        </p:tav>
                                      </p:tavLst>
                                    </p:anim>
                                  </p:childTnLst>
                                </p:cTn>
                              </p:par>
                              <p:par>
                                <p:cTn decel="100000" fill="hold" grpId="0" id="70" nodeType="withEffect" presetClass="entr" presetID="2" presetSubtype="8">
                                  <p:stCondLst>
                                    <p:cond delay="100"/>
                                  </p:stCondLst>
                                  <p:childTnLst>
                                    <p:set>
                                      <p:cBhvr>
                                        <p:cTn dur="1" fill="hold" id="71">
                                          <p:stCondLst>
                                            <p:cond delay="0"/>
                                          </p:stCondLst>
                                        </p:cTn>
                                        <p:tgtEl>
                                          <p:spTgt spid="85"/>
                                        </p:tgtEl>
                                        <p:attrNameLst>
                                          <p:attrName>style.visibility</p:attrName>
                                        </p:attrNameLst>
                                      </p:cBhvr>
                                      <p:to>
                                        <p:strVal val="visible"/>
                                      </p:to>
                                    </p:set>
                                    <p:anim calcmode="lin" valueType="num">
                                      <p:cBhvr additive="base">
                                        <p:cTn dur="500" fill="hold" id="72"/>
                                        <p:tgtEl>
                                          <p:spTgt spid="85"/>
                                        </p:tgtEl>
                                        <p:attrNameLst>
                                          <p:attrName>ppt_x</p:attrName>
                                        </p:attrNameLst>
                                      </p:cBhvr>
                                      <p:tavLst>
                                        <p:tav tm="0">
                                          <p:val>
                                            <p:strVal val="0-#ppt_w/2"/>
                                          </p:val>
                                        </p:tav>
                                        <p:tav tm="100000">
                                          <p:val>
                                            <p:strVal val="#ppt_x"/>
                                          </p:val>
                                        </p:tav>
                                      </p:tavLst>
                                    </p:anim>
                                    <p:anim calcmode="lin" valueType="num">
                                      <p:cBhvr additive="base">
                                        <p:cTn dur="500" fill="hold" id="73"/>
                                        <p:tgtEl>
                                          <p:spTgt spid="85"/>
                                        </p:tgtEl>
                                        <p:attrNameLst>
                                          <p:attrName>ppt_y</p:attrName>
                                        </p:attrNameLst>
                                      </p:cBhvr>
                                      <p:tavLst>
                                        <p:tav tm="0">
                                          <p:val>
                                            <p:strVal val="#ppt_y"/>
                                          </p:val>
                                        </p:tav>
                                        <p:tav tm="100000">
                                          <p:val>
                                            <p:strVal val="#ppt_y"/>
                                          </p:val>
                                        </p:tav>
                                      </p:tavLst>
                                    </p:anim>
                                  </p:childTnLst>
                                </p:cTn>
                              </p:par>
                              <p:par>
                                <p:cTn decel="100000" fill="hold" grpId="0" id="74" nodeType="withEffect" presetClass="entr" presetID="2" presetSubtype="2">
                                  <p:stCondLst>
                                    <p:cond delay="200"/>
                                  </p:stCondLst>
                                  <p:childTnLst>
                                    <p:set>
                                      <p:cBhvr>
                                        <p:cTn dur="1" fill="hold" id="75">
                                          <p:stCondLst>
                                            <p:cond delay="0"/>
                                          </p:stCondLst>
                                        </p:cTn>
                                        <p:tgtEl>
                                          <p:spTgt spid="86"/>
                                        </p:tgtEl>
                                        <p:attrNameLst>
                                          <p:attrName>style.visibility</p:attrName>
                                        </p:attrNameLst>
                                      </p:cBhvr>
                                      <p:to>
                                        <p:strVal val="visible"/>
                                      </p:to>
                                    </p:set>
                                    <p:anim calcmode="lin" valueType="num">
                                      <p:cBhvr additive="base">
                                        <p:cTn dur="500" fill="hold" id="76"/>
                                        <p:tgtEl>
                                          <p:spTgt spid="86"/>
                                        </p:tgtEl>
                                        <p:attrNameLst>
                                          <p:attrName>ppt_x</p:attrName>
                                        </p:attrNameLst>
                                      </p:cBhvr>
                                      <p:tavLst>
                                        <p:tav tm="0">
                                          <p:val>
                                            <p:strVal val="1+#ppt_w/2"/>
                                          </p:val>
                                        </p:tav>
                                        <p:tav tm="100000">
                                          <p:val>
                                            <p:strVal val="#ppt_x"/>
                                          </p:val>
                                        </p:tav>
                                      </p:tavLst>
                                    </p:anim>
                                    <p:anim calcmode="lin" valueType="num">
                                      <p:cBhvr additive="base">
                                        <p:cTn dur="500" fill="hold" id="77"/>
                                        <p:tgtEl>
                                          <p:spTgt spid="86"/>
                                        </p:tgtEl>
                                        <p:attrNameLst>
                                          <p:attrName>ppt_y</p:attrName>
                                        </p:attrNameLst>
                                      </p:cBhvr>
                                      <p:tavLst>
                                        <p:tav tm="0">
                                          <p:val>
                                            <p:strVal val="#ppt_y"/>
                                          </p:val>
                                        </p:tav>
                                        <p:tav tm="100000">
                                          <p:val>
                                            <p:strVal val="#ppt_y"/>
                                          </p:val>
                                        </p:tav>
                                      </p:tavLst>
                                    </p:anim>
                                  </p:childTnLst>
                                </p:cTn>
                              </p:par>
                              <p:par>
                                <p:cTn decel="100000" fill="hold" grpId="0" id="78" nodeType="withEffect" presetClass="entr" presetID="2" presetSubtype="2">
                                  <p:stCondLst>
                                    <p:cond delay="300"/>
                                  </p:stCondLst>
                                  <p:childTnLst>
                                    <p:set>
                                      <p:cBhvr>
                                        <p:cTn dur="1" fill="hold" id="79">
                                          <p:stCondLst>
                                            <p:cond delay="0"/>
                                          </p:stCondLst>
                                        </p:cTn>
                                        <p:tgtEl>
                                          <p:spTgt spid="87"/>
                                        </p:tgtEl>
                                        <p:attrNameLst>
                                          <p:attrName>style.visibility</p:attrName>
                                        </p:attrNameLst>
                                      </p:cBhvr>
                                      <p:to>
                                        <p:strVal val="visible"/>
                                      </p:to>
                                    </p:set>
                                    <p:anim calcmode="lin" valueType="num">
                                      <p:cBhvr additive="base">
                                        <p:cTn dur="500" fill="hold" id="80"/>
                                        <p:tgtEl>
                                          <p:spTgt spid="87"/>
                                        </p:tgtEl>
                                        <p:attrNameLst>
                                          <p:attrName>ppt_x</p:attrName>
                                        </p:attrNameLst>
                                      </p:cBhvr>
                                      <p:tavLst>
                                        <p:tav tm="0">
                                          <p:val>
                                            <p:strVal val="1+#ppt_w/2"/>
                                          </p:val>
                                        </p:tav>
                                        <p:tav tm="100000">
                                          <p:val>
                                            <p:strVal val="#ppt_x"/>
                                          </p:val>
                                        </p:tav>
                                      </p:tavLst>
                                    </p:anim>
                                    <p:anim calcmode="lin" valueType="num">
                                      <p:cBhvr additive="base">
                                        <p:cTn dur="500" fill="hold" id="81"/>
                                        <p:tgtEl>
                                          <p:spTgt spid="87"/>
                                        </p:tgtEl>
                                        <p:attrNameLst>
                                          <p:attrName>ppt_y</p:attrName>
                                        </p:attrNameLst>
                                      </p:cBhvr>
                                      <p:tavLst>
                                        <p:tav tm="0">
                                          <p:val>
                                            <p:strVal val="#ppt_y"/>
                                          </p:val>
                                        </p:tav>
                                        <p:tav tm="100000">
                                          <p:val>
                                            <p:strVal val="#ppt_y"/>
                                          </p:val>
                                        </p:tav>
                                      </p:tavLst>
                                    </p:anim>
                                  </p:childTnLst>
                                </p:cTn>
                              </p:par>
                              <p:par>
                                <p:cTn decel="100000" fill="hold" grpId="0" id="82" nodeType="withEffect" presetClass="entr" presetID="2" presetSubtype="8">
                                  <p:stCondLst>
                                    <p:cond delay="400"/>
                                  </p:stCondLst>
                                  <p:childTnLst>
                                    <p:set>
                                      <p:cBhvr>
                                        <p:cTn dur="1" fill="hold" id="83">
                                          <p:stCondLst>
                                            <p:cond delay="0"/>
                                          </p:stCondLst>
                                        </p:cTn>
                                        <p:tgtEl>
                                          <p:spTgt spid="88"/>
                                        </p:tgtEl>
                                        <p:attrNameLst>
                                          <p:attrName>style.visibility</p:attrName>
                                        </p:attrNameLst>
                                      </p:cBhvr>
                                      <p:to>
                                        <p:strVal val="visible"/>
                                      </p:to>
                                    </p:set>
                                    <p:anim calcmode="lin" valueType="num">
                                      <p:cBhvr additive="base">
                                        <p:cTn dur="500" fill="hold" id="84"/>
                                        <p:tgtEl>
                                          <p:spTgt spid="88"/>
                                        </p:tgtEl>
                                        <p:attrNameLst>
                                          <p:attrName>ppt_x</p:attrName>
                                        </p:attrNameLst>
                                      </p:cBhvr>
                                      <p:tavLst>
                                        <p:tav tm="0">
                                          <p:val>
                                            <p:strVal val="0-#ppt_w/2"/>
                                          </p:val>
                                        </p:tav>
                                        <p:tav tm="100000">
                                          <p:val>
                                            <p:strVal val="#ppt_x"/>
                                          </p:val>
                                        </p:tav>
                                      </p:tavLst>
                                    </p:anim>
                                    <p:anim calcmode="lin" valueType="num">
                                      <p:cBhvr additive="base">
                                        <p:cTn dur="500" fill="hold" id="85"/>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69"/>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459" name="Group 3"/>
          <p:cNvGrpSpPr/>
          <p:nvPr/>
        </p:nvGrpSpPr>
        <p:grpSpPr>
          <a:xfrm>
            <a:off x="7240178" y="1714501"/>
            <a:ext cx="3070173" cy="1460501"/>
            <a:chExt cx="3379776" cy="740162"/>
          </a:xfrm>
          <a:solidFill>
            <a:schemeClr val="tx2">
              <a:lumMod val="60000"/>
              <a:lumOff val="40000"/>
            </a:schemeClr>
          </a:solidFill>
        </p:grpSpPr>
        <p:sp>
          <p:nvSpPr>
            <p:cNvPr id="19473" name="Rectangle 3"/>
            <p:cNvSpPr>
              <a:spLocks noChangeArrowheads="1"/>
            </p:cNvSpPr>
            <p:nvPr/>
          </p:nvSpPr>
          <p:spPr bwMode="auto">
            <a:xfrm>
              <a:off x="0" y="0"/>
              <a:ext cx="3368675" cy="740162"/>
            </a:xfrm>
            <a:prstGeom prst="rect">
              <a:avLst/>
            </a:prstGeom>
            <a:grp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endParaRPr altLang="zh-CN" lang="zh-CN" sz="1400"/>
            </a:p>
          </p:txBody>
        </p:sp>
        <p:sp>
          <p:nvSpPr>
            <p:cNvPr id="19474" name="Rectangle 180"/>
            <p:cNvSpPr>
              <a:spLocks noChangeArrowheads="1"/>
            </p:cNvSpPr>
            <p:nvPr/>
          </p:nvSpPr>
          <p:spPr bwMode="auto">
            <a:xfrm>
              <a:off x="328611" y="144816"/>
              <a:ext cx="3051166" cy="324384"/>
            </a:xfrm>
            <a:prstGeom prst="rect">
              <a:avLst/>
            </a:prstGeom>
            <a:grp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r>
                <a:rPr altLang="en-US" lang="zh-CN" sz="1200">
                  <a:solidFill>
                    <a:schemeClr val="bg1"/>
                  </a:solidFill>
                  <a:latin charset="-122" pitchFamily="34" typeface="微软雅黑"/>
                  <a:ea charset="-122" pitchFamily="34" typeface="微软雅黑"/>
                </a:rPr>
                <a:t>输入文字输入文字输入文字输入文字输入文字输入文字输入文字输入文字输入文字输入文字</a:t>
              </a:r>
            </a:p>
          </p:txBody>
        </p:sp>
      </p:grpSp>
      <p:grpSp>
        <p:nvGrpSpPr>
          <p:cNvPr id="3" name="Group 12"/>
          <p:cNvGrpSpPr/>
          <p:nvPr/>
        </p:nvGrpSpPr>
        <p:grpSpPr>
          <a:xfrm>
            <a:off x="6254198" y="1714488"/>
            <a:ext cx="1064250" cy="1460496"/>
            <a:chExt cx="1171575" cy="766762"/>
          </a:xfrm>
          <a:solidFill>
            <a:srgbClr val="0070C0"/>
          </a:solidFill>
        </p:grpSpPr>
        <p:sp>
          <p:nvSpPr>
            <p:cNvPr id="8" name="Rectangle 174"/>
            <p:cNvSpPr>
              <a:spLocks noChangeArrowheads="1"/>
            </p:cNvSpPr>
            <p:nvPr/>
          </p:nvSpPr>
          <p:spPr bwMode="auto">
            <a:xfrm>
              <a:off x="0" y="0"/>
              <a:ext cx="1171575" cy="766762"/>
            </a:xfrm>
            <a:prstGeom prst="rect">
              <a:avLst/>
            </a:prstGeom>
            <a:grpFill/>
            <a:ln w="9525">
              <a:noFill/>
              <a:miter lim="800000"/>
            </a:ln>
          </p:spPr>
          <p:txBody>
            <a:bodyPr anchor="ctr" wrap="none"/>
            <a:lstStyle/>
            <a:p>
              <a:pPr>
                <a:defRPr/>
              </a:pPr>
              <a:endParaRPr altLang="zh-CN" lang="zh-CN"/>
            </a:p>
          </p:txBody>
        </p:sp>
        <p:sp>
          <p:nvSpPr>
            <p:cNvPr id="9" name="Rectangle 177"/>
            <p:cNvSpPr>
              <a:spLocks noChangeArrowheads="1"/>
            </p:cNvSpPr>
            <p:nvPr/>
          </p:nvSpPr>
          <p:spPr bwMode="auto">
            <a:xfrm>
              <a:off x="263905" y="300040"/>
              <a:ext cx="704629" cy="192024"/>
            </a:xfrm>
            <a:prstGeom prst="rect">
              <a:avLst/>
            </a:prstGeom>
            <a:grpFill/>
            <a:ln w="9525">
              <a:noFill/>
              <a:miter lim="800000"/>
            </a:ln>
          </p:spPr>
          <p:txBody>
            <a:bodyPr wrap="none">
              <a:spAutoFit/>
            </a:bodyPr>
            <a:lstStyle/>
            <a:p>
              <a:pPr algn="ctr">
                <a:defRPr/>
              </a:pPr>
              <a:r>
                <a:rPr altLang="en-US" b="1" lang="zh-CN">
                  <a:solidFill>
                    <a:srgbClr val="FFFFFF"/>
                  </a:solidFill>
                  <a:latin charset="-122" pitchFamily="34" typeface="微软雅黑"/>
                  <a:ea charset="-122" pitchFamily="34" typeface="微软雅黑"/>
                </a:rPr>
                <a:t>主题</a:t>
              </a:r>
            </a:p>
          </p:txBody>
        </p:sp>
      </p:grpSp>
      <p:grpSp>
        <p:nvGrpSpPr>
          <p:cNvPr id="19461" name="Group 3"/>
          <p:cNvGrpSpPr/>
          <p:nvPr/>
        </p:nvGrpSpPr>
        <p:grpSpPr>
          <a:xfrm>
            <a:off x="1779035" y="1714502"/>
            <a:ext cx="3070172" cy="1460500"/>
            <a:chExt cx="3379776" cy="740162"/>
          </a:xfrm>
          <a:solidFill>
            <a:schemeClr val="tx2">
              <a:lumMod val="60000"/>
              <a:lumOff val="40000"/>
            </a:schemeClr>
          </a:solidFill>
        </p:grpSpPr>
        <p:sp>
          <p:nvSpPr>
            <p:cNvPr id="19471" name="Rectangle 3"/>
            <p:cNvSpPr>
              <a:spLocks noChangeArrowheads="1"/>
            </p:cNvSpPr>
            <p:nvPr/>
          </p:nvSpPr>
          <p:spPr bwMode="auto">
            <a:xfrm>
              <a:off x="0" y="0"/>
              <a:ext cx="3368676" cy="740162"/>
            </a:xfrm>
            <a:prstGeom prst="rect">
              <a:avLst/>
            </a:prstGeom>
            <a:grp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endParaRPr altLang="zh-CN" lang="zh-CN"/>
            </a:p>
          </p:txBody>
        </p:sp>
        <p:sp>
          <p:nvSpPr>
            <p:cNvPr id="19472" name="Rectangle 180"/>
            <p:cNvSpPr>
              <a:spLocks noChangeArrowheads="1"/>
            </p:cNvSpPr>
            <p:nvPr/>
          </p:nvSpPr>
          <p:spPr bwMode="auto">
            <a:xfrm>
              <a:off x="328610" y="165403"/>
              <a:ext cx="3051166" cy="324384"/>
            </a:xfrm>
            <a:prstGeom prst="rect">
              <a:avLst/>
            </a:prstGeom>
            <a:no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r>
                <a:rPr altLang="en-US" lang="zh-CN" sz="1200">
                  <a:solidFill>
                    <a:schemeClr val="bg1"/>
                  </a:solidFill>
                  <a:latin charset="-122" pitchFamily="34" typeface="微软雅黑"/>
                  <a:ea charset="-122" pitchFamily="34" typeface="微软雅黑"/>
                </a:rPr>
                <a:t>输入文字输入文字输入文字输入文字输入文字输入文字输入文字输入文字输入文字输入文字</a:t>
              </a:r>
            </a:p>
          </p:txBody>
        </p:sp>
      </p:grpSp>
      <p:grpSp>
        <p:nvGrpSpPr>
          <p:cNvPr id="19463" name="Group 3"/>
          <p:cNvGrpSpPr/>
          <p:nvPr/>
        </p:nvGrpSpPr>
        <p:grpSpPr>
          <a:xfrm>
            <a:off x="7240178" y="3427413"/>
            <a:ext cx="3070173" cy="1460500"/>
            <a:chExt cx="3379776" cy="740162"/>
          </a:xfrm>
          <a:solidFill>
            <a:schemeClr val="tx2">
              <a:lumMod val="60000"/>
              <a:lumOff val="40000"/>
            </a:schemeClr>
          </a:solidFill>
        </p:grpSpPr>
        <p:sp>
          <p:nvSpPr>
            <p:cNvPr id="19469" name="Rectangle 3"/>
            <p:cNvSpPr>
              <a:spLocks noChangeArrowheads="1"/>
            </p:cNvSpPr>
            <p:nvPr/>
          </p:nvSpPr>
          <p:spPr bwMode="auto">
            <a:xfrm>
              <a:off x="0" y="0"/>
              <a:ext cx="3368675" cy="740162"/>
            </a:xfrm>
            <a:prstGeom prst="rect">
              <a:avLst/>
            </a:prstGeom>
            <a:grp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endParaRPr altLang="zh-CN" lang="zh-CN" sz="1400"/>
            </a:p>
          </p:txBody>
        </p:sp>
        <p:sp>
          <p:nvSpPr>
            <p:cNvPr id="19470" name="Rectangle 180"/>
            <p:cNvSpPr>
              <a:spLocks noChangeArrowheads="1"/>
            </p:cNvSpPr>
            <p:nvPr/>
          </p:nvSpPr>
          <p:spPr bwMode="auto">
            <a:xfrm>
              <a:off x="328611" y="145389"/>
              <a:ext cx="3051166" cy="324384"/>
            </a:xfrm>
            <a:prstGeom prst="rect">
              <a:avLst/>
            </a:prstGeom>
            <a:grp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r>
                <a:rPr altLang="en-US" lang="zh-CN" sz="1200">
                  <a:solidFill>
                    <a:schemeClr val="bg1"/>
                  </a:solidFill>
                  <a:latin charset="-122" pitchFamily="34" typeface="微软雅黑"/>
                  <a:ea charset="-122" pitchFamily="34" typeface="微软雅黑"/>
                </a:rPr>
                <a:t>输入文字输入文字输入文字输入文字输入文字输入文字输入文字输入文字输入文字输入文字</a:t>
              </a:r>
            </a:p>
          </p:txBody>
        </p:sp>
      </p:grpSp>
      <p:grpSp>
        <p:nvGrpSpPr>
          <p:cNvPr id="19465" name="Group 3"/>
          <p:cNvGrpSpPr/>
          <p:nvPr/>
        </p:nvGrpSpPr>
        <p:grpSpPr>
          <a:xfrm>
            <a:off x="1779035" y="3427413"/>
            <a:ext cx="3070172" cy="1460500"/>
            <a:chExt cx="3379776" cy="740162"/>
          </a:xfrm>
          <a:solidFill>
            <a:schemeClr val="tx2">
              <a:lumMod val="60000"/>
              <a:lumOff val="40000"/>
            </a:schemeClr>
          </a:solidFill>
        </p:grpSpPr>
        <p:sp>
          <p:nvSpPr>
            <p:cNvPr id="19467" name="Rectangle 3"/>
            <p:cNvSpPr>
              <a:spLocks noChangeArrowheads="1"/>
            </p:cNvSpPr>
            <p:nvPr/>
          </p:nvSpPr>
          <p:spPr bwMode="auto">
            <a:xfrm>
              <a:off x="0" y="0"/>
              <a:ext cx="3368675" cy="740162"/>
            </a:xfrm>
            <a:prstGeom prst="rect">
              <a:avLst/>
            </a:prstGeom>
            <a:grpFill/>
            <a:ln>
              <a:noFill/>
            </a:ln>
            <a:extLst>
              <a:ext uri="{91240B29-F687-4F45-9708-019B960494DF}">
                <a14:hiddenLine w="9525">
                  <a:solidFill>
                    <a:srgbClr val="000000"/>
                  </a:solidFill>
                  <a:miter lim="800000"/>
                  <a:headEnd/>
                  <a:tailEnd/>
                </a14:hiddenLine>
              </a:ext>
            </a:extLst>
          </p:spPr>
          <p:txBody>
            <a:bodyPr anchor="ctr" wrap="none"/>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endParaRPr altLang="zh-CN" lang="zh-CN" sz="1400"/>
            </a:p>
          </p:txBody>
        </p:sp>
        <p:sp>
          <p:nvSpPr>
            <p:cNvPr id="19468" name="Rectangle 180"/>
            <p:cNvSpPr>
              <a:spLocks noChangeArrowheads="1"/>
            </p:cNvSpPr>
            <p:nvPr/>
          </p:nvSpPr>
          <p:spPr bwMode="auto">
            <a:xfrm>
              <a:off x="328610" y="164648"/>
              <a:ext cx="3051166" cy="324384"/>
            </a:xfrm>
            <a:prstGeom prst="rect">
              <a:avLst/>
            </a:prstGeom>
            <a:grp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r>
                <a:rPr altLang="en-US" lang="zh-CN" sz="1200">
                  <a:solidFill>
                    <a:schemeClr val="bg1"/>
                  </a:solidFill>
                  <a:latin charset="-122" pitchFamily="34" typeface="微软雅黑"/>
                  <a:ea charset="-122" pitchFamily="34" typeface="微软雅黑"/>
                </a:rPr>
                <a:t>输入文字输入文字输入文字输入文字输入文字输入文字输入文字输入文字输入文字输入文字</a:t>
              </a:r>
            </a:p>
          </p:txBody>
        </p:sp>
      </p:grpSp>
      <p:grpSp>
        <p:nvGrpSpPr>
          <p:cNvPr id="11" name="Group 12"/>
          <p:cNvGrpSpPr/>
          <p:nvPr/>
        </p:nvGrpSpPr>
        <p:grpSpPr>
          <a:xfrm>
            <a:off x="4840432" y="3427868"/>
            <a:ext cx="1064250" cy="1460496"/>
            <a:chExt cx="1171575" cy="766762"/>
          </a:xfrm>
          <a:solidFill>
            <a:srgbClr val="0070C0"/>
          </a:solidFill>
        </p:grpSpPr>
        <p:sp>
          <p:nvSpPr>
            <p:cNvPr id="26" name="Rectangle 174"/>
            <p:cNvSpPr>
              <a:spLocks noChangeArrowheads="1"/>
            </p:cNvSpPr>
            <p:nvPr/>
          </p:nvSpPr>
          <p:spPr bwMode="auto">
            <a:xfrm>
              <a:off x="0" y="0"/>
              <a:ext cx="1171575" cy="766762"/>
            </a:xfrm>
            <a:prstGeom prst="rect">
              <a:avLst/>
            </a:prstGeom>
            <a:grpFill/>
            <a:ln w="9525">
              <a:noFill/>
              <a:miter lim="800000"/>
            </a:ln>
          </p:spPr>
          <p:txBody>
            <a:bodyPr anchor="ctr" wrap="none"/>
            <a:lstStyle/>
            <a:p>
              <a:pPr>
                <a:defRPr/>
              </a:pPr>
              <a:endParaRPr altLang="zh-CN" lang="zh-CN"/>
            </a:p>
          </p:txBody>
        </p:sp>
        <p:sp>
          <p:nvSpPr>
            <p:cNvPr id="27" name="Rectangle 177"/>
            <p:cNvSpPr>
              <a:spLocks noChangeArrowheads="1"/>
            </p:cNvSpPr>
            <p:nvPr/>
          </p:nvSpPr>
          <p:spPr bwMode="auto">
            <a:xfrm>
              <a:off x="247969" y="300635"/>
              <a:ext cx="704629" cy="192024"/>
            </a:xfrm>
            <a:prstGeom prst="rect">
              <a:avLst/>
            </a:prstGeom>
            <a:grpFill/>
            <a:ln w="9525">
              <a:noFill/>
              <a:miter lim="800000"/>
            </a:ln>
          </p:spPr>
          <p:txBody>
            <a:bodyPr wrap="none">
              <a:spAutoFit/>
            </a:bodyPr>
            <a:lstStyle/>
            <a:p>
              <a:pPr algn="ctr">
                <a:defRPr/>
              </a:pPr>
              <a:r>
                <a:rPr altLang="en-US" b="1" lang="zh-CN">
                  <a:solidFill>
                    <a:srgbClr val="FFFFFF"/>
                  </a:solidFill>
                  <a:latin charset="-122" pitchFamily="34" typeface="微软雅黑"/>
                  <a:ea charset="-122" pitchFamily="34" typeface="微软雅黑"/>
                </a:rPr>
                <a:t>主题</a:t>
              </a:r>
            </a:p>
          </p:txBody>
        </p:sp>
      </p:grpSp>
      <p:sp>
        <p:nvSpPr>
          <p:cNvPr id="23" name="TextBox 22"/>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未来工作目标</a:t>
            </a:r>
          </a:p>
        </p:txBody>
      </p:sp>
      <p:grpSp>
        <p:nvGrpSpPr>
          <p:cNvPr id="24" name="Group 12"/>
          <p:cNvGrpSpPr/>
          <p:nvPr/>
        </p:nvGrpSpPr>
        <p:grpSpPr>
          <a:xfrm>
            <a:off x="4840432" y="1714506"/>
            <a:ext cx="1064250" cy="1460496"/>
            <a:chExt cx="1171575" cy="766762"/>
          </a:xfrm>
          <a:solidFill>
            <a:srgbClr val="0070C0"/>
          </a:solidFill>
        </p:grpSpPr>
        <p:sp>
          <p:nvSpPr>
            <p:cNvPr id="25" name="Rectangle 174"/>
            <p:cNvSpPr>
              <a:spLocks noChangeArrowheads="1"/>
            </p:cNvSpPr>
            <p:nvPr/>
          </p:nvSpPr>
          <p:spPr bwMode="auto">
            <a:xfrm>
              <a:off x="0" y="0"/>
              <a:ext cx="1171575" cy="766762"/>
            </a:xfrm>
            <a:prstGeom prst="rect">
              <a:avLst/>
            </a:prstGeom>
            <a:grpFill/>
            <a:ln w="9525">
              <a:noFill/>
              <a:miter lim="800000"/>
            </a:ln>
          </p:spPr>
          <p:txBody>
            <a:bodyPr anchor="ctr" wrap="none"/>
            <a:lstStyle/>
            <a:p>
              <a:pPr>
                <a:defRPr/>
              </a:pPr>
              <a:endParaRPr altLang="zh-CN" lang="zh-CN"/>
            </a:p>
          </p:txBody>
        </p:sp>
        <p:sp>
          <p:nvSpPr>
            <p:cNvPr id="28" name="Rectangle 177"/>
            <p:cNvSpPr>
              <a:spLocks noChangeArrowheads="1"/>
            </p:cNvSpPr>
            <p:nvPr/>
          </p:nvSpPr>
          <p:spPr bwMode="auto">
            <a:xfrm>
              <a:off x="247969" y="300635"/>
              <a:ext cx="704629" cy="192024"/>
            </a:xfrm>
            <a:prstGeom prst="rect">
              <a:avLst/>
            </a:prstGeom>
            <a:grpFill/>
            <a:ln w="9525">
              <a:noFill/>
              <a:miter lim="800000"/>
            </a:ln>
          </p:spPr>
          <p:txBody>
            <a:bodyPr wrap="none">
              <a:spAutoFit/>
            </a:bodyPr>
            <a:lstStyle/>
            <a:p>
              <a:pPr algn="ctr">
                <a:defRPr/>
              </a:pPr>
              <a:r>
                <a:rPr altLang="en-US" b="1" lang="zh-CN">
                  <a:solidFill>
                    <a:srgbClr val="FFFFFF"/>
                  </a:solidFill>
                  <a:latin charset="-122" pitchFamily="34" typeface="微软雅黑"/>
                  <a:ea charset="-122" pitchFamily="34" typeface="微软雅黑"/>
                </a:rPr>
                <a:t>主题</a:t>
              </a:r>
            </a:p>
          </p:txBody>
        </p:sp>
      </p:grpSp>
      <p:grpSp>
        <p:nvGrpSpPr>
          <p:cNvPr id="29" name="Group 12"/>
          <p:cNvGrpSpPr/>
          <p:nvPr/>
        </p:nvGrpSpPr>
        <p:grpSpPr>
          <a:xfrm>
            <a:off x="6254198" y="3426777"/>
            <a:ext cx="1064250" cy="1460496"/>
            <a:chExt cx="1171575" cy="766762"/>
          </a:xfrm>
          <a:solidFill>
            <a:srgbClr val="0070C0"/>
          </a:solidFill>
        </p:grpSpPr>
        <p:sp>
          <p:nvSpPr>
            <p:cNvPr id="30" name="Rectangle 174"/>
            <p:cNvSpPr>
              <a:spLocks noChangeArrowheads="1"/>
            </p:cNvSpPr>
            <p:nvPr/>
          </p:nvSpPr>
          <p:spPr bwMode="auto">
            <a:xfrm>
              <a:off x="0" y="0"/>
              <a:ext cx="1171575" cy="766762"/>
            </a:xfrm>
            <a:prstGeom prst="rect">
              <a:avLst/>
            </a:prstGeom>
            <a:grpFill/>
            <a:ln w="9525">
              <a:noFill/>
              <a:miter lim="800000"/>
            </a:ln>
          </p:spPr>
          <p:txBody>
            <a:bodyPr anchor="ctr" wrap="none"/>
            <a:lstStyle/>
            <a:p>
              <a:pPr>
                <a:defRPr/>
              </a:pPr>
              <a:endParaRPr altLang="zh-CN" lang="zh-CN"/>
            </a:p>
          </p:txBody>
        </p:sp>
        <p:sp>
          <p:nvSpPr>
            <p:cNvPr id="31" name="Rectangle 177"/>
            <p:cNvSpPr>
              <a:spLocks noChangeArrowheads="1"/>
            </p:cNvSpPr>
            <p:nvPr/>
          </p:nvSpPr>
          <p:spPr bwMode="auto">
            <a:xfrm>
              <a:off x="263905" y="300040"/>
              <a:ext cx="704629" cy="192024"/>
            </a:xfrm>
            <a:prstGeom prst="rect">
              <a:avLst/>
            </a:prstGeom>
            <a:grpFill/>
            <a:ln w="9525">
              <a:noFill/>
              <a:miter lim="800000"/>
            </a:ln>
          </p:spPr>
          <p:txBody>
            <a:bodyPr wrap="none">
              <a:spAutoFit/>
            </a:bodyPr>
            <a:lstStyle/>
            <a:p>
              <a:pPr algn="ctr">
                <a:defRPr/>
              </a:pPr>
              <a:r>
                <a:rPr altLang="en-US" b="1" lang="zh-CN">
                  <a:solidFill>
                    <a:srgbClr val="FFFFFF"/>
                  </a:solidFill>
                  <a:latin charset="-122" pitchFamily="34" typeface="微软雅黑"/>
                  <a:ea charset="-122" pitchFamily="34" typeface="微软雅黑"/>
                </a:rPr>
                <a:t>主题</a:t>
              </a:r>
            </a:p>
          </p:txBody>
        </p:sp>
      </p:grpSp>
    </p:spTree>
    <p:extLst>
      <p:ext uri="{BB962C8B-B14F-4D97-AF65-F5344CB8AC3E}">
        <p14:creationId val="2078029092"/>
      </p:ext>
    </p:extLst>
  </p:cSld>
  <p:clrMapOvr>
    <a:masterClrMapping/>
  </p:clrMapOvr>
  <mc:AlternateContent>
    <mc:Choice Requires="p14">
      <p:transition advClick="0" advTm="3000" p14:dur="1600" spd="slow">
        <p14:gallery dir="l"/>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3"/>
                                        </p:tgtEl>
                                        <p:attrNameLst>
                                          <p:attrName>style.visibility</p:attrName>
                                        </p:attrNameLst>
                                      </p:cBhvr>
                                      <p:to>
                                        <p:strVal val="visible"/>
                                      </p:to>
                                    </p:set>
                                    <p:animEffect filter="randombar(horizontal)"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p:cTn dur="500" fill="hold" id="11"/>
                                        <p:tgtEl>
                                          <p:spTgt spid="24"/>
                                        </p:tgtEl>
                                        <p:attrNameLst>
                                          <p:attrName>ppt_w</p:attrName>
                                        </p:attrNameLst>
                                      </p:cBhvr>
                                      <p:tavLst>
                                        <p:tav tm="0">
                                          <p:val>
                                            <p:fltVal val="0"/>
                                          </p:val>
                                        </p:tav>
                                        <p:tav tm="100000">
                                          <p:val>
                                            <p:strVal val="#ppt_w"/>
                                          </p:val>
                                        </p:tav>
                                      </p:tavLst>
                                    </p:anim>
                                    <p:anim calcmode="lin" valueType="num">
                                      <p:cBhvr>
                                        <p:cTn dur="500" fill="hold" id="12"/>
                                        <p:tgtEl>
                                          <p:spTgt spid="24"/>
                                        </p:tgtEl>
                                        <p:attrNameLst>
                                          <p:attrName>ppt_h</p:attrName>
                                        </p:attrNameLst>
                                      </p:cBhvr>
                                      <p:tavLst>
                                        <p:tav tm="0">
                                          <p:val>
                                            <p:fltVal val="0"/>
                                          </p:val>
                                        </p:tav>
                                        <p:tav tm="100000">
                                          <p:val>
                                            <p:strVal val="#ppt_h"/>
                                          </p:val>
                                        </p:tav>
                                      </p:tavLst>
                                    </p:anim>
                                    <p:animEffect filter="fade" transition="in">
                                      <p:cBhvr>
                                        <p:cTn dur="500" id="13"/>
                                        <p:tgtEl>
                                          <p:spTgt spid="24"/>
                                        </p:tgtEl>
                                      </p:cBhvr>
                                    </p:animEffect>
                                  </p:childTnLst>
                                </p:cTn>
                              </p:par>
                              <p:par>
                                <p:cTn fill="hold" id="14" nodeType="withEffect" presetClass="entr" presetID="53" presetSubtype="0">
                                  <p:stCondLst>
                                    <p:cond delay="250"/>
                                  </p:stCondLst>
                                  <p:childTnLst>
                                    <p:set>
                                      <p:cBhvr>
                                        <p:cTn dur="1" fill="hold" id="15">
                                          <p:stCondLst>
                                            <p:cond delay="0"/>
                                          </p:stCondLst>
                                        </p:cTn>
                                        <p:tgtEl>
                                          <p:spTgt spid="3"/>
                                        </p:tgtEl>
                                        <p:attrNameLst>
                                          <p:attrName>style.visibility</p:attrName>
                                        </p:attrNameLst>
                                      </p:cBhvr>
                                      <p:to>
                                        <p:strVal val="visible"/>
                                      </p:to>
                                    </p:set>
                                    <p:anim calcmode="lin" valueType="num">
                                      <p:cBhvr>
                                        <p:cTn dur="500" fill="hold" id="16"/>
                                        <p:tgtEl>
                                          <p:spTgt spid="3"/>
                                        </p:tgtEl>
                                        <p:attrNameLst>
                                          <p:attrName>ppt_w</p:attrName>
                                        </p:attrNameLst>
                                      </p:cBhvr>
                                      <p:tavLst>
                                        <p:tav tm="0">
                                          <p:val>
                                            <p:fltVal val="0"/>
                                          </p:val>
                                        </p:tav>
                                        <p:tav tm="100000">
                                          <p:val>
                                            <p:strVal val="#ppt_w"/>
                                          </p:val>
                                        </p:tav>
                                      </p:tavLst>
                                    </p:anim>
                                    <p:anim calcmode="lin" valueType="num">
                                      <p:cBhvr>
                                        <p:cTn dur="500" fill="hold" id="17"/>
                                        <p:tgtEl>
                                          <p:spTgt spid="3"/>
                                        </p:tgtEl>
                                        <p:attrNameLst>
                                          <p:attrName>ppt_h</p:attrName>
                                        </p:attrNameLst>
                                      </p:cBhvr>
                                      <p:tavLst>
                                        <p:tav tm="0">
                                          <p:val>
                                            <p:fltVal val="0"/>
                                          </p:val>
                                        </p:tav>
                                        <p:tav tm="100000">
                                          <p:val>
                                            <p:strVal val="#ppt_h"/>
                                          </p:val>
                                        </p:tav>
                                      </p:tavLst>
                                    </p:anim>
                                    <p:animEffect filter="fade" transition="in">
                                      <p:cBhvr>
                                        <p:cTn dur="500" id="18"/>
                                        <p:tgtEl>
                                          <p:spTgt spid="3"/>
                                        </p:tgtEl>
                                      </p:cBhvr>
                                    </p:animEffect>
                                  </p:childTnLst>
                                </p:cTn>
                              </p:par>
                              <p:par>
                                <p:cTn fill="hold" id="19" nodeType="withEffect" presetClass="entr" presetID="53" presetSubtype="0">
                                  <p:stCondLst>
                                    <p:cond delay="500"/>
                                  </p:stCondLst>
                                  <p:childTnLst>
                                    <p:set>
                                      <p:cBhvr>
                                        <p:cTn dur="1" fill="hold" id="20">
                                          <p:stCondLst>
                                            <p:cond delay="0"/>
                                          </p:stCondLst>
                                        </p:cTn>
                                        <p:tgtEl>
                                          <p:spTgt spid="11"/>
                                        </p:tgtEl>
                                        <p:attrNameLst>
                                          <p:attrName>style.visibility</p:attrName>
                                        </p:attrNameLst>
                                      </p:cBhvr>
                                      <p:to>
                                        <p:strVal val="visible"/>
                                      </p:to>
                                    </p:set>
                                    <p:anim calcmode="lin" valueType="num">
                                      <p:cBhvr>
                                        <p:cTn dur="500" fill="hold" id="21"/>
                                        <p:tgtEl>
                                          <p:spTgt spid="11"/>
                                        </p:tgtEl>
                                        <p:attrNameLst>
                                          <p:attrName>ppt_w</p:attrName>
                                        </p:attrNameLst>
                                      </p:cBhvr>
                                      <p:tavLst>
                                        <p:tav tm="0">
                                          <p:val>
                                            <p:fltVal val="0"/>
                                          </p:val>
                                        </p:tav>
                                        <p:tav tm="100000">
                                          <p:val>
                                            <p:strVal val="#ppt_w"/>
                                          </p:val>
                                        </p:tav>
                                      </p:tavLst>
                                    </p:anim>
                                    <p:anim calcmode="lin" valueType="num">
                                      <p:cBhvr>
                                        <p:cTn dur="500" fill="hold" id="22"/>
                                        <p:tgtEl>
                                          <p:spTgt spid="11"/>
                                        </p:tgtEl>
                                        <p:attrNameLst>
                                          <p:attrName>ppt_h</p:attrName>
                                        </p:attrNameLst>
                                      </p:cBhvr>
                                      <p:tavLst>
                                        <p:tav tm="0">
                                          <p:val>
                                            <p:fltVal val="0"/>
                                          </p:val>
                                        </p:tav>
                                        <p:tav tm="100000">
                                          <p:val>
                                            <p:strVal val="#ppt_h"/>
                                          </p:val>
                                        </p:tav>
                                      </p:tavLst>
                                    </p:anim>
                                    <p:animEffect filter="fade" transition="in">
                                      <p:cBhvr>
                                        <p:cTn dur="500" id="23"/>
                                        <p:tgtEl>
                                          <p:spTgt spid="11"/>
                                        </p:tgtEl>
                                      </p:cBhvr>
                                    </p:animEffect>
                                  </p:childTnLst>
                                </p:cTn>
                              </p:par>
                              <p:par>
                                <p:cTn fill="hold" id="24" nodeType="withEffect" presetClass="entr" presetID="53" presetSubtype="0">
                                  <p:stCondLst>
                                    <p:cond delay="750"/>
                                  </p:stCondLst>
                                  <p:childTnLst>
                                    <p:set>
                                      <p:cBhvr>
                                        <p:cTn dur="1" fill="hold" id="25">
                                          <p:stCondLst>
                                            <p:cond delay="0"/>
                                          </p:stCondLst>
                                        </p:cTn>
                                        <p:tgtEl>
                                          <p:spTgt spid="29"/>
                                        </p:tgtEl>
                                        <p:attrNameLst>
                                          <p:attrName>style.visibility</p:attrName>
                                        </p:attrNameLst>
                                      </p:cBhvr>
                                      <p:to>
                                        <p:strVal val="visible"/>
                                      </p:to>
                                    </p:set>
                                    <p:anim calcmode="lin" valueType="num">
                                      <p:cBhvr>
                                        <p:cTn dur="500" fill="hold" id="26"/>
                                        <p:tgtEl>
                                          <p:spTgt spid="29"/>
                                        </p:tgtEl>
                                        <p:attrNameLst>
                                          <p:attrName>ppt_w</p:attrName>
                                        </p:attrNameLst>
                                      </p:cBhvr>
                                      <p:tavLst>
                                        <p:tav tm="0">
                                          <p:val>
                                            <p:fltVal val="0"/>
                                          </p:val>
                                        </p:tav>
                                        <p:tav tm="100000">
                                          <p:val>
                                            <p:strVal val="#ppt_w"/>
                                          </p:val>
                                        </p:tav>
                                      </p:tavLst>
                                    </p:anim>
                                    <p:anim calcmode="lin" valueType="num">
                                      <p:cBhvr>
                                        <p:cTn dur="500" fill="hold" id="27"/>
                                        <p:tgtEl>
                                          <p:spTgt spid="29"/>
                                        </p:tgtEl>
                                        <p:attrNameLst>
                                          <p:attrName>ppt_h</p:attrName>
                                        </p:attrNameLst>
                                      </p:cBhvr>
                                      <p:tavLst>
                                        <p:tav tm="0">
                                          <p:val>
                                            <p:fltVal val="0"/>
                                          </p:val>
                                        </p:tav>
                                        <p:tav tm="100000">
                                          <p:val>
                                            <p:strVal val="#ppt_h"/>
                                          </p:val>
                                        </p:tav>
                                      </p:tavLst>
                                    </p:anim>
                                    <p:animEffect filter="fade" transition="in">
                                      <p:cBhvr>
                                        <p:cTn dur="500" id="28"/>
                                        <p:tgtEl>
                                          <p:spTgt spid="29"/>
                                        </p:tgtEl>
                                      </p:cBhvr>
                                    </p:animEffect>
                                  </p:childTnLst>
                                </p:cTn>
                              </p:par>
                            </p:childTnLst>
                          </p:cTn>
                        </p:par>
                        <p:par>
                          <p:cTn fill="hold" id="29" nodeType="afterGroup">
                            <p:stCondLst>
                              <p:cond delay="1750"/>
                            </p:stCondLst>
                            <p:childTnLst>
                              <p:par>
                                <p:cTn fill="hold" id="30" nodeType="afterEffect" presetClass="entr" presetID="14" presetSubtype="10">
                                  <p:stCondLst>
                                    <p:cond delay="0"/>
                                  </p:stCondLst>
                                  <p:childTnLst>
                                    <p:set>
                                      <p:cBhvr>
                                        <p:cTn dur="1" fill="hold" id="31">
                                          <p:stCondLst>
                                            <p:cond delay="0"/>
                                          </p:stCondLst>
                                        </p:cTn>
                                        <p:tgtEl>
                                          <p:spTgt spid="19461"/>
                                        </p:tgtEl>
                                        <p:attrNameLst>
                                          <p:attrName>style.visibility</p:attrName>
                                        </p:attrNameLst>
                                      </p:cBhvr>
                                      <p:to>
                                        <p:strVal val="visible"/>
                                      </p:to>
                                    </p:set>
                                    <p:animEffect filter="randombar(horizontal)" transition="in">
                                      <p:cBhvr>
                                        <p:cTn dur="500" id="32"/>
                                        <p:tgtEl>
                                          <p:spTgt spid="19461"/>
                                        </p:tgtEl>
                                      </p:cBhvr>
                                    </p:animEffect>
                                  </p:childTnLst>
                                </p:cTn>
                              </p:par>
                              <p:par>
                                <p:cTn fill="hold" id="33" nodeType="withEffect" presetClass="entr" presetID="14" presetSubtype="10">
                                  <p:stCondLst>
                                    <p:cond delay="0"/>
                                  </p:stCondLst>
                                  <p:childTnLst>
                                    <p:set>
                                      <p:cBhvr>
                                        <p:cTn dur="1" fill="hold" id="34">
                                          <p:stCondLst>
                                            <p:cond delay="0"/>
                                          </p:stCondLst>
                                        </p:cTn>
                                        <p:tgtEl>
                                          <p:spTgt spid="19465"/>
                                        </p:tgtEl>
                                        <p:attrNameLst>
                                          <p:attrName>style.visibility</p:attrName>
                                        </p:attrNameLst>
                                      </p:cBhvr>
                                      <p:to>
                                        <p:strVal val="visible"/>
                                      </p:to>
                                    </p:set>
                                    <p:animEffect filter="randombar(horizontal)" transition="in">
                                      <p:cBhvr>
                                        <p:cTn dur="500" id="35"/>
                                        <p:tgtEl>
                                          <p:spTgt spid="19465"/>
                                        </p:tgtEl>
                                      </p:cBhvr>
                                    </p:animEffect>
                                  </p:childTnLst>
                                </p:cTn>
                              </p:par>
                              <p:par>
                                <p:cTn fill="hold" id="36" nodeType="withEffect" presetClass="entr" presetID="14" presetSubtype="10">
                                  <p:stCondLst>
                                    <p:cond delay="0"/>
                                  </p:stCondLst>
                                  <p:childTnLst>
                                    <p:set>
                                      <p:cBhvr>
                                        <p:cTn dur="1" fill="hold" id="37">
                                          <p:stCondLst>
                                            <p:cond delay="0"/>
                                          </p:stCondLst>
                                        </p:cTn>
                                        <p:tgtEl>
                                          <p:spTgt spid="19459"/>
                                        </p:tgtEl>
                                        <p:attrNameLst>
                                          <p:attrName>style.visibility</p:attrName>
                                        </p:attrNameLst>
                                      </p:cBhvr>
                                      <p:to>
                                        <p:strVal val="visible"/>
                                      </p:to>
                                    </p:set>
                                    <p:animEffect filter="randombar(horizontal)" transition="in">
                                      <p:cBhvr>
                                        <p:cTn dur="500" id="38"/>
                                        <p:tgtEl>
                                          <p:spTgt spid="19459"/>
                                        </p:tgtEl>
                                      </p:cBhvr>
                                    </p:animEffect>
                                  </p:childTnLst>
                                </p:cTn>
                              </p:par>
                              <p:par>
                                <p:cTn fill="hold" id="39" nodeType="withEffect" presetClass="entr" presetID="14" presetSubtype="10">
                                  <p:stCondLst>
                                    <p:cond delay="0"/>
                                  </p:stCondLst>
                                  <p:childTnLst>
                                    <p:set>
                                      <p:cBhvr>
                                        <p:cTn dur="1" fill="hold" id="40">
                                          <p:stCondLst>
                                            <p:cond delay="0"/>
                                          </p:stCondLst>
                                        </p:cTn>
                                        <p:tgtEl>
                                          <p:spTgt spid="19463"/>
                                        </p:tgtEl>
                                        <p:attrNameLst>
                                          <p:attrName>style.visibility</p:attrName>
                                        </p:attrNameLst>
                                      </p:cBhvr>
                                      <p:to>
                                        <p:strVal val="visible"/>
                                      </p:to>
                                    </p:set>
                                    <p:animEffect filter="randombar(horizontal)" transition="in">
                                      <p:cBhvr>
                                        <p:cTn dur="500" id="41"/>
                                        <p:tgtEl>
                                          <p:spTgt spid="194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1875588" y="170080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grpSp>
        <p:nvGrpSpPr>
          <p:cNvPr id="42" name="组合 41"/>
          <p:cNvGrpSpPr/>
          <p:nvPr/>
        </p:nvGrpSpPr>
        <p:grpSpPr>
          <a:xfrm>
            <a:off x="1417067" y="908720"/>
            <a:ext cx="1728192" cy="1728192"/>
            <a:chOff x="1417067" y="908720"/>
            <a:chExt cx="1728192" cy="1728192"/>
          </a:xfrm>
        </p:grpSpPr>
        <p:grpSp>
          <p:nvGrpSpPr>
            <p:cNvPr id="43" name="组合 42"/>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5" name="椭圆 44"/>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44" name="TextBox 7"/>
            <p:cNvSpPr>
              <a:spLocks noChangeArrowheads="1"/>
            </p:cNvSpPr>
            <p:nvPr/>
          </p:nvSpPr>
          <p:spPr bwMode="auto">
            <a:xfrm>
              <a:off x="1514169" y="1340768"/>
              <a:ext cx="1487074" cy="822960"/>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5400">
                  <a:solidFill>
                    <a:srgbClr val="0070C0"/>
                  </a:solidFill>
                  <a:latin charset="0" pitchFamily="34" typeface="Impact MT Std"/>
                  <a:ea charset="-122" pitchFamily="34" typeface="微软雅黑"/>
                  <a:sym charset="-122" pitchFamily="34" typeface="微软雅黑"/>
                </a:rPr>
                <a:t>5</a:t>
              </a:r>
            </a:p>
          </p:txBody>
        </p:sp>
      </p:grpSp>
      <p:sp>
        <p:nvSpPr>
          <p:cNvPr id="65" name="TextBox 7"/>
          <p:cNvSpPr>
            <a:spLocks noChangeArrowheads="1"/>
          </p:cNvSpPr>
          <p:nvPr/>
        </p:nvSpPr>
        <p:spPr bwMode="auto">
          <a:xfrm>
            <a:off x="3505298" y="1817303"/>
            <a:ext cx="3672408" cy="4876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sz="3200">
                <a:solidFill>
                  <a:srgbClr val="0070C0"/>
                </a:solidFill>
                <a:latin charset="-122" pitchFamily="34" typeface="微软雅黑"/>
                <a:ea charset="-122" pitchFamily="34" typeface="微软雅黑"/>
                <a:sym charset="-122" pitchFamily="34" typeface="微软雅黑"/>
              </a:rPr>
              <a:t>明年工作计划</a:t>
            </a:r>
          </a:p>
        </p:txBody>
      </p:sp>
      <p:grpSp>
        <p:nvGrpSpPr>
          <p:cNvPr id="66" name="组合 65"/>
          <p:cNvGrpSpPr/>
          <p:nvPr/>
        </p:nvGrpSpPr>
        <p:grpSpPr>
          <a:xfrm>
            <a:off x="3523860" y="2420888"/>
            <a:ext cx="1386661" cy="215444"/>
            <a:chOff x="3505299" y="2420888"/>
            <a:chExt cx="1386661" cy="215444"/>
          </a:xfrm>
        </p:grpSpPr>
        <p:sp>
          <p:nvSpPr>
            <p:cNvPr id="67" name="等腰三角形 66"/>
            <p:cNvSpPr/>
            <p:nvPr/>
          </p:nvSpPr>
          <p:spPr>
            <a:xfrm rot="5400000">
              <a:off x="3505299"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68" name="TextBox 7"/>
            <p:cNvSpPr>
              <a:spLocks noChangeArrowheads="1"/>
            </p:cNvSpPr>
            <p:nvPr/>
          </p:nvSpPr>
          <p:spPr bwMode="auto">
            <a:xfrm>
              <a:off x="3748217" y="2420888"/>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明年计划思路</a:t>
              </a:r>
            </a:p>
          </p:txBody>
        </p:sp>
      </p:grpSp>
      <p:grpSp>
        <p:nvGrpSpPr>
          <p:cNvPr id="69" name="组合 68"/>
          <p:cNvGrpSpPr/>
          <p:nvPr/>
        </p:nvGrpSpPr>
        <p:grpSpPr>
          <a:xfrm>
            <a:off x="5017467" y="2420888"/>
            <a:ext cx="1386661" cy="215444"/>
            <a:chOff x="5017467" y="2420888"/>
            <a:chExt cx="1386661" cy="215444"/>
          </a:xfrm>
        </p:grpSpPr>
        <p:sp>
          <p:nvSpPr>
            <p:cNvPr id="70" name="等腰三角形 69"/>
            <p:cNvSpPr/>
            <p:nvPr/>
          </p:nvSpPr>
          <p:spPr>
            <a:xfrm rot="5400000">
              <a:off x="5017467"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1" name="TextBox 7"/>
            <p:cNvSpPr>
              <a:spLocks noChangeArrowheads="1"/>
            </p:cNvSpPr>
            <p:nvPr/>
          </p:nvSpPr>
          <p:spPr bwMode="auto">
            <a:xfrm>
              <a:off x="5260384" y="2420888"/>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五年工作计划</a:t>
              </a:r>
            </a:p>
          </p:txBody>
        </p:sp>
      </p:grpSp>
      <p:grpSp>
        <p:nvGrpSpPr>
          <p:cNvPr id="72" name="组合 71"/>
          <p:cNvGrpSpPr/>
          <p:nvPr/>
        </p:nvGrpSpPr>
        <p:grpSpPr>
          <a:xfrm>
            <a:off x="3505299" y="2709500"/>
            <a:ext cx="1386661" cy="215444"/>
            <a:chOff x="3505299" y="2709500"/>
            <a:chExt cx="1386661" cy="215444"/>
          </a:xfrm>
        </p:grpSpPr>
        <p:sp>
          <p:nvSpPr>
            <p:cNvPr id="73" name="等腰三角形 72"/>
            <p:cNvSpPr/>
            <p:nvPr/>
          </p:nvSpPr>
          <p:spPr>
            <a:xfrm rot="5400000">
              <a:off x="3505299"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4" name="TextBox 7"/>
            <p:cNvSpPr>
              <a:spLocks noChangeArrowheads="1"/>
            </p:cNvSpPr>
            <p:nvPr/>
          </p:nvSpPr>
          <p:spPr bwMode="auto">
            <a:xfrm>
              <a:off x="3748216" y="2709500"/>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实施步骤概述</a:t>
              </a:r>
            </a:p>
          </p:txBody>
        </p:sp>
      </p:grpSp>
      <p:grpSp>
        <p:nvGrpSpPr>
          <p:cNvPr id="75" name="组合 74"/>
          <p:cNvGrpSpPr/>
          <p:nvPr/>
        </p:nvGrpSpPr>
        <p:grpSpPr>
          <a:xfrm>
            <a:off x="5017467" y="2709500"/>
            <a:ext cx="1386661" cy="215444"/>
            <a:chOff x="5017467" y="2709500"/>
            <a:chExt cx="1386661" cy="215444"/>
          </a:xfrm>
        </p:grpSpPr>
        <p:sp>
          <p:nvSpPr>
            <p:cNvPr id="76" name="等腰三角形 75"/>
            <p:cNvSpPr/>
            <p:nvPr/>
          </p:nvSpPr>
          <p:spPr>
            <a:xfrm rot="5400000">
              <a:off x="5017467"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7" name="TextBox 7"/>
            <p:cNvSpPr>
              <a:spLocks noChangeArrowheads="1"/>
            </p:cNvSpPr>
            <p:nvPr/>
          </p:nvSpPr>
          <p:spPr bwMode="auto">
            <a:xfrm>
              <a:off x="5260384" y="2709500"/>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未来工作展望</a:t>
              </a:r>
            </a:p>
          </p:txBody>
        </p:sp>
      </p:grpSp>
      <p:sp>
        <p:nvSpPr>
          <p:cNvPr id="78" name="TextBox 7"/>
          <p:cNvSpPr>
            <a:spLocks noChangeArrowheads="1"/>
          </p:cNvSpPr>
          <p:nvPr/>
        </p:nvSpPr>
        <p:spPr bwMode="auto">
          <a:xfrm>
            <a:off x="2281163" y="3261526"/>
            <a:ext cx="7710008" cy="1920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rgbClr val="0070C0"/>
                </a:solidFill>
                <a:latin charset="-122" pitchFamily="34" typeface="微软雅黑"/>
                <a:ea charset="-122" pitchFamily="34" typeface="微软雅黑"/>
                <a:sym charset="-122" pitchFamily="34" typeface="微软雅黑"/>
              </a:rPr>
              <a:t>在此输入章节详细文字介绍，表达主题的含义合图表的意义，在此输入章节详细文字介绍，表达主题的含义合图表的意义。</a:t>
            </a:r>
          </a:p>
          <a:p>
            <a:pPr fontAlgn="auto">
              <a:spcBef>
                <a:spcPct val="0"/>
              </a:spcBef>
              <a:spcAft>
                <a:spcPct val="0"/>
              </a:spcAft>
              <a:defRPr/>
            </a:pPr>
            <a:endParaRPr altLang="en-US" b="1" lang="zh-CN">
              <a:solidFill>
                <a:srgbClr val="0070C0"/>
              </a:solidFill>
              <a:latin charset="-122" pitchFamily="34" typeface="微软雅黑"/>
              <a:ea charset="-122" pitchFamily="34" typeface="微软雅黑"/>
              <a:sym charset="-122" pitchFamily="34" typeface="微软雅黑"/>
            </a:endParaRPr>
          </a:p>
          <a:p>
            <a:pPr fontAlgn="auto">
              <a:spcBef>
                <a:spcPct val="0"/>
              </a:spcBef>
              <a:spcAft>
                <a:spcPct val="0"/>
              </a:spcAft>
              <a:defRPr/>
            </a:pPr>
            <a:r>
              <a:rPr altLang="en-US" b="1" lang="zh-CN">
                <a:solidFill>
                  <a:srgbClr val="0070C0"/>
                </a:solidFill>
                <a:latin charset="-122" pitchFamily="34" typeface="微软雅黑"/>
                <a:ea charset="-122" pitchFamily="34" typeface="微软雅黑"/>
                <a:sym charset="-122" pitchFamily="34" typeface="微软雅黑"/>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p>
        </p:txBody>
      </p:sp>
      <p:sp>
        <p:nvSpPr>
          <p:cNvPr id="79" name="TextBox 78"/>
          <p:cNvSpPr txBox="1"/>
          <p:nvPr/>
        </p:nvSpPr>
        <p:spPr>
          <a:xfrm>
            <a:off x="13514411" y="7029400"/>
            <a:ext cx="868680" cy="365760"/>
          </a:xfrm>
          <a:prstGeom prst="rect">
            <a:avLst/>
          </a:prstGeom>
          <a:noFill/>
        </p:spPr>
        <p:txBody>
          <a:bodyPr rtlCol="0" wrap="none">
            <a:spAutoFit/>
          </a:bodyPr>
          <a:lstStyle/>
          <a:p>
            <a:r>
              <a:rPr altLang="en-US" lang="zh-CN"/>
              <a:t>延时符</a:t>
            </a:r>
          </a:p>
        </p:txBody>
      </p:sp>
      <p:grpSp>
        <p:nvGrpSpPr>
          <p:cNvPr id="47" name="组合 46"/>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8" name="椭圆 47"/>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0" name="组合 49"/>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1" name="椭圆 50"/>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3" name="组合 52"/>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4" name="椭圆 53"/>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6" name="组合 55"/>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7" name="椭圆 56"/>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9" name="组合 58"/>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0" name="椭圆 59"/>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62" name="组合 61"/>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3" name="椭圆 62"/>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236517877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41"/>
                                        </p:tgtEl>
                                        <p:attrNameLst>
                                          <p:attrName>style.visibility</p:attrName>
                                        </p:attrNameLst>
                                      </p:cBhvr>
                                      <p:to>
                                        <p:strVal val="visible"/>
                                      </p:to>
                                    </p:set>
                                    <p:animEffect filter="wheel(1)" transition="in">
                                      <p:cBhvr>
                                        <p:cTn dur="2000" id="7"/>
                                        <p:tgtEl>
                                          <p:spTgt spid="41"/>
                                        </p:tgtEl>
                                      </p:cBhvr>
                                    </p:animEffect>
                                  </p:childTnLst>
                                </p:cTn>
                              </p:par>
                            </p:childTnLst>
                          </p:cTn>
                        </p:par>
                        <p:par>
                          <p:cTn fill="hold" id="8" nodeType="afterGroup">
                            <p:stCondLst>
                              <p:cond delay="2000"/>
                            </p:stCondLst>
                            <p:childTnLst>
                              <p:par>
                                <p:cTn fill="hold" id="9" nodeType="afterEffect" presetClass="entr" presetID="42"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1000" id="11"/>
                                        <p:tgtEl>
                                          <p:spTgt spid="42"/>
                                        </p:tgtEl>
                                      </p:cBhvr>
                                    </p:animEffect>
                                    <p:anim calcmode="lin" valueType="num">
                                      <p:cBhvr>
                                        <p:cTn dur="1000" fill="hold" id="12"/>
                                        <p:tgtEl>
                                          <p:spTgt spid="42"/>
                                        </p:tgtEl>
                                        <p:attrNameLst>
                                          <p:attrName>ppt_x</p:attrName>
                                        </p:attrNameLst>
                                      </p:cBhvr>
                                      <p:tavLst>
                                        <p:tav tm="0">
                                          <p:val>
                                            <p:strVal val="#ppt_x"/>
                                          </p:val>
                                        </p:tav>
                                        <p:tav tm="100000">
                                          <p:val>
                                            <p:strVal val="#ppt_x"/>
                                          </p:val>
                                        </p:tav>
                                      </p:tavLst>
                                    </p:anim>
                                    <p:anim calcmode="lin" valueType="num">
                                      <p:cBhvr>
                                        <p:cTn dur="1000" fill="hold" id="13"/>
                                        <p:tgtEl>
                                          <p:spTgt spid="4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3000"/>
                            </p:stCondLst>
                            <p:childTnLst>
                              <p:par>
                                <p:cTn fill="hold" grpId="0" id="15" nodeType="afterEffect" presetClass="entr" presetID="42" presetSubtype="0">
                                  <p:stCondLst>
                                    <p:cond delay="0"/>
                                  </p:stCondLst>
                                  <p:childTnLst>
                                    <p:set>
                                      <p:cBhvr>
                                        <p:cTn dur="1" fill="hold" id="16">
                                          <p:stCondLst>
                                            <p:cond delay="0"/>
                                          </p:stCondLst>
                                        </p:cTn>
                                        <p:tgtEl>
                                          <p:spTgt spid="65"/>
                                        </p:tgtEl>
                                        <p:attrNameLst>
                                          <p:attrName>style.visibility</p:attrName>
                                        </p:attrNameLst>
                                      </p:cBhvr>
                                      <p:to>
                                        <p:strVal val="visible"/>
                                      </p:to>
                                    </p:set>
                                    <p:animEffect filter="fade" transition="in">
                                      <p:cBhvr>
                                        <p:cTn dur="1000" id="17"/>
                                        <p:tgtEl>
                                          <p:spTgt spid="65"/>
                                        </p:tgtEl>
                                      </p:cBhvr>
                                    </p:animEffect>
                                    <p:anim calcmode="lin" valueType="num">
                                      <p:cBhvr>
                                        <p:cTn dur="1000" fill="hold" id="18"/>
                                        <p:tgtEl>
                                          <p:spTgt spid="65"/>
                                        </p:tgtEl>
                                        <p:attrNameLst>
                                          <p:attrName>ppt_x</p:attrName>
                                        </p:attrNameLst>
                                      </p:cBhvr>
                                      <p:tavLst>
                                        <p:tav tm="0">
                                          <p:val>
                                            <p:strVal val="#ppt_x"/>
                                          </p:val>
                                        </p:tav>
                                        <p:tav tm="100000">
                                          <p:val>
                                            <p:strVal val="#ppt_x"/>
                                          </p:val>
                                        </p:tav>
                                      </p:tavLst>
                                    </p:anim>
                                    <p:anim calcmode="lin" valueType="num">
                                      <p:cBhvr>
                                        <p:cTn dur="1000" fill="hold" id="19"/>
                                        <p:tgtEl>
                                          <p:spTgt spid="6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4000"/>
                            </p:stCondLst>
                            <p:childTnLst>
                              <p:par>
                                <p:cTn fill="hold" id="21" nodeType="afterEffect" presetClass="entr" presetID="2" presetSubtype="8">
                                  <p:stCondLst>
                                    <p:cond delay="0"/>
                                  </p:stCondLst>
                                  <p:childTnLst>
                                    <p:set>
                                      <p:cBhvr>
                                        <p:cTn dur="1" fill="hold" id="22">
                                          <p:stCondLst>
                                            <p:cond delay="0"/>
                                          </p:stCondLst>
                                        </p:cTn>
                                        <p:tgtEl>
                                          <p:spTgt spid="66"/>
                                        </p:tgtEl>
                                        <p:attrNameLst>
                                          <p:attrName>style.visibility</p:attrName>
                                        </p:attrNameLst>
                                      </p:cBhvr>
                                      <p:to>
                                        <p:strVal val="visible"/>
                                      </p:to>
                                    </p:set>
                                    <p:anim calcmode="lin" valueType="num">
                                      <p:cBhvr additive="base">
                                        <p:cTn dur="500" fill="hold" id="23"/>
                                        <p:tgtEl>
                                          <p:spTgt spid="66"/>
                                        </p:tgtEl>
                                        <p:attrNameLst>
                                          <p:attrName>ppt_x</p:attrName>
                                        </p:attrNameLst>
                                      </p:cBhvr>
                                      <p:tavLst>
                                        <p:tav tm="0">
                                          <p:val>
                                            <p:strVal val="0-#ppt_w/2"/>
                                          </p:val>
                                        </p:tav>
                                        <p:tav tm="100000">
                                          <p:val>
                                            <p:strVal val="#ppt_x"/>
                                          </p:val>
                                        </p:tav>
                                      </p:tavLst>
                                    </p:anim>
                                    <p:anim calcmode="lin" valueType="num">
                                      <p:cBhvr additive="base">
                                        <p:cTn dur="500" fill="hold" id="24"/>
                                        <p:tgtEl>
                                          <p:spTgt spid="6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4500"/>
                            </p:stCondLst>
                            <p:childTnLst>
                              <p:par>
                                <p:cTn fill="hold" id="26" nodeType="afterEffect" presetClass="entr" presetID="2" presetSubtype="8">
                                  <p:stCondLst>
                                    <p:cond delay="0"/>
                                  </p:stCondLst>
                                  <p:childTnLst>
                                    <p:set>
                                      <p:cBhvr>
                                        <p:cTn dur="1" fill="hold" id="27">
                                          <p:stCondLst>
                                            <p:cond delay="0"/>
                                          </p:stCondLst>
                                        </p:cTn>
                                        <p:tgtEl>
                                          <p:spTgt spid="69"/>
                                        </p:tgtEl>
                                        <p:attrNameLst>
                                          <p:attrName>style.visibility</p:attrName>
                                        </p:attrNameLst>
                                      </p:cBhvr>
                                      <p:to>
                                        <p:strVal val="visible"/>
                                      </p:to>
                                    </p:set>
                                    <p:anim calcmode="lin" valueType="num">
                                      <p:cBhvr additive="base">
                                        <p:cTn dur="500" fill="hold" id="28"/>
                                        <p:tgtEl>
                                          <p:spTgt spid="69"/>
                                        </p:tgtEl>
                                        <p:attrNameLst>
                                          <p:attrName>ppt_x</p:attrName>
                                        </p:attrNameLst>
                                      </p:cBhvr>
                                      <p:tavLst>
                                        <p:tav tm="0">
                                          <p:val>
                                            <p:strVal val="0-#ppt_w/2"/>
                                          </p:val>
                                        </p:tav>
                                        <p:tav tm="100000">
                                          <p:val>
                                            <p:strVal val="#ppt_x"/>
                                          </p:val>
                                        </p:tav>
                                      </p:tavLst>
                                    </p:anim>
                                    <p:anim calcmode="lin" valueType="num">
                                      <p:cBhvr additive="base">
                                        <p:cTn dur="500" fill="hold" id="29"/>
                                        <p:tgtEl>
                                          <p:spTgt spid="6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5000"/>
                            </p:stCondLst>
                            <p:childTnLst>
                              <p:par>
                                <p:cTn fill="hold" id="31" nodeType="afterEffect" presetClass="entr" presetID="2" presetSubtype="8">
                                  <p:stCondLst>
                                    <p:cond delay="0"/>
                                  </p:stCondLst>
                                  <p:childTnLst>
                                    <p:set>
                                      <p:cBhvr>
                                        <p:cTn dur="1" fill="hold" id="32">
                                          <p:stCondLst>
                                            <p:cond delay="0"/>
                                          </p:stCondLst>
                                        </p:cTn>
                                        <p:tgtEl>
                                          <p:spTgt spid="72"/>
                                        </p:tgtEl>
                                        <p:attrNameLst>
                                          <p:attrName>style.visibility</p:attrName>
                                        </p:attrNameLst>
                                      </p:cBhvr>
                                      <p:to>
                                        <p:strVal val="visible"/>
                                      </p:to>
                                    </p:set>
                                    <p:anim calcmode="lin" valueType="num">
                                      <p:cBhvr additive="base">
                                        <p:cTn dur="500" fill="hold" id="33"/>
                                        <p:tgtEl>
                                          <p:spTgt spid="72"/>
                                        </p:tgtEl>
                                        <p:attrNameLst>
                                          <p:attrName>ppt_x</p:attrName>
                                        </p:attrNameLst>
                                      </p:cBhvr>
                                      <p:tavLst>
                                        <p:tav tm="0">
                                          <p:val>
                                            <p:strVal val="0-#ppt_w/2"/>
                                          </p:val>
                                        </p:tav>
                                        <p:tav tm="100000">
                                          <p:val>
                                            <p:strVal val="#ppt_x"/>
                                          </p:val>
                                        </p:tav>
                                      </p:tavLst>
                                    </p:anim>
                                    <p:anim calcmode="lin" valueType="num">
                                      <p:cBhvr additive="base">
                                        <p:cTn dur="500" fill="hold" id="34"/>
                                        <p:tgtEl>
                                          <p:spTgt spid="72"/>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5500"/>
                            </p:stCondLst>
                            <p:childTnLst>
                              <p:par>
                                <p:cTn fill="hold" id="36" nodeType="afterEffect" presetClass="entr" presetID="2" presetSubtype="8">
                                  <p:stCondLst>
                                    <p:cond delay="0"/>
                                  </p:stCondLst>
                                  <p:childTnLst>
                                    <p:set>
                                      <p:cBhvr>
                                        <p:cTn dur="1" fill="hold" id="37">
                                          <p:stCondLst>
                                            <p:cond delay="0"/>
                                          </p:stCondLst>
                                        </p:cTn>
                                        <p:tgtEl>
                                          <p:spTgt spid="75"/>
                                        </p:tgtEl>
                                        <p:attrNameLst>
                                          <p:attrName>style.visibility</p:attrName>
                                        </p:attrNameLst>
                                      </p:cBhvr>
                                      <p:to>
                                        <p:strVal val="visible"/>
                                      </p:to>
                                    </p:set>
                                    <p:anim calcmode="lin" valueType="num">
                                      <p:cBhvr additive="base">
                                        <p:cTn dur="500" fill="hold" id="38"/>
                                        <p:tgtEl>
                                          <p:spTgt spid="75"/>
                                        </p:tgtEl>
                                        <p:attrNameLst>
                                          <p:attrName>ppt_x</p:attrName>
                                        </p:attrNameLst>
                                      </p:cBhvr>
                                      <p:tavLst>
                                        <p:tav tm="0">
                                          <p:val>
                                            <p:strVal val="0-#ppt_w/2"/>
                                          </p:val>
                                        </p:tav>
                                        <p:tav tm="100000">
                                          <p:val>
                                            <p:strVal val="#ppt_x"/>
                                          </p:val>
                                        </p:tav>
                                      </p:tavLst>
                                    </p:anim>
                                    <p:anim calcmode="lin" valueType="num">
                                      <p:cBhvr additive="base">
                                        <p:cTn dur="500" fill="hold" id="39"/>
                                        <p:tgtEl>
                                          <p:spTgt spid="75"/>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78"/>
                                        </p:tgtEl>
                                        <p:attrNameLst>
                                          <p:attrName>style.visibility</p:attrName>
                                        </p:attrNameLst>
                                      </p:cBhvr>
                                      <p:to>
                                        <p:strVal val="visible"/>
                                      </p:to>
                                    </p:set>
                                    <p:animEffect filter="fade" transition="in">
                                      <p:cBhvr>
                                        <p:cTn dur="1000" id="43"/>
                                        <p:tgtEl>
                                          <p:spTgt spid="78"/>
                                        </p:tgtEl>
                                      </p:cBhvr>
                                    </p:animEffect>
                                    <p:anim calcmode="lin" valueType="num">
                                      <p:cBhvr>
                                        <p:cTn dur="1000" fill="hold" id="44"/>
                                        <p:tgtEl>
                                          <p:spTgt spid="78"/>
                                        </p:tgtEl>
                                        <p:attrNameLst>
                                          <p:attrName>ppt_x</p:attrName>
                                        </p:attrNameLst>
                                      </p:cBhvr>
                                      <p:tavLst>
                                        <p:tav tm="0">
                                          <p:val>
                                            <p:strVal val="#ppt_x"/>
                                          </p:val>
                                        </p:tav>
                                        <p:tav tm="100000">
                                          <p:val>
                                            <p:strVal val="#ppt_x"/>
                                          </p:val>
                                        </p:tav>
                                      </p:tavLst>
                                    </p:anim>
                                    <p:anim calcmode="lin" valueType="num">
                                      <p:cBhvr>
                                        <p:cTn dur="1000" fill="hold" id="45"/>
                                        <p:tgtEl>
                                          <p:spTgt spid="78"/>
                                        </p:tgtEl>
                                        <p:attrNameLst>
                                          <p:attrName>ppt_y</p:attrName>
                                        </p:attrNameLst>
                                      </p:cBhvr>
                                      <p:tavLst>
                                        <p:tav tm="0">
                                          <p:val>
                                            <p:strVal val="#ppt_y+.1"/>
                                          </p:val>
                                        </p:tav>
                                        <p:tav tm="100000">
                                          <p:val>
                                            <p:strVal val="#ppt_y"/>
                                          </p:val>
                                        </p:tav>
                                      </p:tavLst>
                                    </p:anim>
                                  </p:childTnLst>
                                </p:cTn>
                              </p:par>
                              <p:par>
                                <p:cTn fill="hold" id="46" nodeType="withEffect" presetClass="entr" presetID="2" presetSubtype="6">
                                  <p:stCondLst>
                                    <p:cond delay="750"/>
                                  </p:stCondLst>
                                  <p:childTnLst>
                                    <p:set>
                                      <p:cBhvr>
                                        <p:cTn dur="1" fill="hold" id="47">
                                          <p:stCondLst>
                                            <p:cond delay="0"/>
                                          </p:stCondLst>
                                        </p:cTn>
                                        <p:tgtEl>
                                          <p:spTgt spid="47"/>
                                        </p:tgtEl>
                                        <p:attrNameLst>
                                          <p:attrName>style.visibility</p:attrName>
                                        </p:attrNameLst>
                                      </p:cBhvr>
                                      <p:to>
                                        <p:strVal val="visible"/>
                                      </p:to>
                                    </p:set>
                                    <p:anim calcmode="lin" valueType="num">
                                      <p:cBhvr additive="base">
                                        <p:cTn dur="500" fill="hold" id="48"/>
                                        <p:tgtEl>
                                          <p:spTgt spid="47"/>
                                        </p:tgtEl>
                                        <p:attrNameLst>
                                          <p:attrName>ppt_x</p:attrName>
                                        </p:attrNameLst>
                                      </p:cBhvr>
                                      <p:tavLst>
                                        <p:tav tm="0">
                                          <p:val>
                                            <p:strVal val="1+#ppt_w/2"/>
                                          </p:val>
                                        </p:tav>
                                        <p:tav tm="100000">
                                          <p:val>
                                            <p:strVal val="#ppt_x"/>
                                          </p:val>
                                        </p:tav>
                                      </p:tavLst>
                                    </p:anim>
                                    <p:anim calcmode="lin" valueType="num">
                                      <p:cBhvr additive="base">
                                        <p:cTn dur="500" fill="hold" id="49"/>
                                        <p:tgtEl>
                                          <p:spTgt spid="47"/>
                                        </p:tgtEl>
                                        <p:attrNameLst>
                                          <p:attrName>ppt_y</p:attrName>
                                        </p:attrNameLst>
                                      </p:cBhvr>
                                      <p:tavLst>
                                        <p:tav tm="0">
                                          <p:val>
                                            <p:strVal val="1+#ppt_h/2"/>
                                          </p:val>
                                        </p:tav>
                                        <p:tav tm="100000">
                                          <p:val>
                                            <p:strVal val="#ppt_y"/>
                                          </p:val>
                                        </p:tav>
                                      </p:tavLst>
                                    </p:anim>
                                  </p:childTnLst>
                                </p:cTn>
                              </p:par>
                              <p:par>
                                <p:cTn fill="hold" id="50" nodeType="withEffect" presetClass="entr" presetID="2" presetSubtype="6">
                                  <p:stCondLst>
                                    <p:cond delay="750"/>
                                  </p:stCondLst>
                                  <p:childTnLst>
                                    <p:set>
                                      <p:cBhvr>
                                        <p:cTn dur="1" fill="hold" id="51">
                                          <p:stCondLst>
                                            <p:cond delay="0"/>
                                          </p:stCondLst>
                                        </p:cTn>
                                        <p:tgtEl>
                                          <p:spTgt spid="50"/>
                                        </p:tgtEl>
                                        <p:attrNameLst>
                                          <p:attrName>style.visibility</p:attrName>
                                        </p:attrNameLst>
                                      </p:cBhvr>
                                      <p:to>
                                        <p:strVal val="visible"/>
                                      </p:to>
                                    </p:set>
                                    <p:anim calcmode="lin" valueType="num">
                                      <p:cBhvr additive="base">
                                        <p:cTn dur="500" fill="hold" id="52"/>
                                        <p:tgtEl>
                                          <p:spTgt spid="50"/>
                                        </p:tgtEl>
                                        <p:attrNameLst>
                                          <p:attrName>ppt_x</p:attrName>
                                        </p:attrNameLst>
                                      </p:cBhvr>
                                      <p:tavLst>
                                        <p:tav tm="0">
                                          <p:val>
                                            <p:strVal val="1+#ppt_w/2"/>
                                          </p:val>
                                        </p:tav>
                                        <p:tav tm="100000">
                                          <p:val>
                                            <p:strVal val="#ppt_x"/>
                                          </p:val>
                                        </p:tav>
                                      </p:tavLst>
                                    </p:anim>
                                    <p:anim calcmode="lin" valueType="num">
                                      <p:cBhvr additive="base">
                                        <p:cTn dur="500" fill="hold" id="53"/>
                                        <p:tgtEl>
                                          <p:spTgt spid="50"/>
                                        </p:tgtEl>
                                        <p:attrNameLst>
                                          <p:attrName>ppt_y</p:attrName>
                                        </p:attrNameLst>
                                      </p:cBhvr>
                                      <p:tavLst>
                                        <p:tav tm="0">
                                          <p:val>
                                            <p:strVal val="1+#ppt_h/2"/>
                                          </p:val>
                                        </p:tav>
                                        <p:tav tm="100000">
                                          <p:val>
                                            <p:strVal val="#ppt_y"/>
                                          </p:val>
                                        </p:tav>
                                      </p:tavLst>
                                    </p:anim>
                                  </p:childTnLst>
                                </p:cTn>
                              </p:par>
                              <p:par>
                                <p:cTn fill="hold" id="54" nodeType="withEffect" presetClass="entr" presetID="2" presetSubtype="6">
                                  <p:stCondLst>
                                    <p:cond delay="750"/>
                                  </p:stCondLst>
                                  <p:childTnLst>
                                    <p:set>
                                      <p:cBhvr>
                                        <p:cTn dur="1" fill="hold" id="55">
                                          <p:stCondLst>
                                            <p:cond delay="0"/>
                                          </p:stCondLst>
                                        </p:cTn>
                                        <p:tgtEl>
                                          <p:spTgt spid="53"/>
                                        </p:tgtEl>
                                        <p:attrNameLst>
                                          <p:attrName>style.visibility</p:attrName>
                                        </p:attrNameLst>
                                      </p:cBhvr>
                                      <p:to>
                                        <p:strVal val="visible"/>
                                      </p:to>
                                    </p:set>
                                    <p:anim calcmode="lin" valueType="num">
                                      <p:cBhvr additive="base">
                                        <p:cTn dur="500" fill="hold" id="56"/>
                                        <p:tgtEl>
                                          <p:spTgt spid="53"/>
                                        </p:tgtEl>
                                        <p:attrNameLst>
                                          <p:attrName>ppt_x</p:attrName>
                                        </p:attrNameLst>
                                      </p:cBhvr>
                                      <p:tavLst>
                                        <p:tav tm="0">
                                          <p:val>
                                            <p:strVal val="1+#ppt_w/2"/>
                                          </p:val>
                                        </p:tav>
                                        <p:tav tm="100000">
                                          <p:val>
                                            <p:strVal val="#ppt_x"/>
                                          </p:val>
                                        </p:tav>
                                      </p:tavLst>
                                    </p:anim>
                                    <p:anim calcmode="lin" valueType="num">
                                      <p:cBhvr additive="base">
                                        <p:cTn dur="500" fill="hold" id="57"/>
                                        <p:tgtEl>
                                          <p:spTgt spid="53"/>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6">
                                  <p:stCondLst>
                                    <p:cond delay="750"/>
                                  </p:stCondLst>
                                  <p:childTnLst>
                                    <p:set>
                                      <p:cBhvr>
                                        <p:cTn dur="1" fill="hold" id="59">
                                          <p:stCondLst>
                                            <p:cond delay="0"/>
                                          </p:stCondLst>
                                        </p:cTn>
                                        <p:tgtEl>
                                          <p:spTgt spid="56"/>
                                        </p:tgtEl>
                                        <p:attrNameLst>
                                          <p:attrName>style.visibility</p:attrName>
                                        </p:attrNameLst>
                                      </p:cBhvr>
                                      <p:to>
                                        <p:strVal val="visible"/>
                                      </p:to>
                                    </p:set>
                                    <p:anim calcmode="lin" valueType="num">
                                      <p:cBhvr additive="base">
                                        <p:cTn dur="500" fill="hold" id="60"/>
                                        <p:tgtEl>
                                          <p:spTgt spid="56"/>
                                        </p:tgtEl>
                                        <p:attrNameLst>
                                          <p:attrName>ppt_x</p:attrName>
                                        </p:attrNameLst>
                                      </p:cBhvr>
                                      <p:tavLst>
                                        <p:tav tm="0">
                                          <p:val>
                                            <p:strVal val="1+#ppt_w/2"/>
                                          </p:val>
                                        </p:tav>
                                        <p:tav tm="100000">
                                          <p:val>
                                            <p:strVal val="#ppt_x"/>
                                          </p:val>
                                        </p:tav>
                                      </p:tavLst>
                                    </p:anim>
                                    <p:anim calcmode="lin" valueType="num">
                                      <p:cBhvr additive="base">
                                        <p:cTn dur="500" fill="hold" id="61"/>
                                        <p:tgtEl>
                                          <p:spTgt spid="56"/>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6">
                                  <p:stCondLst>
                                    <p:cond delay="750"/>
                                  </p:stCondLst>
                                  <p:childTnLst>
                                    <p:set>
                                      <p:cBhvr>
                                        <p:cTn dur="1" fill="hold" id="63">
                                          <p:stCondLst>
                                            <p:cond delay="0"/>
                                          </p:stCondLst>
                                        </p:cTn>
                                        <p:tgtEl>
                                          <p:spTgt spid="59"/>
                                        </p:tgtEl>
                                        <p:attrNameLst>
                                          <p:attrName>style.visibility</p:attrName>
                                        </p:attrNameLst>
                                      </p:cBhvr>
                                      <p:to>
                                        <p:strVal val="visible"/>
                                      </p:to>
                                    </p:set>
                                    <p:anim calcmode="lin" valueType="num">
                                      <p:cBhvr additive="base">
                                        <p:cTn dur="500" fill="hold" id="64"/>
                                        <p:tgtEl>
                                          <p:spTgt spid="59"/>
                                        </p:tgtEl>
                                        <p:attrNameLst>
                                          <p:attrName>ppt_x</p:attrName>
                                        </p:attrNameLst>
                                      </p:cBhvr>
                                      <p:tavLst>
                                        <p:tav tm="0">
                                          <p:val>
                                            <p:strVal val="1+#ppt_w/2"/>
                                          </p:val>
                                        </p:tav>
                                        <p:tav tm="100000">
                                          <p:val>
                                            <p:strVal val="#ppt_x"/>
                                          </p:val>
                                        </p:tav>
                                      </p:tavLst>
                                    </p:anim>
                                    <p:anim calcmode="lin" valueType="num">
                                      <p:cBhvr additive="base">
                                        <p:cTn dur="500" fill="hold" id="65"/>
                                        <p:tgtEl>
                                          <p:spTgt spid="59"/>
                                        </p:tgtEl>
                                        <p:attrNameLst>
                                          <p:attrName>ppt_y</p:attrName>
                                        </p:attrNameLst>
                                      </p:cBhvr>
                                      <p:tavLst>
                                        <p:tav tm="0">
                                          <p:val>
                                            <p:strVal val="1+#ppt_h/2"/>
                                          </p:val>
                                        </p:tav>
                                        <p:tav tm="100000">
                                          <p:val>
                                            <p:strVal val="#ppt_y"/>
                                          </p:val>
                                        </p:tav>
                                      </p:tavLst>
                                    </p:anim>
                                  </p:childTnLst>
                                </p:cTn>
                              </p:par>
                              <p:par>
                                <p:cTn fill="hold" id="66" nodeType="withEffect" presetClass="entr" presetID="2" presetSubtype="6">
                                  <p:stCondLst>
                                    <p:cond delay="750"/>
                                  </p:stCondLst>
                                  <p:childTnLst>
                                    <p:set>
                                      <p:cBhvr>
                                        <p:cTn dur="1" fill="hold" id="67">
                                          <p:stCondLst>
                                            <p:cond delay="0"/>
                                          </p:stCondLst>
                                        </p:cTn>
                                        <p:tgtEl>
                                          <p:spTgt spid="62"/>
                                        </p:tgtEl>
                                        <p:attrNameLst>
                                          <p:attrName>style.visibility</p:attrName>
                                        </p:attrNameLst>
                                      </p:cBhvr>
                                      <p:to>
                                        <p:strVal val="visible"/>
                                      </p:to>
                                    </p:set>
                                    <p:anim calcmode="lin" valueType="num">
                                      <p:cBhvr additive="base">
                                        <p:cTn dur="500" fill="hold" id="68"/>
                                        <p:tgtEl>
                                          <p:spTgt spid="62"/>
                                        </p:tgtEl>
                                        <p:attrNameLst>
                                          <p:attrName>ppt_x</p:attrName>
                                        </p:attrNameLst>
                                      </p:cBhvr>
                                      <p:tavLst>
                                        <p:tav tm="0">
                                          <p:val>
                                            <p:strVal val="1+#ppt_w/2"/>
                                          </p:val>
                                        </p:tav>
                                        <p:tav tm="100000">
                                          <p:val>
                                            <p:strVal val="#ppt_x"/>
                                          </p:val>
                                        </p:tav>
                                      </p:tavLst>
                                    </p:anim>
                                    <p:anim calcmode="lin" valueType="num">
                                      <p:cBhvr additive="base">
                                        <p:cTn dur="500" fill="hold" id="69"/>
                                        <p:tgtEl>
                                          <p:spTgt spid="62"/>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7250"/>
                            </p:stCondLst>
                            <p:childTnLst>
                              <p:par>
                                <p:cTn fill="hold" grpId="0" id="71" nodeType="afterEffect" presetClass="entr" presetID="10" presetSubtype="0">
                                  <p:stCondLst>
                                    <p:cond delay="0"/>
                                  </p:stCondLst>
                                  <p:childTnLst>
                                    <p:set>
                                      <p:cBhvr>
                                        <p:cTn dur="1" fill="hold" id="72">
                                          <p:stCondLst>
                                            <p:cond delay="0"/>
                                          </p:stCondLst>
                                        </p:cTn>
                                        <p:tgtEl>
                                          <p:spTgt spid="79"/>
                                        </p:tgtEl>
                                        <p:attrNameLst>
                                          <p:attrName>style.visibility</p:attrName>
                                        </p:attrNameLst>
                                      </p:cBhvr>
                                      <p:to>
                                        <p:strVal val="visible"/>
                                      </p:to>
                                    </p:set>
                                    <p:animEffect filter="fade" transition="in">
                                      <p:cBhvr>
                                        <p:cTn dur="1250" id="73"/>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65"/>
      <p:bldP grpId="0" spid="78"/>
      <p:bldP grpId="0" spid="7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9"/>
          <p:cNvSpPr/>
          <p:nvPr/>
        </p:nvSpPr>
        <p:spPr>
          <a:xfrm>
            <a:off x="1448401" y="3227773"/>
            <a:ext cx="9276372" cy="207406"/>
          </a:xfrm>
          <a:custGeom>
            <a:rect b="b" l="l" r="r" t="t"/>
            <a:pathLst>
              <a:path h="869444" w="144016">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grpSp>
        <p:nvGrpSpPr>
          <p:cNvPr id="3" name="组合 2"/>
          <p:cNvGrpSpPr/>
          <p:nvPr/>
        </p:nvGrpSpPr>
        <p:grpSpPr>
          <a:xfrm>
            <a:off x="1461340" y="1215861"/>
            <a:ext cx="4325009" cy="1444786"/>
            <a:chOff x="549712" y="914400"/>
            <a:chExt cx="3888432" cy="1298476"/>
          </a:xfrm>
        </p:grpSpPr>
        <p:sp>
          <p:nvSpPr>
            <p:cNvPr id="4" name="圆角矩形 3"/>
            <p:cNvSpPr/>
            <p:nvPr/>
          </p:nvSpPr>
          <p:spPr>
            <a:xfrm>
              <a:off x="549712" y="914400"/>
              <a:ext cx="3888432" cy="1298476"/>
            </a:xfrm>
            <a:prstGeom prst="roundRect">
              <a:avLst>
                <a:gd fmla="val 8330" name="adj"/>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cxnSp>
          <p:nvCxnSpPr>
            <p:cNvPr id="5" name="直接连接符 4"/>
            <p:cNvCxnSpPr/>
            <p:nvPr/>
          </p:nvCxnSpPr>
          <p:spPr>
            <a:xfrm flipH="1">
              <a:off x="1727684" y="1087388"/>
              <a:ext cx="0" cy="95250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6" name="Rectangle 13"/>
            <p:cNvSpPr>
              <a:spLocks noChangeArrowheads="1"/>
            </p:cNvSpPr>
            <p:nvPr/>
          </p:nvSpPr>
          <p:spPr bwMode="auto">
            <a:xfrm>
              <a:off x="1876107" y="1157527"/>
              <a:ext cx="1460088" cy="342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900">
                  <a:latin typeface="+mj-ea"/>
                  <a:ea typeface="+mj-ea"/>
                </a:rPr>
                <a:t>添加标题</a:t>
              </a:r>
            </a:p>
          </p:txBody>
        </p:sp>
        <p:sp>
          <p:nvSpPr>
            <p:cNvPr descr="FD1DDF730CE4456e89755B07FE1653D0# #Rectangle 13" id="7" name="Rectangle 13"/>
            <p:cNvSpPr>
              <a:spLocks noChangeArrowheads="1"/>
            </p:cNvSpPr>
            <p:nvPr/>
          </p:nvSpPr>
          <p:spPr bwMode="auto">
            <a:xfrm>
              <a:off x="1876105" y="1425239"/>
              <a:ext cx="2391677" cy="5752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latin typeface="+mj-ea"/>
                  <a:ea typeface="+mj-ea"/>
                </a:rPr>
                <a:t>此处添加计划扼要说明，添加简短说明文字。此处添加明年计划的扼要说明，添加简短说明文字。</a:t>
              </a:r>
            </a:p>
          </p:txBody>
        </p:sp>
        <p:sp>
          <p:nvSpPr>
            <p:cNvPr id="8" name="椭圆 7"/>
            <p:cNvSpPr/>
            <p:nvPr/>
          </p:nvSpPr>
          <p:spPr>
            <a:xfrm>
              <a:off x="683568" y="1128228"/>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 name="Freeform 24"/>
            <p:cNvSpPr>
              <a:spLocks noEditPoints="1"/>
            </p:cNvSpPr>
            <p:nvPr/>
          </p:nvSpPr>
          <p:spPr bwMode="auto">
            <a:xfrm flipH="1">
              <a:off x="908390" y="1296472"/>
              <a:ext cx="489792" cy="521632"/>
            </a:xfrm>
            <a:custGeom>
              <a:gdLst>
                <a:gd fmla="*/ 127 w 358" name="T0"/>
                <a:gd fmla="*/ 292 h 382" name="T1"/>
                <a:gd fmla="*/ 322 w 358" name="T2"/>
                <a:gd fmla="*/ 63 h 382" name="T3"/>
                <a:gd fmla="*/ 333 w 358" name="T4"/>
                <a:gd fmla="*/ 113 h 382" name="T5"/>
                <a:gd fmla="*/ 336 w 358" name="T6"/>
                <a:gd fmla="*/ 178 h 382" name="T7"/>
                <a:gd fmla="*/ 338 w 358" name="T8"/>
                <a:gd fmla="*/ 245 h 382" name="T9"/>
                <a:gd fmla="*/ 321 w 358" name="T10"/>
                <a:gd fmla="*/ 314 h 382" name="T11"/>
                <a:gd fmla="*/ 271 w 358" name="T12"/>
                <a:gd fmla="*/ 382 h 382" name="T13"/>
                <a:gd fmla="*/ 172 w 358" name="T14"/>
                <a:gd fmla="*/ 226 h 382" name="T15"/>
                <a:gd fmla="*/ 123 w 358" name="T16"/>
                <a:gd fmla="*/ 197 h 382" name="T17"/>
                <a:gd fmla="*/ 125 w 358" name="T18"/>
                <a:gd fmla="*/ 208 h 382" name="T19"/>
                <a:gd fmla="*/ 174 w 358" name="T20"/>
                <a:gd fmla="*/ 236 h 382" name="T21"/>
                <a:gd fmla="*/ 172 w 358" name="T22"/>
                <a:gd fmla="*/ 226 h 382" name="T23"/>
                <a:gd fmla="*/ 288 w 358" name="T24"/>
                <a:gd fmla="*/ 136 h 382" name="T25"/>
                <a:gd fmla="*/ 263 w 358" name="T26"/>
                <a:gd fmla="*/ 125 h 382" name="T27"/>
                <a:gd fmla="*/ 171 w 358" name="T28"/>
                <a:gd fmla="*/ 70 h 382" name="T29"/>
                <a:gd fmla="*/ 148 w 358" name="T30"/>
                <a:gd fmla="*/ 54 h 382" name="T31"/>
                <a:gd fmla="*/ 171 w 358" name="T32"/>
                <a:gd fmla="*/ 70 h 382" name="T33"/>
                <a:gd fmla="*/ 204 w 358" name="T34"/>
                <a:gd fmla="*/ 39 h 382" name="T35"/>
                <a:gd fmla="*/ 193 w 358" name="T36"/>
                <a:gd fmla="*/ 64 h 382" name="T37"/>
                <a:gd fmla="*/ 258 w 358" name="T38"/>
                <a:gd fmla="*/ 103 h 382" name="T39"/>
                <a:gd fmla="*/ 274 w 358" name="T40"/>
                <a:gd fmla="*/ 80 h 382" name="T41"/>
                <a:gd fmla="*/ 258 w 358" name="T42"/>
                <a:gd fmla="*/ 103 h 382" name="T43"/>
                <a:gd fmla="*/ 249 w 358" name="T44"/>
                <a:gd fmla="*/ 55 h 382" name="T45"/>
                <a:gd fmla="*/ 226 w 358" name="T46"/>
                <a:gd fmla="*/ 71 h 382" name="T47"/>
                <a:gd fmla="*/ 182 w 358" name="T48"/>
                <a:gd fmla="*/ 209 h 382" name="T49"/>
                <a:gd fmla="*/ 133 w 358" name="T50"/>
                <a:gd fmla="*/ 180 h 382" name="T51"/>
                <a:gd fmla="*/ 135 w 358" name="T52"/>
                <a:gd fmla="*/ 190 h 382" name="T53"/>
                <a:gd fmla="*/ 184 w 358" name="T54"/>
                <a:gd fmla="*/ 219 h 382" name="T55"/>
                <a:gd fmla="*/ 182 w 358" name="T56"/>
                <a:gd fmla="*/ 209 h 382" name="T57"/>
                <a:gd fmla="*/ 157 w 358" name="T58"/>
                <a:gd fmla="*/ 104 h 382" name="T59"/>
                <a:gd fmla="*/ 186 w 358" name="T60"/>
                <a:gd fmla="*/ 195 h 382" name="T61"/>
                <a:gd fmla="*/ 222 w 358" name="T62"/>
                <a:gd fmla="*/ 90 h 382" name="T63"/>
                <a:gd fmla="*/ 136 w 358" name="T64"/>
                <a:gd fmla="*/ 238 h 382" name="T65"/>
                <a:gd fmla="*/ 129 w 358" name="T66"/>
                <a:gd fmla="*/ 216 h 3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2" w="358">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w="9525">
              <a:noFill/>
              <a:round/>
            </a:ln>
            <a:effectLst/>
          </p:spPr>
          <p:txBody>
            <a:bodyPr anchor="t" anchorCtr="0" bIns="60946" compatLnSpc="1" lIns="121892" numCol="1" rIns="121892" tIns="60946" vert="horz" wrap="square">
              <a:prstTxWarp prst="textNoShape">
                <a:avLst/>
              </a:prstTxWarp>
            </a:bodyPr>
            <a:lstStyle/>
            <a:p>
              <a:endParaRPr altLang="en-US" lang="zh-CN" sz="3199">
                <a:latin typeface="+mj-ea"/>
                <a:ea typeface="+mj-ea"/>
              </a:endParaRPr>
            </a:p>
          </p:txBody>
        </p:sp>
      </p:grpSp>
      <p:grpSp>
        <p:nvGrpSpPr>
          <p:cNvPr id="10" name="组合 9"/>
          <p:cNvGrpSpPr/>
          <p:nvPr/>
        </p:nvGrpSpPr>
        <p:grpSpPr>
          <a:xfrm>
            <a:off x="6399764" y="1215861"/>
            <a:ext cx="4325009" cy="1444786"/>
            <a:chOff x="4651504" y="914400"/>
            <a:chExt cx="3888432" cy="1298476"/>
          </a:xfrm>
        </p:grpSpPr>
        <p:sp>
          <p:nvSpPr>
            <p:cNvPr id="11" name="圆角矩形 10"/>
            <p:cNvSpPr/>
            <p:nvPr/>
          </p:nvSpPr>
          <p:spPr>
            <a:xfrm>
              <a:off x="4651504" y="914400"/>
              <a:ext cx="3888432" cy="1298476"/>
            </a:xfrm>
            <a:prstGeom prst="roundRect">
              <a:avLst>
                <a:gd fmla="val 8330" name="adj"/>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cxnSp>
          <p:nvCxnSpPr>
            <p:cNvPr id="12" name="直接连接符 11"/>
            <p:cNvCxnSpPr/>
            <p:nvPr/>
          </p:nvCxnSpPr>
          <p:spPr>
            <a:xfrm flipH="1">
              <a:off x="5829476" y="1087388"/>
              <a:ext cx="0" cy="95250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13" name="Rectangle 13"/>
            <p:cNvSpPr>
              <a:spLocks noChangeArrowheads="1"/>
            </p:cNvSpPr>
            <p:nvPr/>
          </p:nvSpPr>
          <p:spPr bwMode="auto">
            <a:xfrm>
              <a:off x="5977900" y="1157527"/>
              <a:ext cx="1460088" cy="342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900">
                  <a:latin typeface="+mj-ea"/>
                  <a:ea typeface="+mj-ea"/>
                </a:rPr>
                <a:t>添加标题</a:t>
              </a:r>
            </a:p>
          </p:txBody>
        </p:sp>
        <p:sp>
          <p:nvSpPr>
            <p:cNvPr descr="FD1DDF730CE4456e89755B07FE1653D0# #Rectangle 13" id="14" name="Rectangle 13"/>
            <p:cNvSpPr>
              <a:spLocks noChangeArrowheads="1"/>
            </p:cNvSpPr>
            <p:nvPr/>
          </p:nvSpPr>
          <p:spPr bwMode="auto">
            <a:xfrm>
              <a:off x="5977898" y="1425239"/>
              <a:ext cx="2391677" cy="5752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latin typeface="+mj-ea"/>
                  <a:ea typeface="+mj-ea"/>
                </a:rPr>
                <a:t>此处添加计划扼要说明，添加简短说明文字。此处添加明年计划的扼要说明，添加简短说明文字。</a:t>
              </a:r>
            </a:p>
          </p:txBody>
        </p:sp>
        <p:sp>
          <p:nvSpPr>
            <p:cNvPr id="15" name="椭圆 14"/>
            <p:cNvSpPr/>
            <p:nvPr/>
          </p:nvSpPr>
          <p:spPr>
            <a:xfrm>
              <a:off x="4785360" y="1128228"/>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6" name="Freeform 25"/>
            <p:cNvSpPr>
              <a:spLocks noEditPoints="1"/>
            </p:cNvSpPr>
            <p:nvPr/>
          </p:nvSpPr>
          <p:spPr bwMode="auto">
            <a:xfrm flipH="1">
              <a:off x="4961760" y="1319214"/>
              <a:ext cx="518020" cy="488850"/>
            </a:xfrm>
            <a:custGeom>
              <a:gdLst>
                <a:gd fmla="*/ 90 w 376" name="T0"/>
                <a:gd fmla="*/ 52 h 355" name="T1"/>
                <a:gd fmla="*/ 37 w 376" name="T2"/>
                <a:gd fmla="*/ 264 h 355" name="T3"/>
                <a:gd fmla="*/ 118 w 376" name="T4"/>
                <a:gd fmla="*/ 310 h 355" name="T5"/>
                <a:gd fmla="*/ 134 w 376" name="T6"/>
                <a:gd fmla="*/ 310 h 355" name="T7"/>
                <a:gd fmla="*/ 215 w 376" name="T8"/>
                <a:gd fmla="*/ 264 h 355" name="T9"/>
                <a:gd fmla="*/ 241 w 376" name="T10"/>
                <a:gd fmla="*/ 310 h 355" name="T11"/>
                <a:gd fmla="*/ 255 w 376" name="T12"/>
                <a:gd fmla="*/ 287 h 355" name="T13"/>
                <a:gd fmla="*/ 358 w 376" name="T14"/>
                <a:gd fmla="*/ 287 h 355" name="T15"/>
                <a:gd fmla="*/ 371 w 376" name="T16"/>
                <a:gd fmla="*/ 310 h 355" name="T17"/>
                <a:gd fmla="*/ 371 w 376" name="T18"/>
                <a:gd fmla="*/ 323 h 355" name="T19"/>
                <a:gd fmla="*/ 358 w 376" name="T20"/>
                <a:gd fmla="*/ 355 h 355" name="T21"/>
                <a:gd fmla="*/ 250 w 376" name="T22"/>
                <a:gd fmla="*/ 323 h 355" name="T23"/>
                <a:gd fmla="*/ 237 w 376" name="T24"/>
                <a:gd fmla="*/ 355 h 355" name="T25"/>
                <a:gd fmla="*/ 131 w 376" name="T26"/>
                <a:gd fmla="*/ 323 h 355" name="T27"/>
                <a:gd fmla="*/ 118 w 376" name="T28"/>
                <a:gd fmla="*/ 355 h 355" name="T29"/>
                <a:gd fmla="*/ 0 w 376" name="T30"/>
                <a:gd fmla="*/ 323 h 355" name="T31"/>
                <a:gd fmla="*/ 14 w 376" name="T32"/>
                <a:gd fmla="*/ 287 h 355" name="T33"/>
                <a:gd fmla="*/ 336 w 376" name="T34"/>
                <a:gd fmla="*/ 248 h 355" name="T35"/>
                <a:gd fmla="*/ 279 w 376" name="T36"/>
                <a:gd fmla="*/ 248 h 355" name="T37"/>
                <a:gd fmla="*/ 215 w 376" name="T38"/>
                <a:gd fmla="*/ 248 h 355" name="T39"/>
                <a:gd fmla="*/ 158 w 376" name="T40"/>
                <a:gd fmla="*/ 248 h 355" name="T41"/>
                <a:gd fmla="*/ 95 w 376" name="T42"/>
                <a:gd fmla="*/ 248 h 355" name="T43"/>
                <a:gd fmla="*/ 38 w 376" name="T44"/>
                <a:gd fmla="*/ 248 h 355" name="T45"/>
                <a:gd fmla="*/ 307 w 376" name="T46"/>
                <a:gd fmla="*/ 147 h 355" name="T47"/>
                <a:gd fmla="*/ 289 w 376" name="T48"/>
                <a:gd fmla="*/ 201 h 355" name="T49"/>
                <a:gd fmla="*/ 201 w 376" name="T50"/>
                <a:gd fmla="*/ 201 h 355" name="T51"/>
                <a:gd fmla="*/ 181 w 376" name="T52"/>
                <a:gd fmla="*/ 147 h 355" name="T53"/>
                <a:gd fmla="*/ 180 w 376" name="T54"/>
                <a:gd fmla="*/ 16 h 355" name="T55"/>
                <a:gd fmla="*/ 161 w 376" name="T56"/>
                <a:gd fmla="*/ 35 h 355" name="T57"/>
                <a:gd fmla="*/ 155 w 376" name="T58"/>
                <a:gd fmla="*/ 67 h 355" name="T59"/>
                <a:gd fmla="*/ 66 w 376" name="T60"/>
                <a:gd fmla="*/ 55 h 355" name="T61"/>
                <a:gd fmla="*/ 66 w 376" name="T62"/>
                <a:gd fmla="*/ 122 h 355" name="T63"/>
                <a:gd fmla="*/ 69 w 376" name="T64"/>
                <a:gd fmla="*/ 122 h 355" name="T65"/>
                <a:gd fmla="*/ 87 w 376" name="T66"/>
                <a:gd fmla="*/ 199 h 355" name="T67"/>
                <a:gd fmla="*/ 91 w 376" name="T68"/>
                <a:gd fmla="*/ 199 h 355" name="T69"/>
                <a:gd fmla="*/ 109 w 376" name="T70"/>
                <a:gd fmla="*/ 132 h 355" name="T71"/>
                <a:gd fmla="*/ 109 w 376" name="T72"/>
                <a:gd fmla="*/ 75 h 355" name="T73"/>
                <a:gd fmla="*/ 155 w 376" name="T74"/>
                <a:gd fmla="*/ 80 h 355" name="T75"/>
                <a:gd fmla="*/ 166 w 376" name="T76"/>
                <a:gd fmla="*/ 120 h 355" name="T77"/>
                <a:gd fmla="*/ 180 w 376" name="T78"/>
                <a:gd fmla="*/ 126 h 355" name="T79"/>
                <a:gd fmla="*/ 317 w 376" name="T80"/>
                <a:gd fmla="*/ 120 h 355" name="T81"/>
                <a:gd fmla="*/ 317 w 376" name="T82"/>
                <a:gd fmla="*/ 21 h 355" name="T83"/>
                <a:gd fmla="*/ 304 w 376" name="T84"/>
                <a:gd fmla="*/ 31 h 355" name="T85"/>
                <a:gd fmla="*/ 308 w 376" name="T86"/>
                <a:gd fmla="*/ 107 h 355" name="T87"/>
                <a:gd fmla="*/ 304 w 376" name="T88"/>
                <a:gd fmla="*/ 111 h 355" name="T89"/>
                <a:gd fmla="*/ 177 w 376" name="T90"/>
                <a:gd fmla="*/ 109 h 355" name="T91"/>
                <a:gd fmla="*/ 238 w 376" name="T92"/>
                <a:gd fmla="*/ 63 h 355" name="T93"/>
                <a:gd fmla="*/ 176 w 376" name="T94"/>
                <a:gd fmla="*/ 35 h 355" name="T95"/>
                <a:gd fmla="*/ 180 w 376" name="T96"/>
                <a:gd fmla="*/ 31 h 35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5" w="376">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w="9525">
              <a:noFill/>
              <a:round/>
            </a:ln>
            <a:effectLst/>
          </p:spPr>
          <p:txBody>
            <a:bodyPr anchor="t" anchorCtr="0" bIns="60946" compatLnSpc="1" lIns="121892" numCol="1" rIns="121892" tIns="60946" vert="horz" wrap="square">
              <a:prstTxWarp prst="textNoShape">
                <a:avLst/>
              </a:prstTxWarp>
            </a:bodyPr>
            <a:lstStyle/>
            <a:p>
              <a:endParaRPr altLang="en-US" lang="zh-CN" sz="3199">
                <a:latin typeface="+mj-ea"/>
                <a:ea typeface="+mj-ea"/>
              </a:endParaRPr>
            </a:p>
          </p:txBody>
        </p:sp>
      </p:grpSp>
      <p:grpSp>
        <p:nvGrpSpPr>
          <p:cNvPr id="17" name="组合 16"/>
          <p:cNvGrpSpPr/>
          <p:nvPr/>
        </p:nvGrpSpPr>
        <p:grpSpPr>
          <a:xfrm>
            <a:off x="6399764" y="3982961"/>
            <a:ext cx="4325009" cy="1444786"/>
            <a:chOff x="4651504" y="3063637"/>
            <a:chExt cx="3888432" cy="1298476"/>
          </a:xfrm>
        </p:grpSpPr>
        <p:sp>
          <p:nvSpPr>
            <p:cNvPr id="18" name="圆角矩形 17"/>
            <p:cNvSpPr/>
            <p:nvPr/>
          </p:nvSpPr>
          <p:spPr>
            <a:xfrm>
              <a:off x="4651504" y="3063637"/>
              <a:ext cx="3888432" cy="1298476"/>
            </a:xfrm>
            <a:prstGeom prst="roundRect">
              <a:avLst>
                <a:gd fmla="val 8330" name="adj"/>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cxnSp>
          <p:nvCxnSpPr>
            <p:cNvPr id="19" name="直接连接符 18"/>
            <p:cNvCxnSpPr/>
            <p:nvPr/>
          </p:nvCxnSpPr>
          <p:spPr>
            <a:xfrm flipH="1">
              <a:off x="5829476" y="3236625"/>
              <a:ext cx="0" cy="95250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20" name="Rectangle 13"/>
            <p:cNvSpPr>
              <a:spLocks noChangeArrowheads="1"/>
            </p:cNvSpPr>
            <p:nvPr/>
          </p:nvSpPr>
          <p:spPr bwMode="auto">
            <a:xfrm>
              <a:off x="5977900" y="3306764"/>
              <a:ext cx="1460088" cy="342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900">
                  <a:latin typeface="+mj-ea"/>
                  <a:ea typeface="+mj-ea"/>
                </a:rPr>
                <a:t>添加标题</a:t>
              </a:r>
            </a:p>
          </p:txBody>
        </p:sp>
        <p:sp>
          <p:nvSpPr>
            <p:cNvPr descr="FD1DDF730CE4456e89755B07FE1653D0# #Rectangle 13" id="21" name="Rectangle 13"/>
            <p:cNvSpPr>
              <a:spLocks noChangeArrowheads="1"/>
            </p:cNvSpPr>
            <p:nvPr/>
          </p:nvSpPr>
          <p:spPr bwMode="auto">
            <a:xfrm>
              <a:off x="5977898" y="3574476"/>
              <a:ext cx="2391677" cy="5752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latin typeface="+mj-ea"/>
                  <a:ea typeface="+mj-ea"/>
                </a:rPr>
                <a:t>此处添加计划扼要说明，添加简短说明文字。此处添加明年计划的扼要说明，添加简短说明文字。</a:t>
              </a:r>
            </a:p>
          </p:txBody>
        </p:sp>
        <p:grpSp>
          <p:nvGrpSpPr>
            <p:cNvPr id="22" name="组合 21"/>
            <p:cNvGrpSpPr/>
            <p:nvPr/>
          </p:nvGrpSpPr>
          <p:grpSpPr>
            <a:xfrm>
              <a:off x="4785360" y="3277465"/>
              <a:ext cx="870820" cy="870820"/>
              <a:chOff x="4785360" y="3277465"/>
              <a:chExt cx="870820" cy="870820"/>
            </a:xfrm>
          </p:grpSpPr>
          <p:sp>
            <p:nvSpPr>
              <p:cNvPr id="23" name="椭圆 22"/>
              <p:cNvSpPr/>
              <p:nvPr/>
            </p:nvSpPr>
            <p:spPr>
              <a:xfrm>
                <a:off x="4785360" y="3277465"/>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pic>
            <p:nvPicPr>
              <p:cNvPr id="24" name="Picture 39"/>
              <p:cNvPicPr>
                <a:picLocks noChangeAspect="1"/>
              </p:cNvPicPr>
              <p:nvPr/>
            </p:nvPicPr>
            <p:blipFill>
              <a:blip r:embed="rId3">
                <a:extLst>
                  <a:ext uri="{28A0092B-C50C-407E-A947-70E740481C1C}">
                    <a14:useLocalDpi/>
                  </a:ext>
                </a:extLst>
              </a:blip>
              <a:stretch>
                <a:fillRect/>
              </a:stretch>
            </p:blipFill>
            <p:spPr>
              <a:xfrm>
                <a:off x="4996685" y="3438522"/>
                <a:ext cx="448170" cy="529655"/>
              </a:xfrm>
              <a:prstGeom prst="rect">
                <a:avLst/>
              </a:prstGeom>
              <a:ln>
                <a:noFill/>
              </a:ln>
            </p:spPr>
          </p:pic>
        </p:grpSp>
      </p:grpSp>
      <p:grpSp>
        <p:nvGrpSpPr>
          <p:cNvPr id="25" name="组合 24"/>
          <p:cNvGrpSpPr/>
          <p:nvPr/>
        </p:nvGrpSpPr>
        <p:grpSpPr>
          <a:xfrm>
            <a:off x="1461340" y="3999179"/>
            <a:ext cx="4325009" cy="1444786"/>
            <a:chOff x="549712" y="3075801"/>
            <a:chExt cx="3888432" cy="1298476"/>
          </a:xfrm>
        </p:grpSpPr>
        <p:sp>
          <p:nvSpPr>
            <p:cNvPr id="26" name="圆角矩形 25"/>
            <p:cNvSpPr/>
            <p:nvPr/>
          </p:nvSpPr>
          <p:spPr>
            <a:xfrm>
              <a:off x="549712" y="3075801"/>
              <a:ext cx="3888432" cy="1298476"/>
            </a:xfrm>
            <a:prstGeom prst="roundRect">
              <a:avLst>
                <a:gd fmla="val 8330" name="adj"/>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cxnSp>
          <p:nvCxnSpPr>
            <p:cNvPr id="27" name="直接连接符 26"/>
            <p:cNvCxnSpPr/>
            <p:nvPr/>
          </p:nvCxnSpPr>
          <p:spPr>
            <a:xfrm flipH="1">
              <a:off x="1727684" y="3248789"/>
              <a:ext cx="0" cy="95250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28" name="Rectangle 13"/>
            <p:cNvSpPr>
              <a:spLocks noChangeArrowheads="1"/>
            </p:cNvSpPr>
            <p:nvPr/>
          </p:nvSpPr>
          <p:spPr bwMode="auto">
            <a:xfrm>
              <a:off x="1876107" y="3318928"/>
              <a:ext cx="1460088" cy="342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900">
                  <a:latin typeface="+mj-ea"/>
                  <a:ea typeface="+mj-ea"/>
                </a:rPr>
                <a:t>添加标题</a:t>
              </a:r>
            </a:p>
          </p:txBody>
        </p:sp>
        <p:sp>
          <p:nvSpPr>
            <p:cNvPr descr="FD1DDF730CE4456e89755B07FE1653D0# #Rectangle 13" id="29" name="Rectangle 13"/>
            <p:cNvSpPr>
              <a:spLocks noChangeArrowheads="1"/>
            </p:cNvSpPr>
            <p:nvPr/>
          </p:nvSpPr>
          <p:spPr bwMode="auto">
            <a:xfrm>
              <a:off x="1876105" y="3586640"/>
              <a:ext cx="2391677" cy="5752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latin typeface="+mj-ea"/>
                  <a:ea typeface="+mj-ea"/>
                </a:rPr>
                <a:t>此处添加计划扼要说明，添加简短说明文字。此处添加明年计划的扼要说明，添加简短说明文字。</a:t>
              </a:r>
            </a:p>
          </p:txBody>
        </p:sp>
        <p:grpSp>
          <p:nvGrpSpPr>
            <p:cNvPr id="30" name="组合 29"/>
            <p:cNvGrpSpPr/>
            <p:nvPr/>
          </p:nvGrpSpPr>
          <p:grpSpPr>
            <a:xfrm>
              <a:off x="683568" y="3289629"/>
              <a:ext cx="870820" cy="870820"/>
              <a:chOff x="683568" y="3289629"/>
              <a:chExt cx="870820" cy="870820"/>
            </a:xfrm>
          </p:grpSpPr>
          <p:sp>
            <p:nvSpPr>
              <p:cNvPr id="31" name="椭圆 30"/>
              <p:cNvSpPr/>
              <p:nvPr/>
            </p:nvSpPr>
            <p:spPr>
              <a:xfrm>
                <a:off x="683568" y="3289629"/>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pic>
            <p:nvPicPr>
              <p:cNvPr id="32" name="Picture 43"/>
              <p:cNvPicPr>
                <a:picLocks noChangeAspect="1"/>
              </p:cNvPicPr>
              <p:nvPr/>
            </p:nvPicPr>
            <p:blipFill>
              <a:blip r:embed="rId4">
                <a:extLst>
                  <a:ext uri="{28A0092B-C50C-407E-A947-70E740481C1C}">
                    <a14:useLocalDpi/>
                  </a:ext>
                </a:extLst>
              </a:blip>
              <a:stretch>
                <a:fillRect/>
              </a:stretch>
            </p:blipFill>
            <p:spPr>
              <a:xfrm>
                <a:off x="927983" y="3463350"/>
                <a:ext cx="381990" cy="499050"/>
              </a:xfrm>
              <a:prstGeom prst="rect">
                <a:avLst/>
              </a:prstGeom>
              <a:ln>
                <a:noFill/>
              </a:ln>
            </p:spPr>
          </p:pic>
        </p:grpSp>
      </p:grpSp>
      <p:sp>
        <p:nvSpPr>
          <p:cNvPr id="33" name="TextBox 32"/>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未来工作目标</a:t>
            </a:r>
          </a:p>
        </p:txBody>
      </p:sp>
    </p:spTree>
    <p:extLst>
      <p:ext uri="{BB962C8B-B14F-4D97-AF65-F5344CB8AC3E}">
        <p14:creationId val="2426521011"/>
      </p:ext>
    </p:extLst>
  </p:cSld>
  <p:clrMapOvr>
    <a:masterClrMapping/>
  </p:clrMapOvr>
  <mc:AlternateContent>
    <mc:Choice Requires="p14">
      <p:transition advClick="0" advTm="3000" p14:dur="1200" spd="slow">
        <p14:prism/>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300" id="7"/>
                                        <p:tgtEl>
                                          <p:spTgt spid="2"/>
                                        </p:tgtEl>
                                      </p:cBhvr>
                                    </p:animEffect>
                                  </p:childTnLst>
                                </p:cTn>
                              </p:par>
                            </p:childTnLst>
                          </p:cTn>
                        </p:par>
                        <p:par>
                          <p:cTn fill="hold" id="8" nodeType="afterGroup">
                            <p:stCondLst>
                              <p:cond delay="300"/>
                            </p:stCondLst>
                            <p:childTnLst>
                              <p:par>
                                <p:cTn fill="hold" id="9" nodeType="afterEffect" presetClass="entr" presetID="47"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0" id="11"/>
                                        <p:tgtEl>
                                          <p:spTgt spid="3"/>
                                        </p:tgtEl>
                                      </p:cBhvr>
                                    </p:animEffect>
                                    <p:anim calcmode="lin" valueType="num">
                                      <p:cBhvr>
                                        <p:cTn dur="1000" fill="hold" id="12"/>
                                        <p:tgtEl>
                                          <p:spTgt spid="3"/>
                                        </p:tgtEl>
                                        <p:attrNameLst>
                                          <p:attrName>ppt_x</p:attrName>
                                        </p:attrNameLst>
                                      </p:cBhvr>
                                      <p:tavLst>
                                        <p:tav tm="0">
                                          <p:val>
                                            <p:strVal val="#ppt_x"/>
                                          </p:val>
                                        </p:tav>
                                        <p:tav tm="100000">
                                          <p:val>
                                            <p:strVal val="#ppt_x"/>
                                          </p:val>
                                        </p:tav>
                                      </p:tavLst>
                                    </p:anim>
                                    <p:anim calcmode="lin" valueType="num">
                                      <p:cBhvr>
                                        <p:cTn dur="1000" fill="hold" id="13"/>
                                        <p:tgtEl>
                                          <p:spTgt spid="3"/>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5"/>
                                        </p:tgtEl>
                                        <p:attrNameLst>
                                          <p:attrName>style.visibility</p:attrName>
                                        </p:attrNameLst>
                                      </p:cBhvr>
                                      <p:to>
                                        <p:strVal val="visible"/>
                                      </p:to>
                                    </p:set>
                                    <p:animEffect filter="fade" transition="in">
                                      <p:cBhvr>
                                        <p:cTn dur="1000" id="16"/>
                                        <p:tgtEl>
                                          <p:spTgt spid="25"/>
                                        </p:tgtEl>
                                      </p:cBhvr>
                                    </p:animEffect>
                                    <p:anim calcmode="lin" valueType="num">
                                      <p:cBhvr>
                                        <p:cTn dur="1000" fill="hold" id="17"/>
                                        <p:tgtEl>
                                          <p:spTgt spid="25"/>
                                        </p:tgtEl>
                                        <p:attrNameLst>
                                          <p:attrName>ppt_x</p:attrName>
                                        </p:attrNameLst>
                                      </p:cBhvr>
                                      <p:tavLst>
                                        <p:tav tm="0">
                                          <p:val>
                                            <p:strVal val="#ppt_x"/>
                                          </p:val>
                                        </p:tav>
                                        <p:tav tm="100000">
                                          <p:val>
                                            <p:strVal val="#ppt_x"/>
                                          </p:val>
                                        </p:tav>
                                      </p:tavLst>
                                    </p:anim>
                                    <p:anim calcmode="lin" valueType="num">
                                      <p:cBhvr>
                                        <p:cTn dur="1000" fill="hold" id="18"/>
                                        <p:tgtEl>
                                          <p:spTgt spid="2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300"/>
                            </p:stCondLst>
                            <p:childTnLst>
                              <p:par>
                                <p:cTn fill="hold" id="20" nodeType="afterEffect" presetClass="entr" presetID="47"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1000" id="22"/>
                                        <p:tgtEl>
                                          <p:spTgt spid="10"/>
                                        </p:tgtEl>
                                      </p:cBhvr>
                                    </p:animEffect>
                                    <p:anim calcmode="lin" valueType="num">
                                      <p:cBhvr>
                                        <p:cTn dur="1000" fill="hold" id="23"/>
                                        <p:tgtEl>
                                          <p:spTgt spid="10"/>
                                        </p:tgtEl>
                                        <p:attrNameLst>
                                          <p:attrName>ppt_x</p:attrName>
                                        </p:attrNameLst>
                                      </p:cBhvr>
                                      <p:tavLst>
                                        <p:tav tm="0">
                                          <p:val>
                                            <p:strVal val="#ppt_x"/>
                                          </p:val>
                                        </p:tav>
                                        <p:tav tm="100000">
                                          <p:val>
                                            <p:strVal val="#ppt_x"/>
                                          </p:val>
                                        </p:tav>
                                      </p:tavLst>
                                    </p:anim>
                                    <p:anim calcmode="lin" valueType="num">
                                      <p:cBhvr>
                                        <p:cTn dur="1000" fill="hold" id="24"/>
                                        <p:tgtEl>
                                          <p:spTgt spid="10"/>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1000" id="27"/>
                                        <p:tgtEl>
                                          <p:spTgt spid="17"/>
                                        </p:tgtEl>
                                      </p:cBhvr>
                                    </p:animEffect>
                                    <p:anim calcmode="lin" valueType="num">
                                      <p:cBhvr>
                                        <p:cTn dur="1000" fill="hold" id="28"/>
                                        <p:tgtEl>
                                          <p:spTgt spid="17"/>
                                        </p:tgtEl>
                                        <p:attrNameLst>
                                          <p:attrName>ppt_x</p:attrName>
                                        </p:attrNameLst>
                                      </p:cBhvr>
                                      <p:tavLst>
                                        <p:tav tm="0">
                                          <p:val>
                                            <p:strVal val="#ppt_x"/>
                                          </p:val>
                                        </p:tav>
                                        <p:tav tm="100000">
                                          <p:val>
                                            <p:strVal val="#ppt_x"/>
                                          </p:val>
                                        </p:tav>
                                      </p:tavLst>
                                    </p:anim>
                                    <p:anim calcmode="lin" valueType="num">
                                      <p:cBhvr>
                                        <p:cTn dur="1000" fill="hold" id="29"/>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9"/>
          <p:cNvSpPr/>
          <p:nvPr/>
        </p:nvSpPr>
        <p:spPr>
          <a:xfrm>
            <a:off x="1752145" y="3400400"/>
            <a:ext cx="10439239" cy="243780"/>
          </a:xfrm>
          <a:custGeom>
            <a:rect b="b" l="l" r="r" t="t"/>
            <a:pathLst>
              <a:path h="869444" w="144016">
                <a:moveTo>
                  <a:pt x="0" y="0"/>
                </a:moveTo>
                <a:lnTo>
                  <a:pt x="144016" y="0"/>
                </a:lnTo>
                <a:lnTo>
                  <a:pt x="144016" y="869444"/>
                </a:lnTo>
                <a:lnTo>
                  <a:pt x="0" y="86944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3" name="椭圆 2"/>
          <p:cNvSpPr/>
          <p:nvPr/>
        </p:nvSpPr>
        <p:spPr>
          <a:xfrm>
            <a:off x="1752145" y="3474289"/>
            <a:ext cx="95966" cy="9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4" name="椭圆 3"/>
          <p:cNvSpPr/>
          <p:nvPr/>
        </p:nvSpPr>
        <p:spPr>
          <a:xfrm>
            <a:off x="2446239"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5" name="椭圆 4"/>
          <p:cNvSpPr/>
          <p:nvPr/>
        </p:nvSpPr>
        <p:spPr>
          <a:xfrm>
            <a:off x="4528522"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6" name="椭圆 5"/>
          <p:cNvSpPr/>
          <p:nvPr/>
        </p:nvSpPr>
        <p:spPr>
          <a:xfrm>
            <a:off x="5222616"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7" name="椭圆 6"/>
          <p:cNvSpPr/>
          <p:nvPr/>
        </p:nvSpPr>
        <p:spPr>
          <a:xfrm>
            <a:off x="6610805" y="3474289"/>
            <a:ext cx="95966" cy="9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8" name="椭圆 7"/>
          <p:cNvSpPr/>
          <p:nvPr/>
        </p:nvSpPr>
        <p:spPr>
          <a:xfrm>
            <a:off x="7304899"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9" name="椭圆 8"/>
          <p:cNvSpPr/>
          <p:nvPr/>
        </p:nvSpPr>
        <p:spPr>
          <a:xfrm>
            <a:off x="8693088"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10" name="椭圆 9"/>
          <p:cNvSpPr/>
          <p:nvPr/>
        </p:nvSpPr>
        <p:spPr>
          <a:xfrm>
            <a:off x="9387182"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11" name="椭圆 10"/>
          <p:cNvSpPr/>
          <p:nvPr/>
        </p:nvSpPr>
        <p:spPr>
          <a:xfrm>
            <a:off x="10775371"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12" name="椭圆 11"/>
          <p:cNvSpPr/>
          <p:nvPr/>
        </p:nvSpPr>
        <p:spPr>
          <a:xfrm>
            <a:off x="11469465"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grpSp>
        <p:nvGrpSpPr>
          <p:cNvPr id="13" name="组合 12"/>
          <p:cNvGrpSpPr/>
          <p:nvPr/>
        </p:nvGrpSpPr>
        <p:grpSpPr>
          <a:xfrm>
            <a:off x="1817216" y="1703849"/>
            <a:ext cx="1312774" cy="1467165"/>
            <a:chOff x="1500890" y="1279283"/>
            <a:chExt cx="984937" cy="1100373"/>
          </a:xfrm>
          <a:solidFill>
            <a:srgbClr val="DEA900"/>
          </a:solidFill>
        </p:grpSpPr>
        <p:sp>
          <p:nvSpPr>
            <p:cNvPr id="14" name="矩形 2"/>
            <p:cNvSpPr/>
            <p:nvPr/>
          </p:nvSpPr>
          <p:spPr>
            <a:xfrm>
              <a:off x="1500890" y="1279283"/>
              <a:ext cx="984937" cy="1100373"/>
            </a:xfrm>
            <a:custGeom>
              <a:rect b="b" l="l" r="r" t="t"/>
              <a:pathLst>
                <a:path h="1100373" w="984937">
                  <a:moveTo>
                    <a:pt x="0" y="0"/>
                  </a:moveTo>
                  <a:lnTo>
                    <a:pt x="984937" y="0"/>
                  </a:lnTo>
                  <a:lnTo>
                    <a:pt x="984937" y="984937"/>
                  </a:lnTo>
                  <a:lnTo>
                    <a:pt x="115436" y="984937"/>
                  </a:lnTo>
                  <a:lnTo>
                    <a:pt x="0" y="1100373"/>
                  </a:lnTo>
                  <a:lnTo>
                    <a:pt x="0" y="984937"/>
                  </a:lnTo>
                  <a:lnTo>
                    <a:pt x="0" y="745958"/>
                  </a:lnTo>
                  <a:close/>
                </a:path>
              </a:pathLst>
            </a:custGeom>
            <a:solidFill>
              <a:srgbClr val="2B83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descr="FD1DDF730CE4456e89755B07FE1653D0# #Rectangle 13" id="15" name="Rectangle 13"/>
            <p:cNvSpPr>
              <a:spLocks noChangeArrowheads="1"/>
            </p:cNvSpPr>
            <p:nvPr/>
          </p:nvSpPr>
          <p:spPr bwMode="auto">
            <a:xfrm>
              <a:off x="2038539" y="1573162"/>
              <a:ext cx="419134" cy="411365"/>
            </a:xfrm>
            <a:prstGeom prst="rect">
              <a:avLst/>
            </a:prstGeom>
            <a:noFill/>
            <a:ln>
              <a:noFill/>
            </a:ln>
            <a:extLs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zh-CN" lang="en-US" sz="3599">
                  <a:solidFill>
                    <a:schemeClr val="bg1"/>
                  </a:solidFill>
                  <a:latin typeface="+mj-ea"/>
                  <a:ea typeface="+mj-ea"/>
                  <a:cs charset="0" panose="020b0604020202020204" pitchFamily="34" typeface="Arial"/>
                </a:rPr>
                <a:t>01</a:t>
              </a:r>
            </a:p>
          </p:txBody>
        </p:sp>
        <p:sp>
          <p:nvSpPr>
            <p:cNvPr id="16" name="TextBox 15"/>
            <p:cNvSpPr txBox="1"/>
            <p:nvPr/>
          </p:nvSpPr>
          <p:spPr>
            <a:xfrm>
              <a:off x="1527275" y="1356143"/>
              <a:ext cx="499291" cy="285750"/>
            </a:xfrm>
            <a:prstGeom prst="rect">
              <a:avLst/>
            </a:prstGeom>
            <a:noFill/>
          </p:spPr>
          <p:txBody>
            <a:bodyPr rtlCol="0" vert="horz" wrap="none">
              <a:spAutoFit/>
            </a:bodyPr>
            <a:lstStyle/>
            <a:p>
              <a:pPr algn="ctr"/>
              <a:r>
                <a:rPr altLang="en-US" lang="zh-CN" sz="1900">
                  <a:solidFill>
                    <a:schemeClr val="bg1"/>
                  </a:solidFill>
                  <a:latin typeface="+mj-ea"/>
                  <a:ea typeface="+mj-ea"/>
                </a:rPr>
                <a:t>目标</a:t>
              </a:r>
            </a:p>
          </p:txBody>
        </p:sp>
      </p:grpSp>
      <p:grpSp>
        <p:nvGrpSpPr>
          <p:cNvPr id="17" name="组合 16"/>
          <p:cNvGrpSpPr/>
          <p:nvPr/>
        </p:nvGrpSpPr>
        <p:grpSpPr>
          <a:xfrm>
            <a:off x="3220702" y="1703849"/>
            <a:ext cx="2689847" cy="1313249"/>
            <a:chOff x="2553885" y="1279283"/>
            <a:chExt cx="2018115" cy="984937"/>
          </a:xfrm>
        </p:grpSpPr>
        <p:sp>
          <p:nvSpPr>
            <p:cNvPr id="18" name="矩形 17"/>
            <p:cNvSpPr/>
            <p:nvPr/>
          </p:nvSpPr>
          <p:spPr>
            <a:xfrm>
              <a:off x="2553885" y="1279283"/>
              <a:ext cx="2018115" cy="984937"/>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descr="FD1DDF730CE4456e89755B07FE1653D0# #Rectangle 13" id="19" name="Rectangle 13"/>
            <p:cNvSpPr>
              <a:spLocks noChangeArrowheads="1"/>
            </p:cNvSpPr>
            <p:nvPr/>
          </p:nvSpPr>
          <p:spPr bwMode="auto">
            <a:xfrm>
              <a:off x="2679896" y="1356143"/>
              <a:ext cx="1460088" cy="285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900">
                  <a:latin typeface="+mj-ea"/>
                  <a:ea typeface="+mj-ea"/>
                </a:rPr>
                <a:t>添加标题</a:t>
              </a:r>
            </a:p>
          </p:txBody>
        </p:sp>
        <p:sp>
          <p:nvSpPr>
            <p:cNvPr descr="FD1DDF730CE4456e89755B07FE1653D0# #Rectangle 13" id="20" name="Rectangle 13"/>
            <p:cNvSpPr>
              <a:spLocks noChangeArrowheads="1"/>
            </p:cNvSpPr>
            <p:nvPr/>
          </p:nvSpPr>
          <p:spPr bwMode="auto">
            <a:xfrm>
              <a:off x="2679894" y="1678386"/>
              <a:ext cx="1737861"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latin typeface="+mj-ea"/>
                  <a:ea typeface="+mj-ea"/>
                </a:rPr>
                <a:t>此处添加目标扼要说明，</a:t>
              </a:r>
            </a:p>
            <a:p>
              <a:pPr algn="just" eaLnBrk="1" hangingPunct="1">
                <a:spcBef>
                  <a:spcPct val="0"/>
                </a:spcBef>
                <a:buNone/>
                <a:defRPr/>
              </a:pPr>
              <a:r>
                <a:rPr altLang="en-US" lang="zh-CN" sz="1200">
                  <a:latin typeface="+mj-ea"/>
                  <a:ea typeface="+mj-ea"/>
                </a:rPr>
                <a:t>添加简短说明文字。</a:t>
              </a:r>
            </a:p>
          </p:txBody>
        </p:sp>
      </p:grpSp>
      <p:grpSp>
        <p:nvGrpSpPr>
          <p:cNvPr id="21" name="组合 20"/>
          <p:cNvGrpSpPr/>
          <p:nvPr/>
        </p:nvGrpSpPr>
        <p:grpSpPr>
          <a:xfrm>
            <a:off x="3188318" y="3906017"/>
            <a:ext cx="1312774" cy="1467164"/>
            <a:chOff x="1993813" y="2815696"/>
            <a:chExt cx="984937" cy="1100373"/>
          </a:xfrm>
          <a:solidFill>
            <a:srgbClr val="DEA900"/>
          </a:solidFill>
        </p:grpSpPr>
        <p:sp>
          <p:nvSpPr>
            <p:cNvPr id="22" name="矩形 2"/>
            <p:cNvSpPr/>
            <p:nvPr/>
          </p:nvSpPr>
          <p:spPr>
            <a:xfrm flipV="1">
              <a:off x="1993813" y="2815696"/>
              <a:ext cx="984937" cy="1100373"/>
            </a:xfrm>
            <a:custGeom>
              <a:rect b="b" l="l" r="r" t="t"/>
              <a:pathLst>
                <a:path h="1100373" w="984937">
                  <a:moveTo>
                    <a:pt x="0" y="0"/>
                  </a:moveTo>
                  <a:lnTo>
                    <a:pt x="984937" y="0"/>
                  </a:lnTo>
                  <a:lnTo>
                    <a:pt x="984937" y="984937"/>
                  </a:lnTo>
                  <a:lnTo>
                    <a:pt x="115436" y="984937"/>
                  </a:lnTo>
                  <a:lnTo>
                    <a:pt x="0" y="1100373"/>
                  </a:lnTo>
                  <a:lnTo>
                    <a:pt x="0" y="984937"/>
                  </a:lnTo>
                  <a:lnTo>
                    <a:pt x="0" y="745958"/>
                  </a:lnTo>
                  <a:close/>
                </a:path>
              </a:pathLst>
            </a:custGeom>
            <a:solidFill>
              <a:srgbClr val="2B83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descr="FD1DDF730CE4456e89755B07FE1653D0# #Rectangle 13" id="23" name="Rectangle 13"/>
            <p:cNvSpPr>
              <a:spLocks noChangeArrowheads="1"/>
            </p:cNvSpPr>
            <p:nvPr/>
          </p:nvSpPr>
          <p:spPr bwMode="auto">
            <a:xfrm>
              <a:off x="2531462" y="3226688"/>
              <a:ext cx="419134" cy="411366"/>
            </a:xfrm>
            <a:prstGeom prst="rect">
              <a:avLst/>
            </a:prstGeom>
            <a:noFill/>
            <a:ln w="9525">
              <a:noFill/>
              <a:miter lim="800000"/>
            </a:ln>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zh-CN" lang="en-US" sz="3599">
                  <a:solidFill>
                    <a:schemeClr val="bg1"/>
                  </a:solidFill>
                  <a:latin typeface="+mj-ea"/>
                  <a:ea typeface="+mj-ea"/>
                  <a:cs charset="0" panose="020b0604020202020204" pitchFamily="34" typeface="Arial"/>
                </a:rPr>
                <a:t>02</a:t>
              </a:r>
            </a:p>
          </p:txBody>
        </p:sp>
        <p:sp>
          <p:nvSpPr>
            <p:cNvPr id="24" name="TextBox 23"/>
            <p:cNvSpPr txBox="1"/>
            <p:nvPr/>
          </p:nvSpPr>
          <p:spPr>
            <a:xfrm>
              <a:off x="2020198" y="3009668"/>
              <a:ext cx="499291" cy="285750"/>
            </a:xfrm>
            <a:prstGeom prst="rect">
              <a:avLst/>
            </a:prstGeom>
            <a:noFill/>
          </p:spPr>
          <p:txBody>
            <a:bodyPr rtlCol="0" vert="horz" wrap="none">
              <a:spAutoFit/>
            </a:bodyPr>
            <a:lstStyle/>
            <a:p>
              <a:pPr algn="ctr"/>
              <a:r>
                <a:rPr altLang="en-US" lang="zh-CN" sz="1900">
                  <a:solidFill>
                    <a:schemeClr val="bg1"/>
                  </a:solidFill>
                  <a:latin typeface="+mj-ea"/>
                  <a:ea typeface="+mj-ea"/>
                </a:rPr>
                <a:t>目标</a:t>
              </a:r>
            </a:p>
          </p:txBody>
        </p:sp>
      </p:grpSp>
      <p:grpSp>
        <p:nvGrpSpPr>
          <p:cNvPr id="25" name="组合 24"/>
          <p:cNvGrpSpPr/>
          <p:nvPr/>
        </p:nvGrpSpPr>
        <p:grpSpPr>
          <a:xfrm>
            <a:off x="6624657" y="1703849"/>
            <a:ext cx="1312774" cy="1467165"/>
            <a:chOff x="4572000" y="1164069"/>
            <a:chExt cx="984937" cy="1100373"/>
          </a:xfrm>
          <a:solidFill>
            <a:srgbClr val="DEA900"/>
          </a:solidFill>
        </p:grpSpPr>
        <p:sp>
          <p:nvSpPr>
            <p:cNvPr id="26" name="矩形 2"/>
            <p:cNvSpPr/>
            <p:nvPr/>
          </p:nvSpPr>
          <p:spPr>
            <a:xfrm>
              <a:off x="4572000" y="1164069"/>
              <a:ext cx="984937" cy="1100373"/>
            </a:xfrm>
            <a:custGeom>
              <a:rect b="b" l="l" r="r" t="t"/>
              <a:pathLst>
                <a:path h="1100373" w="984937">
                  <a:moveTo>
                    <a:pt x="0" y="0"/>
                  </a:moveTo>
                  <a:lnTo>
                    <a:pt x="984937" y="0"/>
                  </a:lnTo>
                  <a:lnTo>
                    <a:pt x="984937" y="984937"/>
                  </a:lnTo>
                  <a:lnTo>
                    <a:pt x="115436" y="984937"/>
                  </a:lnTo>
                  <a:lnTo>
                    <a:pt x="0" y="1100373"/>
                  </a:lnTo>
                  <a:lnTo>
                    <a:pt x="0" y="984937"/>
                  </a:lnTo>
                  <a:lnTo>
                    <a:pt x="0" y="745958"/>
                  </a:lnTo>
                  <a:close/>
                </a:path>
              </a:pathLst>
            </a:custGeom>
            <a:solidFill>
              <a:srgbClr val="2B83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descr="FD1DDF730CE4456e89755B07FE1653D0# #Rectangle 13" id="27" name="Rectangle 13"/>
            <p:cNvSpPr>
              <a:spLocks noChangeArrowheads="1"/>
            </p:cNvSpPr>
            <p:nvPr/>
          </p:nvSpPr>
          <p:spPr bwMode="auto">
            <a:xfrm>
              <a:off x="5109649" y="1457948"/>
              <a:ext cx="419134" cy="411365"/>
            </a:xfrm>
            <a:prstGeom prst="rect">
              <a:avLst/>
            </a:prstGeom>
            <a:noFill/>
            <a:ln>
              <a:noFill/>
            </a:ln>
            <a:extLs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zh-CN" lang="en-US" sz="3599">
                  <a:solidFill>
                    <a:schemeClr val="bg1"/>
                  </a:solidFill>
                  <a:latin typeface="+mj-ea"/>
                  <a:ea typeface="+mj-ea"/>
                  <a:cs charset="0" panose="020b0604020202020204" pitchFamily="34" typeface="Arial"/>
                </a:rPr>
                <a:t>03</a:t>
              </a:r>
            </a:p>
          </p:txBody>
        </p:sp>
        <p:sp>
          <p:nvSpPr>
            <p:cNvPr id="28" name="TextBox 27"/>
            <p:cNvSpPr txBox="1"/>
            <p:nvPr/>
          </p:nvSpPr>
          <p:spPr>
            <a:xfrm>
              <a:off x="4598385" y="1240929"/>
              <a:ext cx="499291" cy="285750"/>
            </a:xfrm>
            <a:prstGeom prst="rect">
              <a:avLst/>
            </a:prstGeom>
            <a:noFill/>
          </p:spPr>
          <p:txBody>
            <a:bodyPr rtlCol="0" vert="horz" wrap="none">
              <a:spAutoFit/>
            </a:bodyPr>
            <a:lstStyle/>
            <a:p>
              <a:pPr algn="ctr"/>
              <a:r>
                <a:rPr altLang="en-US" lang="zh-CN" sz="1900">
                  <a:solidFill>
                    <a:schemeClr val="bg1"/>
                  </a:solidFill>
                  <a:latin typeface="+mj-ea"/>
                  <a:ea typeface="+mj-ea"/>
                </a:rPr>
                <a:t>目标</a:t>
              </a:r>
            </a:p>
          </p:txBody>
        </p:sp>
      </p:grpSp>
      <p:grpSp>
        <p:nvGrpSpPr>
          <p:cNvPr id="29" name="组合 28"/>
          <p:cNvGrpSpPr/>
          <p:nvPr/>
        </p:nvGrpSpPr>
        <p:grpSpPr>
          <a:xfrm>
            <a:off x="8028143" y="1703849"/>
            <a:ext cx="2689847" cy="1313249"/>
            <a:chOff x="2553885" y="1279283"/>
            <a:chExt cx="2018115" cy="984937"/>
          </a:xfrm>
        </p:grpSpPr>
        <p:sp>
          <p:nvSpPr>
            <p:cNvPr id="30" name="矩形 29"/>
            <p:cNvSpPr/>
            <p:nvPr/>
          </p:nvSpPr>
          <p:spPr>
            <a:xfrm>
              <a:off x="2553885" y="1279283"/>
              <a:ext cx="2018115" cy="984937"/>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descr="FD1DDF730CE4456e89755B07FE1653D0# #Rectangle 13" id="31" name="Rectangle 13"/>
            <p:cNvSpPr>
              <a:spLocks noChangeArrowheads="1"/>
            </p:cNvSpPr>
            <p:nvPr/>
          </p:nvSpPr>
          <p:spPr bwMode="auto">
            <a:xfrm>
              <a:off x="2679895" y="1356143"/>
              <a:ext cx="1460088" cy="285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900">
                  <a:latin typeface="+mj-ea"/>
                  <a:ea typeface="+mj-ea"/>
                </a:rPr>
                <a:t>添加标题</a:t>
              </a:r>
            </a:p>
          </p:txBody>
        </p:sp>
        <p:sp>
          <p:nvSpPr>
            <p:cNvPr descr="FD1DDF730CE4456e89755B07FE1653D0# #Rectangle 13" id="32" name="Rectangle 13"/>
            <p:cNvSpPr>
              <a:spLocks noChangeArrowheads="1"/>
            </p:cNvSpPr>
            <p:nvPr/>
          </p:nvSpPr>
          <p:spPr bwMode="auto">
            <a:xfrm>
              <a:off x="2679894" y="1678386"/>
              <a:ext cx="1737861"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latin typeface="+mj-ea"/>
                  <a:ea typeface="+mj-ea"/>
                </a:rPr>
                <a:t>此处添加目标扼要说明，</a:t>
              </a:r>
            </a:p>
            <a:p>
              <a:pPr algn="just" eaLnBrk="1" hangingPunct="1">
                <a:spcBef>
                  <a:spcPct val="0"/>
                </a:spcBef>
                <a:buNone/>
                <a:defRPr/>
              </a:pPr>
              <a:r>
                <a:rPr altLang="en-US" lang="zh-CN" sz="1200">
                  <a:latin typeface="+mj-ea"/>
                  <a:ea typeface="+mj-ea"/>
                </a:rPr>
                <a:t>添加简短说明文字。</a:t>
              </a:r>
            </a:p>
          </p:txBody>
        </p:sp>
      </p:grpSp>
      <p:sp>
        <p:nvSpPr>
          <p:cNvPr id="33" name="椭圆 32"/>
          <p:cNvSpPr/>
          <p:nvPr/>
        </p:nvSpPr>
        <p:spPr>
          <a:xfrm>
            <a:off x="3140333" y="3474289"/>
            <a:ext cx="95966" cy="9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34" name="椭圆 33"/>
          <p:cNvSpPr/>
          <p:nvPr/>
        </p:nvSpPr>
        <p:spPr>
          <a:xfrm>
            <a:off x="3834428"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35" name="椭圆 34"/>
          <p:cNvSpPr/>
          <p:nvPr/>
        </p:nvSpPr>
        <p:spPr>
          <a:xfrm>
            <a:off x="5916711"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36" name="椭圆 35"/>
          <p:cNvSpPr/>
          <p:nvPr/>
        </p:nvSpPr>
        <p:spPr>
          <a:xfrm>
            <a:off x="7998994" y="3474289"/>
            <a:ext cx="95966" cy="9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sp>
        <p:nvSpPr>
          <p:cNvPr id="37" name="椭圆 36"/>
          <p:cNvSpPr/>
          <p:nvPr/>
        </p:nvSpPr>
        <p:spPr>
          <a:xfrm>
            <a:off x="10081277"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4" lIns="121889" rIns="121889" rtlCol="0" tIns="60944"/>
          <a:lstStyle/>
          <a:p>
            <a:pPr algn="ctr"/>
            <a:endParaRPr altLang="en-US" lang="zh-CN">
              <a:latin typeface="+mj-ea"/>
              <a:ea typeface="+mj-ea"/>
            </a:endParaRPr>
          </a:p>
        </p:txBody>
      </p:sp>
      <p:grpSp>
        <p:nvGrpSpPr>
          <p:cNvPr id="38" name="组合 37"/>
          <p:cNvGrpSpPr/>
          <p:nvPr/>
        </p:nvGrpSpPr>
        <p:grpSpPr>
          <a:xfrm>
            <a:off x="4597349" y="4059933"/>
            <a:ext cx="2689847" cy="1313249"/>
            <a:chOff x="2553885" y="1279283"/>
            <a:chExt cx="2018115" cy="984937"/>
          </a:xfrm>
        </p:grpSpPr>
        <p:sp>
          <p:nvSpPr>
            <p:cNvPr id="39" name="矩形 38"/>
            <p:cNvSpPr/>
            <p:nvPr/>
          </p:nvSpPr>
          <p:spPr>
            <a:xfrm>
              <a:off x="2553885" y="1279283"/>
              <a:ext cx="2018115" cy="984937"/>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descr="FD1DDF730CE4456e89755B07FE1653D0# #Rectangle 13" id="40" name="Rectangle 13"/>
            <p:cNvSpPr>
              <a:spLocks noChangeArrowheads="1"/>
            </p:cNvSpPr>
            <p:nvPr/>
          </p:nvSpPr>
          <p:spPr bwMode="auto">
            <a:xfrm>
              <a:off x="2679896" y="1356143"/>
              <a:ext cx="1460088" cy="285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900">
                  <a:latin typeface="+mj-ea"/>
                  <a:ea typeface="+mj-ea"/>
                </a:rPr>
                <a:t>添加标题</a:t>
              </a:r>
            </a:p>
          </p:txBody>
        </p:sp>
        <p:sp>
          <p:nvSpPr>
            <p:cNvPr descr="FD1DDF730CE4456e89755B07FE1653D0# #Rectangle 13" id="41" name="Rectangle 13"/>
            <p:cNvSpPr>
              <a:spLocks noChangeArrowheads="1"/>
            </p:cNvSpPr>
            <p:nvPr/>
          </p:nvSpPr>
          <p:spPr bwMode="auto">
            <a:xfrm>
              <a:off x="2679894" y="1678386"/>
              <a:ext cx="1737861"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latin typeface="+mj-ea"/>
                  <a:ea typeface="+mj-ea"/>
                </a:rPr>
                <a:t>此处添加目标扼要说明，</a:t>
              </a:r>
            </a:p>
            <a:p>
              <a:pPr algn="just" eaLnBrk="1" hangingPunct="1">
                <a:spcBef>
                  <a:spcPct val="0"/>
                </a:spcBef>
                <a:buNone/>
                <a:defRPr/>
              </a:pPr>
              <a:r>
                <a:rPr altLang="en-US" lang="zh-CN" sz="1200">
                  <a:latin typeface="+mj-ea"/>
                  <a:ea typeface="+mj-ea"/>
                </a:rPr>
                <a:t>添加简短说明文字。</a:t>
              </a:r>
            </a:p>
          </p:txBody>
        </p:sp>
      </p:grpSp>
      <p:grpSp>
        <p:nvGrpSpPr>
          <p:cNvPr id="42" name="组合 41"/>
          <p:cNvGrpSpPr/>
          <p:nvPr/>
        </p:nvGrpSpPr>
        <p:grpSpPr>
          <a:xfrm>
            <a:off x="8036701" y="3906017"/>
            <a:ext cx="1312774" cy="1467164"/>
            <a:chOff x="5631416" y="2815696"/>
            <a:chExt cx="984937" cy="1100373"/>
          </a:xfrm>
          <a:solidFill>
            <a:srgbClr val="DEA900"/>
          </a:solidFill>
        </p:grpSpPr>
        <p:sp>
          <p:nvSpPr>
            <p:cNvPr id="43" name="矩形 2"/>
            <p:cNvSpPr/>
            <p:nvPr/>
          </p:nvSpPr>
          <p:spPr>
            <a:xfrm flipV="1">
              <a:off x="5631416" y="2815696"/>
              <a:ext cx="984937" cy="1100373"/>
            </a:xfrm>
            <a:custGeom>
              <a:rect b="b" l="l" r="r" t="t"/>
              <a:pathLst>
                <a:path h="1100373" w="984937">
                  <a:moveTo>
                    <a:pt x="0" y="0"/>
                  </a:moveTo>
                  <a:lnTo>
                    <a:pt x="984937" y="0"/>
                  </a:lnTo>
                  <a:lnTo>
                    <a:pt x="984937" y="984937"/>
                  </a:lnTo>
                  <a:lnTo>
                    <a:pt x="115436" y="984937"/>
                  </a:lnTo>
                  <a:lnTo>
                    <a:pt x="0" y="1100373"/>
                  </a:lnTo>
                  <a:lnTo>
                    <a:pt x="0" y="984937"/>
                  </a:lnTo>
                  <a:lnTo>
                    <a:pt x="0" y="745958"/>
                  </a:lnTo>
                  <a:close/>
                </a:path>
              </a:pathLst>
            </a:custGeom>
            <a:solidFill>
              <a:srgbClr val="2B83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descr="FD1DDF730CE4456e89755B07FE1653D0# #Rectangle 13" id="44" name="Rectangle 13"/>
            <p:cNvSpPr>
              <a:spLocks noChangeArrowheads="1"/>
            </p:cNvSpPr>
            <p:nvPr/>
          </p:nvSpPr>
          <p:spPr bwMode="auto">
            <a:xfrm>
              <a:off x="6169065" y="3226688"/>
              <a:ext cx="419134" cy="411366"/>
            </a:xfrm>
            <a:prstGeom prst="rect">
              <a:avLst/>
            </a:prstGeom>
            <a:noFill/>
            <a:ln>
              <a:noFill/>
            </a:ln>
            <a:extLs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zh-CN" lang="en-US" sz="3599">
                  <a:solidFill>
                    <a:schemeClr val="bg1"/>
                  </a:solidFill>
                  <a:latin typeface="+mj-ea"/>
                  <a:ea typeface="+mj-ea"/>
                  <a:cs charset="0" panose="020b0604020202020204" pitchFamily="34" typeface="Arial"/>
                </a:rPr>
                <a:t>04</a:t>
              </a:r>
            </a:p>
          </p:txBody>
        </p:sp>
        <p:sp>
          <p:nvSpPr>
            <p:cNvPr id="45" name="TextBox 44"/>
            <p:cNvSpPr txBox="1"/>
            <p:nvPr/>
          </p:nvSpPr>
          <p:spPr>
            <a:xfrm>
              <a:off x="5657801" y="3009668"/>
              <a:ext cx="499291" cy="285750"/>
            </a:xfrm>
            <a:prstGeom prst="rect">
              <a:avLst/>
            </a:prstGeom>
            <a:noFill/>
          </p:spPr>
          <p:txBody>
            <a:bodyPr rtlCol="0" vert="horz" wrap="none">
              <a:spAutoFit/>
            </a:bodyPr>
            <a:lstStyle/>
            <a:p>
              <a:pPr algn="ctr"/>
              <a:r>
                <a:rPr altLang="en-US" lang="zh-CN" sz="1900">
                  <a:solidFill>
                    <a:schemeClr val="bg1"/>
                  </a:solidFill>
                  <a:latin typeface="+mj-ea"/>
                  <a:ea typeface="+mj-ea"/>
                </a:rPr>
                <a:t>目标</a:t>
              </a:r>
            </a:p>
          </p:txBody>
        </p:sp>
      </p:grpSp>
      <p:grpSp>
        <p:nvGrpSpPr>
          <p:cNvPr id="46" name="组合 45"/>
          <p:cNvGrpSpPr/>
          <p:nvPr/>
        </p:nvGrpSpPr>
        <p:grpSpPr>
          <a:xfrm>
            <a:off x="9445733" y="4059933"/>
            <a:ext cx="2689847" cy="1313249"/>
            <a:chOff x="2553885" y="1279283"/>
            <a:chExt cx="2018115" cy="984937"/>
          </a:xfrm>
        </p:grpSpPr>
        <p:sp>
          <p:nvSpPr>
            <p:cNvPr id="47" name="矩形 46"/>
            <p:cNvSpPr/>
            <p:nvPr/>
          </p:nvSpPr>
          <p:spPr>
            <a:xfrm>
              <a:off x="2553885" y="1279283"/>
              <a:ext cx="2018115" cy="984937"/>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descr="FD1DDF730CE4456e89755B07FE1653D0# #Rectangle 13" id="48" name="Rectangle 13"/>
            <p:cNvSpPr>
              <a:spLocks noChangeArrowheads="1"/>
            </p:cNvSpPr>
            <p:nvPr/>
          </p:nvSpPr>
          <p:spPr bwMode="auto">
            <a:xfrm>
              <a:off x="2679896" y="1356143"/>
              <a:ext cx="1460088" cy="285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900">
                  <a:latin typeface="+mj-ea"/>
                  <a:ea typeface="+mj-ea"/>
                </a:rPr>
                <a:t>添加标题</a:t>
              </a:r>
            </a:p>
          </p:txBody>
        </p:sp>
        <p:sp>
          <p:nvSpPr>
            <p:cNvPr descr="FD1DDF730CE4456e89755B07FE1653D0# #Rectangle 13" id="49" name="Rectangle 13"/>
            <p:cNvSpPr>
              <a:spLocks noChangeArrowheads="1"/>
            </p:cNvSpPr>
            <p:nvPr/>
          </p:nvSpPr>
          <p:spPr bwMode="auto">
            <a:xfrm>
              <a:off x="2679894" y="1678386"/>
              <a:ext cx="1737861"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200">
                  <a:latin typeface="+mj-ea"/>
                  <a:ea typeface="+mj-ea"/>
                </a:rPr>
                <a:t>此处添加目标扼要说明，</a:t>
              </a:r>
            </a:p>
            <a:p>
              <a:pPr algn="just" eaLnBrk="1" hangingPunct="1">
                <a:spcBef>
                  <a:spcPct val="0"/>
                </a:spcBef>
                <a:buNone/>
                <a:defRPr/>
              </a:pPr>
              <a:r>
                <a:rPr altLang="en-US" lang="zh-CN" sz="1200">
                  <a:latin typeface="+mj-ea"/>
                  <a:ea typeface="+mj-ea"/>
                </a:rPr>
                <a:t>添加简短说明文字。</a:t>
              </a:r>
            </a:p>
          </p:txBody>
        </p:sp>
      </p:grpSp>
      <p:sp>
        <p:nvSpPr>
          <p:cNvPr id="50" name="TextBox 49"/>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未来工作思路</a:t>
            </a:r>
          </a:p>
        </p:txBody>
      </p:sp>
    </p:spTree>
    <p:extLst>
      <p:ext uri="{BB962C8B-B14F-4D97-AF65-F5344CB8AC3E}">
        <p14:creationId val="258018860"/>
      </p:ext>
    </p:extLst>
  </p:cSld>
  <p:clrMapOvr>
    <a:masterClrMapping/>
  </p:clrMapOvr>
  <mc:AlternateContent>
    <mc:Choice Requires="p14">
      <p:transition advClick="0" advTm="3000" p14:dur="1600" spd="slow">
        <p14:prism isInverted="1"/>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50"/>
                                        </p:tgtEl>
                                        <p:attrNameLst>
                                          <p:attrName>style.visibility</p:attrName>
                                        </p:attrNameLst>
                                      </p:cBhvr>
                                      <p:to>
                                        <p:strVal val="visible"/>
                                      </p:to>
                                    </p:set>
                                    <p:animEffect filter="randombar(horizontal)" transition="in">
                                      <p:cBhvr>
                                        <p:cTn dur="500" id="7"/>
                                        <p:tgtEl>
                                          <p:spTgt spid="50"/>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300" id="11"/>
                                        <p:tgtEl>
                                          <p:spTgt spid="2"/>
                                        </p:tgtEl>
                                      </p:cBhvr>
                                    </p:animEffect>
                                  </p:childTnLst>
                                </p:cTn>
                              </p:par>
                            </p:childTnLst>
                          </p:cTn>
                        </p:par>
                        <p:par>
                          <p:cTn fill="hold" id="12" nodeType="afterGroup">
                            <p:stCondLst>
                              <p:cond delay="800"/>
                            </p:stCondLst>
                            <p:childTnLst>
                              <p:par>
                                <p:cTn fill="hold" grpId="0"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100" id="15"/>
                                        <p:tgtEl>
                                          <p:spTgt spid="3"/>
                                        </p:tgtEl>
                                      </p:cBhvr>
                                    </p:animEffect>
                                  </p:childTnLst>
                                </p:cTn>
                              </p:par>
                            </p:childTnLst>
                          </p:cTn>
                        </p:par>
                        <p:par>
                          <p:cTn fill="hold" id="16" nodeType="afterGroup">
                            <p:stCondLst>
                              <p:cond delay="900"/>
                            </p:stCondLst>
                            <p:childTnLst>
                              <p:par>
                                <p:cTn fill="hold" grpId="0" id="17" nodeType="after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 id="19"/>
                                        <p:tgtEl>
                                          <p:spTgt spid="4"/>
                                        </p:tgtEl>
                                      </p:cBhvr>
                                    </p:animEffect>
                                  </p:childTnLst>
                                </p:cTn>
                              </p:par>
                            </p:childTnLst>
                          </p:cTn>
                        </p:par>
                        <p:par>
                          <p:cTn fill="hold" id="20" nodeType="afterGroup">
                            <p:stCondLst>
                              <p:cond delay="1000"/>
                            </p:stCondLst>
                            <p:childTnLst>
                              <p:par>
                                <p:cTn fill="hold" grpId="0" id="21" nodeType="afterEffect" presetClass="entr" presetID="10" presetSubtype="0">
                                  <p:stCondLst>
                                    <p:cond delay="0"/>
                                  </p:stCondLst>
                                  <p:childTnLst>
                                    <p:set>
                                      <p:cBhvr>
                                        <p:cTn dur="1" fill="hold" id="22">
                                          <p:stCondLst>
                                            <p:cond delay="0"/>
                                          </p:stCondLst>
                                        </p:cTn>
                                        <p:tgtEl>
                                          <p:spTgt spid="33"/>
                                        </p:tgtEl>
                                        <p:attrNameLst>
                                          <p:attrName>style.visibility</p:attrName>
                                        </p:attrNameLst>
                                      </p:cBhvr>
                                      <p:to>
                                        <p:strVal val="visible"/>
                                      </p:to>
                                    </p:set>
                                    <p:animEffect filter="fade" transition="in">
                                      <p:cBhvr>
                                        <p:cTn dur="100" id="23"/>
                                        <p:tgtEl>
                                          <p:spTgt spid="33"/>
                                        </p:tgtEl>
                                      </p:cBhvr>
                                    </p:animEffect>
                                  </p:childTnLst>
                                </p:cTn>
                              </p:par>
                            </p:childTnLst>
                          </p:cTn>
                        </p:par>
                        <p:par>
                          <p:cTn fill="hold" id="24" nodeType="afterGroup">
                            <p:stCondLst>
                              <p:cond delay="1100"/>
                            </p:stCondLst>
                            <p:childTnLst>
                              <p:par>
                                <p:cTn fill="hold" grpId="0" id="25" nodeType="afterEffect" presetClass="entr" presetID="10" presetSubtype="0">
                                  <p:stCondLst>
                                    <p:cond delay="0"/>
                                  </p:stCondLst>
                                  <p:childTnLst>
                                    <p:set>
                                      <p:cBhvr>
                                        <p:cTn dur="1" fill="hold" id="26">
                                          <p:stCondLst>
                                            <p:cond delay="0"/>
                                          </p:stCondLst>
                                        </p:cTn>
                                        <p:tgtEl>
                                          <p:spTgt spid="34"/>
                                        </p:tgtEl>
                                        <p:attrNameLst>
                                          <p:attrName>style.visibility</p:attrName>
                                        </p:attrNameLst>
                                      </p:cBhvr>
                                      <p:to>
                                        <p:strVal val="visible"/>
                                      </p:to>
                                    </p:set>
                                    <p:animEffect filter="fade" transition="in">
                                      <p:cBhvr>
                                        <p:cTn dur="100" id="27"/>
                                        <p:tgtEl>
                                          <p:spTgt spid="34"/>
                                        </p:tgtEl>
                                      </p:cBhvr>
                                    </p:animEffect>
                                  </p:childTnLst>
                                </p:cTn>
                              </p:par>
                            </p:childTnLst>
                          </p:cTn>
                        </p:par>
                        <p:par>
                          <p:cTn fill="hold" id="28" nodeType="afterGroup">
                            <p:stCondLst>
                              <p:cond delay="1200"/>
                            </p:stCondLst>
                            <p:childTnLst>
                              <p:par>
                                <p:cTn fill="hold" grpId="0" id="29" nodeType="afterEffect" presetClass="entr" presetID="10"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100" id="31"/>
                                        <p:tgtEl>
                                          <p:spTgt spid="5"/>
                                        </p:tgtEl>
                                      </p:cBhvr>
                                    </p:animEffect>
                                  </p:childTnLst>
                                </p:cTn>
                              </p:par>
                            </p:childTnLst>
                          </p:cTn>
                        </p:par>
                        <p:par>
                          <p:cTn fill="hold" id="32" nodeType="afterGroup">
                            <p:stCondLst>
                              <p:cond delay="1300"/>
                            </p:stCondLst>
                            <p:childTnLst>
                              <p:par>
                                <p:cTn fill="hold" grpId="0" id="33" nodeType="afterEffect" presetClass="entr" presetID="10" presetSubtype="0">
                                  <p:stCondLst>
                                    <p:cond delay="0"/>
                                  </p:stCondLst>
                                  <p:childTnLst>
                                    <p:set>
                                      <p:cBhvr>
                                        <p:cTn dur="1" fill="hold" id="34">
                                          <p:stCondLst>
                                            <p:cond delay="0"/>
                                          </p:stCondLst>
                                        </p:cTn>
                                        <p:tgtEl>
                                          <p:spTgt spid="6"/>
                                        </p:tgtEl>
                                        <p:attrNameLst>
                                          <p:attrName>style.visibility</p:attrName>
                                        </p:attrNameLst>
                                      </p:cBhvr>
                                      <p:to>
                                        <p:strVal val="visible"/>
                                      </p:to>
                                    </p:set>
                                    <p:animEffect filter="fade" transition="in">
                                      <p:cBhvr>
                                        <p:cTn dur="100" id="35"/>
                                        <p:tgtEl>
                                          <p:spTgt spid="6"/>
                                        </p:tgtEl>
                                      </p:cBhvr>
                                    </p:animEffect>
                                  </p:childTnLst>
                                </p:cTn>
                              </p:par>
                            </p:childTnLst>
                          </p:cTn>
                        </p:par>
                        <p:par>
                          <p:cTn fill="hold" id="36" nodeType="afterGroup">
                            <p:stCondLst>
                              <p:cond delay="1400"/>
                            </p:stCondLst>
                            <p:childTnLst>
                              <p:par>
                                <p:cTn fill="hold" grpId="0" id="37" nodeType="afterEffect" presetClass="entr" presetID="10" presetSubtype="0">
                                  <p:stCondLst>
                                    <p:cond delay="0"/>
                                  </p:stCondLst>
                                  <p:childTnLst>
                                    <p:set>
                                      <p:cBhvr>
                                        <p:cTn dur="1" fill="hold" id="38">
                                          <p:stCondLst>
                                            <p:cond delay="0"/>
                                          </p:stCondLst>
                                        </p:cTn>
                                        <p:tgtEl>
                                          <p:spTgt spid="35"/>
                                        </p:tgtEl>
                                        <p:attrNameLst>
                                          <p:attrName>style.visibility</p:attrName>
                                        </p:attrNameLst>
                                      </p:cBhvr>
                                      <p:to>
                                        <p:strVal val="visible"/>
                                      </p:to>
                                    </p:set>
                                    <p:animEffect filter="fade" transition="in">
                                      <p:cBhvr>
                                        <p:cTn dur="100" id="39"/>
                                        <p:tgtEl>
                                          <p:spTgt spid="35"/>
                                        </p:tgtEl>
                                      </p:cBhvr>
                                    </p:animEffect>
                                  </p:childTnLst>
                                </p:cTn>
                              </p:par>
                            </p:childTnLst>
                          </p:cTn>
                        </p:par>
                        <p:par>
                          <p:cTn fill="hold" id="40" nodeType="afterGroup">
                            <p:stCondLst>
                              <p:cond delay="1500"/>
                            </p:stCondLst>
                            <p:childTnLst>
                              <p:par>
                                <p:cTn fill="hold" grpId="0" id="41" nodeType="afterEffect" presetClass="entr" presetID="10" presetSubtype="0">
                                  <p:stCondLst>
                                    <p:cond delay="0"/>
                                  </p:stCondLst>
                                  <p:childTnLst>
                                    <p:set>
                                      <p:cBhvr>
                                        <p:cTn dur="1" fill="hold" id="42">
                                          <p:stCondLst>
                                            <p:cond delay="0"/>
                                          </p:stCondLst>
                                        </p:cTn>
                                        <p:tgtEl>
                                          <p:spTgt spid="7"/>
                                        </p:tgtEl>
                                        <p:attrNameLst>
                                          <p:attrName>style.visibility</p:attrName>
                                        </p:attrNameLst>
                                      </p:cBhvr>
                                      <p:to>
                                        <p:strVal val="visible"/>
                                      </p:to>
                                    </p:set>
                                    <p:animEffect filter="fade" transition="in">
                                      <p:cBhvr>
                                        <p:cTn dur="100" id="43"/>
                                        <p:tgtEl>
                                          <p:spTgt spid="7"/>
                                        </p:tgtEl>
                                      </p:cBhvr>
                                    </p:animEffect>
                                  </p:childTnLst>
                                </p:cTn>
                              </p:par>
                            </p:childTnLst>
                          </p:cTn>
                        </p:par>
                        <p:par>
                          <p:cTn fill="hold" id="44" nodeType="afterGroup">
                            <p:stCondLst>
                              <p:cond delay="1600"/>
                            </p:stCondLst>
                            <p:childTnLst>
                              <p:par>
                                <p:cTn fill="hold" grpId="0" id="45" nodeType="afterEffect" presetClass="entr" presetID="10" presetSubtype="0">
                                  <p:stCondLst>
                                    <p:cond delay="0"/>
                                  </p:stCondLst>
                                  <p:childTnLst>
                                    <p:set>
                                      <p:cBhvr>
                                        <p:cTn dur="1" fill="hold" id="46">
                                          <p:stCondLst>
                                            <p:cond delay="0"/>
                                          </p:stCondLst>
                                        </p:cTn>
                                        <p:tgtEl>
                                          <p:spTgt spid="8"/>
                                        </p:tgtEl>
                                        <p:attrNameLst>
                                          <p:attrName>style.visibility</p:attrName>
                                        </p:attrNameLst>
                                      </p:cBhvr>
                                      <p:to>
                                        <p:strVal val="visible"/>
                                      </p:to>
                                    </p:set>
                                    <p:animEffect filter="fade" transition="in">
                                      <p:cBhvr>
                                        <p:cTn dur="100" id="47"/>
                                        <p:tgtEl>
                                          <p:spTgt spid="8"/>
                                        </p:tgtEl>
                                      </p:cBhvr>
                                    </p:animEffect>
                                  </p:childTnLst>
                                </p:cTn>
                              </p:par>
                            </p:childTnLst>
                          </p:cTn>
                        </p:par>
                        <p:par>
                          <p:cTn fill="hold" id="48" nodeType="afterGroup">
                            <p:stCondLst>
                              <p:cond delay="1700"/>
                            </p:stCondLst>
                            <p:childTnLst>
                              <p:par>
                                <p:cTn fill="hold" grpId="0" id="49" nodeType="afterEffect" presetClass="entr" presetID="10" presetSubtype="0">
                                  <p:stCondLst>
                                    <p:cond delay="0"/>
                                  </p:stCondLst>
                                  <p:childTnLst>
                                    <p:set>
                                      <p:cBhvr>
                                        <p:cTn dur="1" fill="hold" id="50">
                                          <p:stCondLst>
                                            <p:cond delay="0"/>
                                          </p:stCondLst>
                                        </p:cTn>
                                        <p:tgtEl>
                                          <p:spTgt spid="36"/>
                                        </p:tgtEl>
                                        <p:attrNameLst>
                                          <p:attrName>style.visibility</p:attrName>
                                        </p:attrNameLst>
                                      </p:cBhvr>
                                      <p:to>
                                        <p:strVal val="visible"/>
                                      </p:to>
                                    </p:set>
                                    <p:animEffect filter="fade" transition="in">
                                      <p:cBhvr>
                                        <p:cTn dur="100" id="51"/>
                                        <p:tgtEl>
                                          <p:spTgt spid="36"/>
                                        </p:tgtEl>
                                      </p:cBhvr>
                                    </p:animEffect>
                                  </p:childTnLst>
                                </p:cTn>
                              </p:par>
                            </p:childTnLst>
                          </p:cTn>
                        </p:par>
                        <p:par>
                          <p:cTn fill="hold" id="52" nodeType="afterGroup">
                            <p:stCondLst>
                              <p:cond delay="1800"/>
                            </p:stCondLst>
                            <p:childTnLst>
                              <p:par>
                                <p:cTn fill="hold" grpId="0" id="53" nodeType="afterEffect" presetClass="entr" presetID="10" presetSubtype="0">
                                  <p:stCondLst>
                                    <p:cond delay="0"/>
                                  </p:stCondLst>
                                  <p:childTnLst>
                                    <p:set>
                                      <p:cBhvr>
                                        <p:cTn dur="1" fill="hold" id="54">
                                          <p:stCondLst>
                                            <p:cond delay="0"/>
                                          </p:stCondLst>
                                        </p:cTn>
                                        <p:tgtEl>
                                          <p:spTgt spid="9"/>
                                        </p:tgtEl>
                                        <p:attrNameLst>
                                          <p:attrName>style.visibility</p:attrName>
                                        </p:attrNameLst>
                                      </p:cBhvr>
                                      <p:to>
                                        <p:strVal val="visible"/>
                                      </p:to>
                                    </p:set>
                                    <p:animEffect filter="fade" transition="in">
                                      <p:cBhvr>
                                        <p:cTn dur="100" id="55"/>
                                        <p:tgtEl>
                                          <p:spTgt spid="9"/>
                                        </p:tgtEl>
                                      </p:cBhvr>
                                    </p:animEffect>
                                  </p:childTnLst>
                                </p:cTn>
                              </p:par>
                            </p:childTnLst>
                          </p:cTn>
                        </p:par>
                        <p:par>
                          <p:cTn fill="hold" id="56" nodeType="afterGroup">
                            <p:stCondLst>
                              <p:cond delay="1900"/>
                            </p:stCondLst>
                            <p:childTnLst>
                              <p:par>
                                <p:cTn fill="hold" grpId="0" id="57" nodeType="afterEffect" presetClass="entr" presetID="10" presetSubtype="0">
                                  <p:stCondLst>
                                    <p:cond delay="0"/>
                                  </p:stCondLst>
                                  <p:childTnLst>
                                    <p:set>
                                      <p:cBhvr>
                                        <p:cTn dur="1" fill="hold" id="58">
                                          <p:stCondLst>
                                            <p:cond delay="0"/>
                                          </p:stCondLst>
                                        </p:cTn>
                                        <p:tgtEl>
                                          <p:spTgt spid="10"/>
                                        </p:tgtEl>
                                        <p:attrNameLst>
                                          <p:attrName>style.visibility</p:attrName>
                                        </p:attrNameLst>
                                      </p:cBhvr>
                                      <p:to>
                                        <p:strVal val="visible"/>
                                      </p:to>
                                    </p:set>
                                    <p:animEffect filter="fade" transition="in">
                                      <p:cBhvr>
                                        <p:cTn dur="100" id="59"/>
                                        <p:tgtEl>
                                          <p:spTgt spid="10"/>
                                        </p:tgtEl>
                                      </p:cBhvr>
                                    </p:animEffect>
                                  </p:childTnLst>
                                </p:cTn>
                              </p:par>
                            </p:childTnLst>
                          </p:cTn>
                        </p:par>
                        <p:par>
                          <p:cTn fill="hold" id="60" nodeType="afterGroup">
                            <p:stCondLst>
                              <p:cond delay="2000"/>
                            </p:stCondLst>
                            <p:childTnLst>
                              <p:par>
                                <p:cTn fill="hold" grpId="0" id="61" nodeType="afterEffect" presetClass="entr" presetID="10" presetSubtype="0">
                                  <p:stCondLst>
                                    <p:cond delay="0"/>
                                  </p:stCondLst>
                                  <p:childTnLst>
                                    <p:set>
                                      <p:cBhvr>
                                        <p:cTn dur="1" fill="hold" id="62">
                                          <p:stCondLst>
                                            <p:cond delay="0"/>
                                          </p:stCondLst>
                                        </p:cTn>
                                        <p:tgtEl>
                                          <p:spTgt spid="37"/>
                                        </p:tgtEl>
                                        <p:attrNameLst>
                                          <p:attrName>style.visibility</p:attrName>
                                        </p:attrNameLst>
                                      </p:cBhvr>
                                      <p:to>
                                        <p:strVal val="visible"/>
                                      </p:to>
                                    </p:set>
                                    <p:animEffect filter="fade" transition="in">
                                      <p:cBhvr>
                                        <p:cTn dur="100" id="63"/>
                                        <p:tgtEl>
                                          <p:spTgt spid="37"/>
                                        </p:tgtEl>
                                      </p:cBhvr>
                                    </p:animEffect>
                                  </p:childTnLst>
                                </p:cTn>
                              </p:par>
                            </p:childTnLst>
                          </p:cTn>
                        </p:par>
                        <p:par>
                          <p:cTn fill="hold" id="64" nodeType="afterGroup">
                            <p:stCondLst>
                              <p:cond delay="2100"/>
                            </p:stCondLst>
                            <p:childTnLst>
                              <p:par>
                                <p:cTn fill="hold" grpId="0" id="65" nodeType="afterEffect" presetClass="entr" presetID="10" presetSubtype="0">
                                  <p:stCondLst>
                                    <p:cond delay="0"/>
                                  </p:stCondLst>
                                  <p:childTnLst>
                                    <p:set>
                                      <p:cBhvr>
                                        <p:cTn dur="1" fill="hold" id="66">
                                          <p:stCondLst>
                                            <p:cond delay="0"/>
                                          </p:stCondLst>
                                        </p:cTn>
                                        <p:tgtEl>
                                          <p:spTgt spid="11"/>
                                        </p:tgtEl>
                                        <p:attrNameLst>
                                          <p:attrName>style.visibility</p:attrName>
                                        </p:attrNameLst>
                                      </p:cBhvr>
                                      <p:to>
                                        <p:strVal val="visible"/>
                                      </p:to>
                                    </p:set>
                                    <p:animEffect filter="fade" transition="in">
                                      <p:cBhvr>
                                        <p:cTn dur="100" id="67"/>
                                        <p:tgtEl>
                                          <p:spTgt spid="11"/>
                                        </p:tgtEl>
                                      </p:cBhvr>
                                    </p:animEffect>
                                  </p:childTnLst>
                                </p:cTn>
                              </p:par>
                            </p:childTnLst>
                          </p:cTn>
                        </p:par>
                        <p:par>
                          <p:cTn fill="hold" id="68" nodeType="afterGroup">
                            <p:stCondLst>
                              <p:cond delay="2200"/>
                            </p:stCondLst>
                            <p:childTnLst>
                              <p:par>
                                <p:cTn fill="hold" grpId="0" id="69" nodeType="afterEffect" presetClass="entr" presetID="10" presetSubtype="0">
                                  <p:stCondLst>
                                    <p:cond delay="0"/>
                                  </p:stCondLst>
                                  <p:childTnLst>
                                    <p:set>
                                      <p:cBhvr>
                                        <p:cTn dur="1" fill="hold" id="70">
                                          <p:stCondLst>
                                            <p:cond delay="0"/>
                                          </p:stCondLst>
                                        </p:cTn>
                                        <p:tgtEl>
                                          <p:spTgt spid="12"/>
                                        </p:tgtEl>
                                        <p:attrNameLst>
                                          <p:attrName>style.visibility</p:attrName>
                                        </p:attrNameLst>
                                      </p:cBhvr>
                                      <p:to>
                                        <p:strVal val="visible"/>
                                      </p:to>
                                    </p:set>
                                    <p:animEffect filter="fade" transition="in">
                                      <p:cBhvr>
                                        <p:cTn dur="100" id="71"/>
                                        <p:tgtEl>
                                          <p:spTgt spid="12"/>
                                        </p:tgtEl>
                                      </p:cBhvr>
                                    </p:animEffect>
                                  </p:childTnLst>
                                </p:cTn>
                              </p:par>
                            </p:childTnLst>
                          </p:cTn>
                        </p:par>
                        <p:par>
                          <p:cTn fill="hold" id="72" nodeType="afterGroup">
                            <p:stCondLst>
                              <p:cond delay="2300"/>
                            </p:stCondLst>
                            <p:childTnLst>
                              <p:par>
                                <p:cTn fill="hold" id="73" nodeType="afterEffect" presetClass="entr" presetID="42" presetSubtype="0">
                                  <p:stCondLst>
                                    <p:cond delay="0"/>
                                  </p:stCondLst>
                                  <p:childTnLst>
                                    <p:set>
                                      <p:cBhvr>
                                        <p:cTn dur="1" fill="hold" id="74">
                                          <p:stCondLst>
                                            <p:cond delay="0"/>
                                          </p:stCondLst>
                                        </p:cTn>
                                        <p:tgtEl>
                                          <p:spTgt spid="13"/>
                                        </p:tgtEl>
                                        <p:attrNameLst>
                                          <p:attrName>style.visibility</p:attrName>
                                        </p:attrNameLst>
                                      </p:cBhvr>
                                      <p:to>
                                        <p:strVal val="visible"/>
                                      </p:to>
                                    </p:set>
                                    <p:animEffect filter="fade" transition="in">
                                      <p:cBhvr>
                                        <p:cTn dur="1000" id="75"/>
                                        <p:tgtEl>
                                          <p:spTgt spid="13"/>
                                        </p:tgtEl>
                                      </p:cBhvr>
                                    </p:animEffect>
                                    <p:anim calcmode="lin" valueType="num">
                                      <p:cBhvr>
                                        <p:cTn dur="1000" fill="hold" id="76"/>
                                        <p:tgtEl>
                                          <p:spTgt spid="13"/>
                                        </p:tgtEl>
                                        <p:attrNameLst>
                                          <p:attrName>ppt_x</p:attrName>
                                        </p:attrNameLst>
                                      </p:cBhvr>
                                      <p:tavLst>
                                        <p:tav tm="0">
                                          <p:val>
                                            <p:strVal val="#ppt_x"/>
                                          </p:val>
                                        </p:tav>
                                        <p:tav tm="100000">
                                          <p:val>
                                            <p:strVal val="#ppt_x"/>
                                          </p:val>
                                        </p:tav>
                                      </p:tavLst>
                                    </p:anim>
                                    <p:anim calcmode="lin" valueType="num">
                                      <p:cBhvr>
                                        <p:cTn dur="1000" fill="hold" id="77"/>
                                        <p:tgtEl>
                                          <p:spTgt spid="13"/>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3300"/>
                            </p:stCondLst>
                            <p:childTnLst>
                              <p:par>
                                <p:cTn fill="hold" id="79" nodeType="afterEffect" presetClass="entr" presetID="22" presetSubtype="8">
                                  <p:stCondLst>
                                    <p:cond delay="0"/>
                                  </p:stCondLst>
                                  <p:childTnLst>
                                    <p:set>
                                      <p:cBhvr>
                                        <p:cTn dur="1" fill="hold" id="80">
                                          <p:stCondLst>
                                            <p:cond delay="0"/>
                                          </p:stCondLst>
                                        </p:cTn>
                                        <p:tgtEl>
                                          <p:spTgt spid="17"/>
                                        </p:tgtEl>
                                        <p:attrNameLst>
                                          <p:attrName>style.visibility</p:attrName>
                                        </p:attrNameLst>
                                      </p:cBhvr>
                                      <p:to>
                                        <p:strVal val="visible"/>
                                      </p:to>
                                    </p:set>
                                    <p:animEffect filter="wipe(left)" transition="in">
                                      <p:cBhvr>
                                        <p:cTn dur="500" id="81"/>
                                        <p:tgtEl>
                                          <p:spTgt spid="17"/>
                                        </p:tgtEl>
                                      </p:cBhvr>
                                    </p:animEffect>
                                  </p:childTnLst>
                                </p:cTn>
                              </p:par>
                            </p:childTnLst>
                          </p:cTn>
                        </p:par>
                        <p:par>
                          <p:cTn fill="hold" id="82" nodeType="afterGroup">
                            <p:stCondLst>
                              <p:cond delay="3800"/>
                            </p:stCondLst>
                            <p:childTnLst>
                              <p:par>
                                <p:cTn fill="hold" id="83" nodeType="afterEffect" presetClass="entr" presetID="47" presetSubtype="0">
                                  <p:stCondLst>
                                    <p:cond delay="0"/>
                                  </p:stCondLst>
                                  <p:childTnLst>
                                    <p:set>
                                      <p:cBhvr>
                                        <p:cTn dur="1" fill="hold" id="84">
                                          <p:stCondLst>
                                            <p:cond delay="0"/>
                                          </p:stCondLst>
                                        </p:cTn>
                                        <p:tgtEl>
                                          <p:spTgt spid="21"/>
                                        </p:tgtEl>
                                        <p:attrNameLst>
                                          <p:attrName>style.visibility</p:attrName>
                                        </p:attrNameLst>
                                      </p:cBhvr>
                                      <p:to>
                                        <p:strVal val="visible"/>
                                      </p:to>
                                    </p:set>
                                    <p:animEffect filter="fade" transition="in">
                                      <p:cBhvr>
                                        <p:cTn dur="1000" id="85"/>
                                        <p:tgtEl>
                                          <p:spTgt spid="21"/>
                                        </p:tgtEl>
                                      </p:cBhvr>
                                    </p:animEffect>
                                    <p:anim calcmode="lin" valueType="num">
                                      <p:cBhvr>
                                        <p:cTn dur="1000" fill="hold" id="86"/>
                                        <p:tgtEl>
                                          <p:spTgt spid="21"/>
                                        </p:tgtEl>
                                        <p:attrNameLst>
                                          <p:attrName>ppt_x</p:attrName>
                                        </p:attrNameLst>
                                      </p:cBhvr>
                                      <p:tavLst>
                                        <p:tav tm="0">
                                          <p:val>
                                            <p:strVal val="#ppt_x"/>
                                          </p:val>
                                        </p:tav>
                                        <p:tav tm="100000">
                                          <p:val>
                                            <p:strVal val="#ppt_x"/>
                                          </p:val>
                                        </p:tav>
                                      </p:tavLst>
                                    </p:anim>
                                    <p:anim calcmode="lin" valueType="num">
                                      <p:cBhvr>
                                        <p:cTn dur="1000" fill="hold" id="87"/>
                                        <p:tgtEl>
                                          <p:spTgt spid="21"/>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4800"/>
                            </p:stCondLst>
                            <p:childTnLst>
                              <p:par>
                                <p:cTn fill="hold" id="89" nodeType="afterEffect" presetClass="entr" presetID="22" presetSubtype="8">
                                  <p:stCondLst>
                                    <p:cond delay="0"/>
                                  </p:stCondLst>
                                  <p:childTnLst>
                                    <p:set>
                                      <p:cBhvr>
                                        <p:cTn dur="1" fill="hold" id="90">
                                          <p:stCondLst>
                                            <p:cond delay="0"/>
                                          </p:stCondLst>
                                        </p:cTn>
                                        <p:tgtEl>
                                          <p:spTgt spid="38"/>
                                        </p:tgtEl>
                                        <p:attrNameLst>
                                          <p:attrName>style.visibility</p:attrName>
                                        </p:attrNameLst>
                                      </p:cBhvr>
                                      <p:to>
                                        <p:strVal val="visible"/>
                                      </p:to>
                                    </p:set>
                                    <p:animEffect filter="wipe(left)" transition="in">
                                      <p:cBhvr>
                                        <p:cTn dur="500" id="91"/>
                                        <p:tgtEl>
                                          <p:spTgt spid="38"/>
                                        </p:tgtEl>
                                      </p:cBhvr>
                                    </p:animEffect>
                                  </p:childTnLst>
                                </p:cTn>
                              </p:par>
                            </p:childTnLst>
                          </p:cTn>
                        </p:par>
                        <p:par>
                          <p:cTn fill="hold" id="92" nodeType="afterGroup">
                            <p:stCondLst>
                              <p:cond delay="5300"/>
                            </p:stCondLst>
                            <p:childTnLst>
                              <p:par>
                                <p:cTn fill="hold" id="93" nodeType="afterEffect" presetClass="entr" presetID="42" presetSubtype="0">
                                  <p:stCondLst>
                                    <p:cond delay="0"/>
                                  </p:stCondLst>
                                  <p:childTnLst>
                                    <p:set>
                                      <p:cBhvr>
                                        <p:cTn dur="1" fill="hold" id="94">
                                          <p:stCondLst>
                                            <p:cond delay="0"/>
                                          </p:stCondLst>
                                        </p:cTn>
                                        <p:tgtEl>
                                          <p:spTgt spid="25"/>
                                        </p:tgtEl>
                                        <p:attrNameLst>
                                          <p:attrName>style.visibility</p:attrName>
                                        </p:attrNameLst>
                                      </p:cBhvr>
                                      <p:to>
                                        <p:strVal val="visible"/>
                                      </p:to>
                                    </p:set>
                                    <p:animEffect filter="fade" transition="in">
                                      <p:cBhvr>
                                        <p:cTn dur="1000" id="95"/>
                                        <p:tgtEl>
                                          <p:spTgt spid="25"/>
                                        </p:tgtEl>
                                      </p:cBhvr>
                                    </p:animEffect>
                                    <p:anim calcmode="lin" valueType="num">
                                      <p:cBhvr>
                                        <p:cTn dur="1000" fill="hold" id="96"/>
                                        <p:tgtEl>
                                          <p:spTgt spid="25"/>
                                        </p:tgtEl>
                                        <p:attrNameLst>
                                          <p:attrName>ppt_x</p:attrName>
                                        </p:attrNameLst>
                                      </p:cBhvr>
                                      <p:tavLst>
                                        <p:tav tm="0">
                                          <p:val>
                                            <p:strVal val="#ppt_x"/>
                                          </p:val>
                                        </p:tav>
                                        <p:tav tm="100000">
                                          <p:val>
                                            <p:strVal val="#ppt_x"/>
                                          </p:val>
                                        </p:tav>
                                      </p:tavLst>
                                    </p:anim>
                                    <p:anim calcmode="lin" valueType="num">
                                      <p:cBhvr>
                                        <p:cTn dur="1000" fill="hold" id="97"/>
                                        <p:tgtEl>
                                          <p:spTgt spid="25"/>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6300"/>
                            </p:stCondLst>
                            <p:childTnLst>
                              <p:par>
                                <p:cTn fill="hold" id="99" nodeType="afterEffect" presetClass="entr" presetID="22" presetSubtype="8">
                                  <p:stCondLst>
                                    <p:cond delay="0"/>
                                  </p:stCondLst>
                                  <p:childTnLst>
                                    <p:set>
                                      <p:cBhvr>
                                        <p:cTn dur="1" fill="hold" id="100">
                                          <p:stCondLst>
                                            <p:cond delay="0"/>
                                          </p:stCondLst>
                                        </p:cTn>
                                        <p:tgtEl>
                                          <p:spTgt spid="29"/>
                                        </p:tgtEl>
                                        <p:attrNameLst>
                                          <p:attrName>style.visibility</p:attrName>
                                        </p:attrNameLst>
                                      </p:cBhvr>
                                      <p:to>
                                        <p:strVal val="visible"/>
                                      </p:to>
                                    </p:set>
                                    <p:animEffect filter="wipe(left)" transition="in">
                                      <p:cBhvr>
                                        <p:cTn dur="500" id="101"/>
                                        <p:tgtEl>
                                          <p:spTgt spid="29"/>
                                        </p:tgtEl>
                                      </p:cBhvr>
                                    </p:animEffect>
                                  </p:childTnLst>
                                </p:cTn>
                              </p:par>
                            </p:childTnLst>
                          </p:cTn>
                        </p:par>
                        <p:par>
                          <p:cTn fill="hold" id="102" nodeType="afterGroup">
                            <p:stCondLst>
                              <p:cond delay="6800"/>
                            </p:stCondLst>
                            <p:childTnLst>
                              <p:par>
                                <p:cTn fill="hold" id="103" nodeType="afterEffect" presetClass="entr" presetID="47" presetSubtype="0">
                                  <p:stCondLst>
                                    <p:cond delay="0"/>
                                  </p:stCondLst>
                                  <p:childTnLst>
                                    <p:set>
                                      <p:cBhvr>
                                        <p:cTn dur="1" fill="hold" id="104">
                                          <p:stCondLst>
                                            <p:cond delay="0"/>
                                          </p:stCondLst>
                                        </p:cTn>
                                        <p:tgtEl>
                                          <p:spTgt spid="42"/>
                                        </p:tgtEl>
                                        <p:attrNameLst>
                                          <p:attrName>style.visibility</p:attrName>
                                        </p:attrNameLst>
                                      </p:cBhvr>
                                      <p:to>
                                        <p:strVal val="visible"/>
                                      </p:to>
                                    </p:set>
                                    <p:animEffect filter="fade" transition="in">
                                      <p:cBhvr>
                                        <p:cTn dur="1000" id="105"/>
                                        <p:tgtEl>
                                          <p:spTgt spid="42"/>
                                        </p:tgtEl>
                                      </p:cBhvr>
                                    </p:animEffect>
                                    <p:anim calcmode="lin" valueType="num">
                                      <p:cBhvr>
                                        <p:cTn dur="1000" fill="hold" id="106"/>
                                        <p:tgtEl>
                                          <p:spTgt spid="42"/>
                                        </p:tgtEl>
                                        <p:attrNameLst>
                                          <p:attrName>ppt_x</p:attrName>
                                        </p:attrNameLst>
                                      </p:cBhvr>
                                      <p:tavLst>
                                        <p:tav tm="0">
                                          <p:val>
                                            <p:strVal val="#ppt_x"/>
                                          </p:val>
                                        </p:tav>
                                        <p:tav tm="100000">
                                          <p:val>
                                            <p:strVal val="#ppt_x"/>
                                          </p:val>
                                        </p:tav>
                                      </p:tavLst>
                                    </p:anim>
                                    <p:anim calcmode="lin" valueType="num">
                                      <p:cBhvr>
                                        <p:cTn dur="1000" fill="hold" id="107"/>
                                        <p:tgtEl>
                                          <p:spTgt spid="42"/>
                                        </p:tgtEl>
                                        <p:attrNameLst>
                                          <p:attrName>ppt_y</p:attrName>
                                        </p:attrNameLst>
                                      </p:cBhvr>
                                      <p:tavLst>
                                        <p:tav tm="0">
                                          <p:val>
                                            <p:strVal val="#ppt_y-.1"/>
                                          </p:val>
                                        </p:tav>
                                        <p:tav tm="100000">
                                          <p:val>
                                            <p:strVal val="#ppt_y"/>
                                          </p:val>
                                        </p:tav>
                                      </p:tavLst>
                                    </p:anim>
                                  </p:childTnLst>
                                </p:cTn>
                              </p:par>
                            </p:childTnLst>
                          </p:cTn>
                        </p:par>
                        <p:par>
                          <p:cTn fill="hold" id="108" nodeType="afterGroup">
                            <p:stCondLst>
                              <p:cond delay="7800"/>
                            </p:stCondLst>
                            <p:childTnLst>
                              <p:par>
                                <p:cTn fill="hold" id="109" nodeType="afterEffect" presetClass="entr" presetID="22" presetSubtype="8">
                                  <p:stCondLst>
                                    <p:cond delay="0"/>
                                  </p:stCondLst>
                                  <p:childTnLst>
                                    <p:set>
                                      <p:cBhvr>
                                        <p:cTn dur="1" fill="hold" id="110">
                                          <p:stCondLst>
                                            <p:cond delay="0"/>
                                          </p:stCondLst>
                                        </p:cTn>
                                        <p:tgtEl>
                                          <p:spTgt spid="46"/>
                                        </p:tgtEl>
                                        <p:attrNameLst>
                                          <p:attrName>style.visibility</p:attrName>
                                        </p:attrNameLst>
                                      </p:cBhvr>
                                      <p:to>
                                        <p:strVal val="visible"/>
                                      </p:to>
                                    </p:set>
                                    <p:animEffect filter="wipe(left)" transition="in">
                                      <p:cBhvr>
                                        <p:cTn dur="500" id="11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33"/>
      <p:bldP grpId="0" spid="34"/>
      <p:bldP grpId="0" spid="35"/>
      <p:bldP grpId="0" spid="36"/>
      <p:bldP grpId="0" spid="37"/>
      <p:bldP grpId="0" spid="5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TextBox 49"/>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未来工作思路</a:t>
            </a:r>
          </a:p>
        </p:txBody>
      </p:sp>
      <p:sp>
        <p:nvSpPr>
          <p:cNvPr id="51" name="Freeform 26"/>
          <p:cNvSpPr/>
          <p:nvPr/>
        </p:nvSpPr>
        <p:spPr bwMode="auto">
          <a:xfrm>
            <a:off x="4881359" y="1773199"/>
            <a:ext cx="1634112" cy="1639131"/>
          </a:xfrm>
          <a:custGeom>
            <a:gdLst>
              <a:gd fmla="*/ 0 w 3147" name="T0"/>
              <a:gd fmla="*/ 1787 h 3147" name="T1"/>
              <a:gd fmla="*/ 1787 w 3147" name="T2"/>
              <a:gd fmla="*/ 0 h 3147" name="T3"/>
              <a:gd fmla="*/ 3147 w 3147" name="T4"/>
              <a:gd fmla="*/ 0 h 3147" name="T5"/>
              <a:gd fmla="*/ 0 w 3147" name="T6"/>
              <a:gd fmla="*/ 3147 h 3147" name="T7"/>
              <a:gd fmla="*/ 0 w 3147" name="T8"/>
              <a:gd fmla="*/ 1787 h 3147" name="T9"/>
            </a:gdLst>
            <a:cxnLst>
              <a:cxn ang="0">
                <a:pos x="T0" y="T1"/>
              </a:cxn>
              <a:cxn ang="0">
                <a:pos x="T2" y="T3"/>
              </a:cxn>
              <a:cxn ang="0">
                <a:pos x="T4" y="T5"/>
              </a:cxn>
              <a:cxn ang="0">
                <a:pos x="T6" y="T7"/>
              </a:cxn>
              <a:cxn ang="0">
                <a:pos x="T8" y="T9"/>
              </a:cxn>
            </a:cxnLst>
            <a:rect b="b" l="0" r="r" t="0"/>
            <a:pathLst>
              <a:path h="3147" w="3147">
                <a:moveTo>
                  <a:pt x="0" y="1787"/>
                </a:moveTo>
                <a:lnTo>
                  <a:pt x="1787" y="0"/>
                </a:lnTo>
                <a:lnTo>
                  <a:pt x="3147" y="0"/>
                </a:lnTo>
                <a:lnTo>
                  <a:pt x="0" y="3147"/>
                </a:lnTo>
                <a:lnTo>
                  <a:pt x="0" y="1787"/>
                </a:lnTo>
                <a:close/>
              </a:path>
            </a:pathLst>
          </a:custGeom>
          <a:solidFill>
            <a:srgbClr val="2B83E5"/>
          </a:solidFill>
          <a:ln w="9525">
            <a:noFill/>
            <a:round/>
          </a:ln>
        </p:spPr>
        <p:txBody>
          <a:bodyPr anchor="t" anchorCtr="0" bIns="60944" compatLnSpc="1" lIns="121889" numCol="1" rIns="121889" tIns="60944" vert="horz" wrap="square">
            <a:prstTxWarp prst="textNoShape">
              <a:avLst/>
            </a:prstTxWarp>
          </a:bodyPr>
          <a:lstStyle/>
          <a:p>
            <a:endParaRPr altLang="en-US" lang="zh-CN">
              <a:latin typeface="+mj-ea"/>
              <a:ea typeface="+mj-ea"/>
            </a:endParaRPr>
          </a:p>
        </p:txBody>
      </p:sp>
      <p:sp>
        <p:nvSpPr>
          <p:cNvPr id="52" name="Freeform 27"/>
          <p:cNvSpPr/>
          <p:nvPr/>
        </p:nvSpPr>
        <p:spPr bwMode="auto">
          <a:xfrm>
            <a:off x="6568610" y="1773199"/>
            <a:ext cx="1634112" cy="1639131"/>
          </a:xfrm>
          <a:custGeom>
            <a:gdLst>
              <a:gd fmla="*/ 3147 w 3147" name="T0"/>
              <a:gd fmla="*/ 1787 h 3147" name="T1"/>
              <a:gd fmla="*/ 1360 w 3147" name="T2"/>
              <a:gd fmla="*/ 0 h 3147" name="T3"/>
              <a:gd fmla="*/ 0 w 3147" name="T4"/>
              <a:gd fmla="*/ 0 h 3147" name="T5"/>
              <a:gd fmla="*/ 3147 w 3147" name="T6"/>
              <a:gd fmla="*/ 3147 h 3147" name="T7"/>
              <a:gd fmla="*/ 3147 w 3147" name="T8"/>
              <a:gd fmla="*/ 1787 h 3147" name="T9"/>
            </a:gdLst>
            <a:cxnLst>
              <a:cxn ang="0">
                <a:pos x="T0" y="T1"/>
              </a:cxn>
              <a:cxn ang="0">
                <a:pos x="T2" y="T3"/>
              </a:cxn>
              <a:cxn ang="0">
                <a:pos x="T4" y="T5"/>
              </a:cxn>
              <a:cxn ang="0">
                <a:pos x="T6" y="T7"/>
              </a:cxn>
              <a:cxn ang="0">
                <a:pos x="T8" y="T9"/>
              </a:cxn>
            </a:cxnLst>
            <a:rect b="b" l="0" r="r" t="0"/>
            <a:pathLst>
              <a:path h="3147" w="3147">
                <a:moveTo>
                  <a:pt x="3147" y="1787"/>
                </a:moveTo>
                <a:lnTo>
                  <a:pt x="1360" y="0"/>
                </a:lnTo>
                <a:lnTo>
                  <a:pt x="0" y="0"/>
                </a:lnTo>
                <a:lnTo>
                  <a:pt x="3147" y="3147"/>
                </a:lnTo>
                <a:lnTo>
                  <a:pt x="3147" y="1787"/>
                </a:lnTo>
                <a:close/>
              </a:path>
            </a:pathLst>
          </a:custGeom>
          <a:solidFill>
            <a:schemeClr val="accent1">
              <a:lumMod val="75000"/>
            </a:schemeClr>
          </a:solidFill>
          <a:ln w="9525">
            <a:noFill/>
            <a:round/>
          </a:ln>
        </p:spPr>
        <p:txBody>
          <a:bodyPr anchor="t" anchorCtr="0" bIns="60944" compatLnSpc="1" lIns="121889" numCol="1" rIns="121889" tIns="60944" vert="horz" wrap="square">
            <a:prstTxWarp prst="textNoShape">
              <a:avLst/>
            </a:prstTxWarp>
          </a:bodyPr>
          <a:lstStyle/>
          <a:p>
            <a:endParaRPr altLang="en-US" lang="zh-CN">
              <a:latin typeface="+mj-ea"/>
              <a:ea typeface="+mj-ea"/>
            </a:endParaRPr>
          </a:p>
        </p:txBody>
      </p:sp>
      <p:sp>
        <p:nvSpPr>
          <p:cNvPr id="53" name="Freeform 28"/>
          <p:cNvSpPr/>
          <p:nvPr/>
        </p:nvSpPr>
        <p:spPr bwMode="auto">
          <a:xfrm>
            <a:off x="4881359" y="3465492"/>
            <a:ext cx="1634112" cy="1634703"/>
          </a:xfrm>
          <a:custGeom>
            <a:gdLst>
              <a:gd fmla="*/ 0 w 3147" name="T0"/>
              <a:gd fmla="*/ 1360 h 3147" name="T1"/>
              <a:gd fmla="*/ 1787 w 3147" name="T2"/>
              <a:gd fmla="*/ 3147 h 3147" name="T3"/>
              <a:gd fmla="*/ 3147 w 3147" name="T4"/>
              <a:gd fmla="*/ 3147 h 3147" name="T5"/>
              <a:gd fmla="*/ 0 w 3147" name="T6"/>
              <a:gd fmla="*/ 0 h 3147" name="T7"/>
              <a:gd fmla="*/ 0 w 3147" name="T8"/>
              <a:gd fmla="*/ 1360 h 3147" name="T9"/>
            </a:gdLst>
            <a:cxnLst>
              <a:cxn ang="0">
                <a:pos x="T0" y="T1"/>
              </a:cxn>
              <a:cxn ang="0">
                <a:pos x="T2" y="T3"/>
              </a:cxn>
              <a:cxn ang="0">
                <a:pos x="T4" y="T5"/>
              </a:cxn>
              <a:cxn ang="0">
                <a:pos x="T6" y="T7"/>
              </a:cxn>
              <a:cxn ang="0">
                <a:pos x="T8" y="T9"/>
              </a:cxn>
            </a:cxnLst>
            <a:rect b="b" l="0" r="r" t="0"/>
            <a:pathLst>
              <a:path h="3147" w="3147">
                <a:moveTo>
                  <a:pt x="0" y="1360"/>
                </a:moveTo>
                <a:lnTo>
                  <a:pt x="1787" y="3147"/>
                </a:lnTo>
                <a:lnTo>
                  <a:pt x="3147" y="3147"/>
                </a:lnTo>
                <a:lnTo>
                  <a:pt x="0" y="0"/>
                </a:lnTo>
                <a:lnTo>
                  <a:pt x="0" y="1360"/>
                </a:lnTo>
                <a:close/>
              </a:path>
            </a:pathLst>
          </a:custGeom>
          <a:solidFill>
            <a:schemeClr val="accent1">
              <a:lumMod val="75000"/>
            </a:schemeClr>
          </a:solidFill>
          <a:ln w="9525">
            <a:noFill/>
            <a:round/>
          </a:ln>
        </p:spPr>
        <p:txBody>
          <a:bodyPr anchor="t" anchorCtr="0" bIns="60944" compatLnSpc="1" lIns="121889" numCol="1" rIns="121889" tIns="60944" vert="horz" wrap="square">
            <a:prstTxWarp prst="textNoShape">
              <a:avLst/>
            </a:prstTxWarp>
          </a:bodyPr>
          <a:lstStyle/>
          <a:p>
            <a:endParaRPr altLang="en-US" lang="zh-CN">
              <a:latin typeface="+mj-ea"/>
              <a:ea typeface="+mj-ea"/>
            </a:endParaRPr>
          </a:p>
        </p:txBody>
      </p:sp>
      <p:sp>
        <p:nvSpPr>
          <p:cNvPr id="54" name="Freeform 29"/>
          <p:cNvSpPr/>
          <p:nvPr/>
        </p:nvSpPr>
        <p:spPr bwMode="auto">
          <a:xfrm>
            <a:off x="6568610" y="3465492"/>
            <a:ext cx="1634112" cy="1634703"/>
          </a:xfrm>
          <a:custGeom>
            <a:gdLst>
              <a:gd fmla="*/ 3147 w 3147" name="T0"/>
              <a:gd fmla="*/ 1360 h 3147" name="T1"/>
              <a:gd fmla="*/ 1360 w 3147" name="T2"/>
              <a:gd fmla="*/ 3147 h 3147" name="T3"/>
              <a:gd fmla="*/ 0 w 3147" name="T4"/>
              <a:gd fmla="*/ 3147 h 3147" name="T5"/>
              <a:gd fmla="*/ 3147 w 3147" name="T6"/>
              <a:gd fmla="*/ 0 h 3147" name="T7"/>
              <a:gd fmla="*/ 3147 w 3147" name="T8"/>
              <a:gd fmla="*/ 1360 h 3147" name="T9"/>
            </a:gdLst>
            <a:cxnLst>
              <a:cxn ang="0">
                <a:pos x="T0" y="T1"/>
              </a:cxn>
              <a:cxn ang="0">
                <a:pos x="T2" y="T3"/>
              </a:cxn>
              <a:cxn ang="0">
                <a:pos x="T4" y="T5"/>
              </a:cxn>
              <a:cxn ang="0">
                <a:pos x="T6" y="T7"/>
              </a:cxn>
              <a:cxn ang="0">
                <a:pos x="T8" y="T9"/>
              </a:cxn>
            </a:cxnLst>
            <a:rect b="b" l="0" r="r" t="0"/>
            <a:pathLst>
              <a:path h="3147" w="3147">
                <a:moveTo>
                  <a:pt x="3147" y="1360"/>
                </a:moveTo>
                <a:lnTo>
                  <a:pt x="1360" y="3147"/>
                </a:lnTo>
                <a:lnTo>
                  <a:pt x="0" y="3147"/>
                </a:lnTo>
                <a:lnTo>
                  <a:pt x="3147" y="0"/>
                </a:lnTo>
                <a:lnTo>
                  <a:pt x="3147" y="1360"/>
                </a:lnTo>
                <a:close/>
              </a:path>
            </a:pathLst>
          </a:custGeom>
          <a:solidFill>
            <a:srgbClr val="2B83E5"/>
          </a:solidFill>
          <a:ln w="9525">
            <a:noFill/>
            <a:round/>
          </a:ln>
        </p:spPr>
        <p:txBody>
          <a:bodyPr anchor="t" anchorCtr="0" bIns="60944" compatLnSpc="1" lIns="121889" numCol="1" rIns="121889" tIns="60944" vert="horz" wrap="square">
            <a:prstTxWarp prst="textNoShape">
              <a:avLst/>
            </a:prstTxWarp>
          </a:bodyPr>
          <a:lstStyle/>
          <a:p>
            <a:endParaRPr altLang="en-US" lang="zh-CN">
              <a:latin typeface="+mj-ea"/>
              <a:ea typeface="+mj-ea"/>
            </a:endParaRPr>
          </a:p>
        </p:txBody>
      </p:sp>
      <p:sp>
        <p:nvSpPr>
          <p:cNvPr descr="FD1DDF730CE4456e89755B07FE1653D0# #Rectangle 13" id="55" name="Rectangle 13"/>
          <p:cNvSpPr>
            <a:spLocks noChangeArrowheads="1"/>
          </p:cNvSpPr>
          <p:nvPr/>
        </p:nvSpPr>
        <p:spPr bwMode="auto">
          <a:xfrm>
            <a:off x="8144540" y="1891275"/>
            <a:ext cx="3598669" cy="487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9" rIns="121889" tIns="60944"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200">
                <a:latin typeface="+mj-ea"/>
                <a:ea typeface="+mj-ea"/>
              </a:rPr>
              <a:t>单击此处添加简短说明，添加简短说明文字，</a:t>
            </a:r>
          </a:p>
          <a:p>
            <a:pPr eaLnBrk="1" hangingPunct="1">
              <a:spcBef>
                <a:spcPct val="0"/>
              </a:spcBef>
              <a:buNone/>
              <a:defRPr/>
            </a:pPr>
            <a:r>
              <a:rPr altLang="en-US" lang="zh-CN" sz="1200">
                <a:latin typeface="+mj-ea"/>
                <a:ea typeface="+mj-ea"/>
              </a:rPr>
              <a:t>具体说明文字添加此处。</a:t>
            </a:r>
          </a:p>
        </p:txBody>
      </p:sp>
      <p:sp>
        <p:nvSpPr>
          <p:cNvPr id="56" name="TextBox 55"/>
          <p:cNvSpPr txBox="1"/>
          <p:nvPr/>
        </p:nvSpPr>
        <p:spPr>
          <a:xfrm>
            <a:off x="8144542" y="1514751"/>
            <a:ext cx="1869378" cy="365728"/>
          </a:xfrm>
          <a:prstGeom prst="rect">
            <a:avLst/>
          </a:prstGeom>
          <a:noFill/>
        </p:spPr>
        <p:txBody>
          <a:bodyPr bIns="60944" lIns="121889" rIns="121889" rtlCol="0" tIns="60944" wrap="none">
            <a:spAutoFit/>
          </a:bodyPr>
          <a:lstStyle/>
          <a:p>
            <a:r>
              <a:rPr altLang="en-US" lang="zh-CN" sz="1600">
                <a:latin typeface="+mj-ea"/>
                <a:ea typeface="+mj-ea"/>
              </a:rPr>
              <a:t>点击输入标题文本</a:t>
            </a:r>
          </a:p>
        </p:txBody>
      </p:sp>
      <p:sp>
        <p:nvSpPr>
          <p:cNvPr id="57" name="矩形 261"/>
          <p:cNvSpPr>
            <a:spLocks noChangeArrowheads="1"/>
          </p:cNvSpPr>
          <p:nvPr/>
        </p:nvSpPr>
        <p:spPr bwMode="auto">
          <a:xfrm>
            <a:off x="5984835" y="3824026"/>
            <a:ext cx="1183578" cy="685616"/>
          </a:xfrm>
          <a:prstGeom prst="rect">
            <a:avLst/>
          </a:prstGeom>
          <a:noFill/>
          <a:ln>
            <a:noFill/>
          </a:ln>
          <a:extLst>
            <a:ext uri="{91240B29-F687-4F45-9708-019B960494DF}">
              <a14:hiddenLine w="9525">
                <a:solidFill>
                  <a:srgbClr val="000000"/>
                </a:solidFill>
                <a:miter lim="800000"/>
                <a:headEnd/>
                <a:tailEnd/>
              </a14:hiddenLine>
            </a:ext>
          </a:extLst>
        </p:spPr>
        <p:txBody>
          <a:bodyPr bIns="60944" lIns="121889" rIns="121889" tIns="60944" wrap="none">
            <a:spAutoFit/>
          </a:bodyPr>
          <a:lstStyle/>
          <a:p>
            <a:r>
              <a:rPr altLang="en-US" lang="zh-CN" sz="3699">
                <a:latin typeface="+mj-ea"/>
                <a:ea typeface="+mj-ea"/>
              </a:rPr>
              <a:t>思路</a:t>
            </a:r>
          </a:p>
        </p:txBody>
      </p:sp>
      <p:sp>
        <p:nvSpPr>
          <p:cNvPr descr="FD1DDF730CE4456e89755B07FE1653D0# #Rectangle 13" id="58" name="Rectangle 13"/>
          <p:cNvSpPr>
            <a:spLocks noChangeArrowheads="1"/>
          </p:cNvSpPr>
          <p:nvPr/>
        </p:nvSpPr>
        <p:spPr bwMode="auto">
          <a:xfrm>
            <a:off x="8144540" y="4872477"/>
            <a:ext cx="3598669" cy="487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9" rIns="121889" tIns="60944"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200">
                <a:latin typeface="+mj-ea"/>
                <a:ea typeface="+mj-ea"/>
              </a:rPr>
              <a:t>单击此处添加简短说明，添加简短说明文字，</a:t>
            </a:r>
          </a:p>
          <a:p>
            <a:pPr eaLnBrk="1" hangingPunct="1">
              <a:spcBef>
                <a:spcPct val="0"/>
              </a:spcBef>
              <a:buNone/>
              <a:defRPr/>
            </a:pPr>
            <a:r>
              <a:rPr altLang="en-US" lang="zh-CN" sz="1200">
                <a:latin typeface="+mj-ea"/>
                <a:ea typeface="+mj-ea"/>
              </a:rPr>
              <a:t>具体说明文字添加此处。</a:t>
            </a:r>
          </a:p>
        </p:txBody>
      </p:sp>
      <p:sp>
        <p:nvSpPr>
          <p:cNvPr id="59" name="TextBox 58"/>
          <p:cNvSpPr txBox="1"/>
          <p:nvPr/>
        </p:nvSpPr>
        <p:spPr>
          <a:xfrm>
            <a:off x="8144542" y="4495953"/>
            <a:ext cx="1869378" cy="365728"/>
          </a:xfrm>
          <a:prstGeom prst="rect">
            <a:avLst/>
          </a:prstGeom>
          <a:noFill/>
        </p:spPr>
        <p:txBody>
          <a:bodyPr bIns="60944" lIns="121889" rIns="121889" rtlCol="0" tIns="60944" wrap="none">
            <a:spAutoFit/>
          </a:bodyPr>
          <a:lstStyle/>
          <a:p>
            <a:r>
              <a:rPr altLang="en-US" lang="zh-CN" sz="1600">
                <a:latin typeface="+mj-ea"/>
                <a:ea typeface="+mj-ea"/>
              </a:rPr>
              <a:t>点击输入标题文本</a:t>
            </a:r>
          </a:p>
        </p:txBody>
      </p:sp>
      <p:sp>
        <p:nvSpPr>
          <p:cNvPr descr="FD1DDF730CE4456e89755B07FE1653D0# #Rectangle 13" id="60" name="Rectangle 13"/>
          <p:cNvSpPr>
            <a:spLocks noChangeArrowheads="1"/>
          </p:cNvSpPr>
          <p:nvPr/>
        </p:nvSpPr>
        <p:spPr bwMode="auto">
          <a:xfrm>
            <a:off x="1426225" y="1891275"/>
            <a:ext cx="3598669" cy="487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9" rIns="121889" tIns="60944"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r" eaLnBrk="1" hangingPunct="1">
              <a:spcBef>
                <a:spcPct val="0"/>
              </a:spcBef>
              <a:buNone/>
              <a:defRPr/>
            </a:pPr>
            <a:r>
              <a:rPr altLang="en-US" lang="zh-CN" sz="1200">
                <a:latin typeface="+mj-ea"/>
                <a:ea typeface="+mj-ea"/>
              </a:rPr>
              <a:t>单击此处添加简短说明，添加简短说明文字，</a:t>
            </a:r>
          </a:p>
          <a:p>
            <a:pPr algn="r" eaLnBrk="1" hangingPunct="1">
              <a:spcBef>
                <a:spcPct val="0"/>
              </a:spcBef>
              <a:buNone/>
              <a:defRPr/>
            </a:pPr>
            <a:r>
              <a:rPr altLang="en-US" lang="zh-CN" sz="1200">
                <a:latin typeface="+mj-ea"/>
                <a:ea typeface="+mj-ea"/>
              </a:rPr>
              <a:t>具体说明文字添加此处。</a:t>
            </a:r>
          </a:p>
        </p:txBody>
      </p:sp>
      <p:sp>
        <p:nvSpPr>
          <p:cNvPr id="61" name="TextBox 60"/>
          <p:cNvSpPr txBox="1"/>
          <p:nvPr/>
        </p:nvSpPr>
        <p:spPr>
          <a:xfrm>
            <a:off x="3004865" y="1514751"/>
            <a:ext cx="1869378" cy="365728"/>
          </a:xfrm>
          <a:prstGeom prst="rect">
            <a:avLst/>
          </a:prstGeom>
          <a:noFill/>
        </p:spPr>
        <p:txBody>
          <a:bodyPr bIns="60944" lIns="121889" rIns="121889" rtlCol="0" tIns="60944" wrap="none">
            <a:spAutoFit/>
          </a:bodyPr>
          <a:lstStyle/>
          <a:p>
            <a:pPr algn="r"/>
            <a:r>
              <a:rPr altLang="en-US" lang="zh-CN" sz="1600">
                <a:latin typeface="+mj-ea"/>
                <a:ea typeface="+mj-ea"/>
              </a:rPr>
              <a:t>点击输入标题文本</a:t>
            </a:r>
          </a:p>
        </p:txBody>
      </p:sp>
      <p:sp>
        <p:nvSpPr>
          <p:cNvPr descr="FD1DDF730CE4456e89755B07FE1653D0# #Rectangle 13" id="62" name="Rectangle 13"/>
          <p:cNvSpPr>
            <a:spLocks noChangeArrowheads="1"/>
          </p:cNvSpPr>
          <p:nvPr/>
        </p:nvSpPr>
        <p:spPr bwMode="auto">
          <a:xfrm>
            <a:off x="1426225" y="4872477"/>
            <a:ext cx="3598669" cy="487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4" lIns="121889" rIns="121889" tIns="60944"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r" eaLnBrk="1" hangingPunct="1">
              <a:spcBef>
                <a:spcPct val="0"/>
              </a:spcBef>
              <a:buNone/>
              <a:defRPr/>
            </a:pPr>
            <a:r>
              <a:rPr altLang="en-US" lang="zh-CN" sz="1200">
                <a:latin typeface="+mj-ea"/>
                <a:ea typeface="+mj-ea"/>
              </a:rPr>
              <a:t>单击此处添加简短说明，添加简短说明文字，</a:t>
            </a:r>
          </a:p>
          <a:p>
            <a:pPr algn="r" eaLnBrk="1" hangingPunct="1">
              <a:spcBef>
                <a:spcPct val="0"/>
              </a:spcBef>
              <a:buNone/>
              <a:defRPr/>
            </a:pPr>
            <a:r>
              <a:rPr altLang="en-US" lang="zh-CN" sz="1200">
                <a:latin typeface="+mj-ea"/>
                <a:ea typeface="+mj-ea"/>
              </a:rPr>
              <a:t>具体说明文字添加此处。</a:t>
            </a:r>
          </a:p>
        </p:txBody>
      </p:sp>
      <p:sp>
        <p:nvSpPr>
          <p:cNvPr id="63" name="TextBox 62"/>
          <p:cNvSpPr txBox="1"/>
          <p:nvPr/>
        </p:nvSpPr>
        <p:spPr>
          <a:xfrm>
            <a:off x="3004865" y="4495953"/>
            <a:ext cx="1869378" cy="365728"/>
          </a:xfrm>
          <a:prstGeom prst="rect">
            <a:avLst/>
          </a:prstGeom>
          <a:noFill/>
        </p:spPr>
        <p:txBody>
          <a:bodyPr bIns="60944" lIns="121889" rIns="121889" rtlCol="0" tIns="60944" wrap="none">
            <a:spAutoFit/>
          </a:bodyPr>
          <a:lstStyle/>
          <a:p>
            <a:pPr algn="r"/>
            <a:r>
              <a:rPr altLang="en-US" lang="zh-CN" sz="1600">
                <a:latin typeface="+mj-ea"/>
                <a:ea typeface="+mj-ea"/>
              </a:rPr>
              <a:t>点击输入标题文本</a:t>
            </a:r>
          </a:p>
        </p:txBody>
      </p:sp>
      <p:sp>
        <p:nvSpPr>
          <p:cNvPr id="64" name="矩形 63"/>
          <p:cNvSpPr/>
          <p:nvPr/>
        </p:nvSpPr>
        <p:spPr>
          <a:xfrm>
            <a:off x="5266156" y="2104019"/>
            <a:ext cx="694628" cy="609416"/>
          </a:xfrm>
          <a:prstGeom prst="rect">
            <a:avLst/>
          </a:prstGeom>
        </p:spPr>
        <p:txBody>
          <a:bodyPr bIns="60944" lIns="121889" rIns="121889" tIns="60944" wrap="none">
            <a:spAutoFit/>
          </a:bodyPr>
          <a:lstStyle/>
          <a:p>
            <a:r>
              <a:rPr altLang="zh-CN" lang="en-US" sz="3199">
                <a:solidFill>
                  <a:schemeClr val="bg1"/>
                </a:solidFill>
                <a:latin typeface="+mj-ea"/>
                <a:ea typeface="+mj-ea"/>
              </a:rPr>
              <a:t>01</a:t>
            </a:r>
          </a:p>
        </p:txBody>
      </p:sp>
      <p:sp>
        <p:nvSpPr>
          <p:cNvPr id="65" name="矩形 64"/>
          <p:cNvSpPr/>
          <p:nvPr/>
        </p:nvSpPr>
        <p:spPr>
          <a:xfrm>
            <a:off x="7280758" y="2104019"/>
            <a:ext cx="694628" cy="609416"/>
          </a:xfrm>
          <a:prstGeom prst="rect">
            <a:avLst/>
          </a:prstGeom>
        </p:spPr>
        <p:txBody>
          <a:bodyPr bIns="60944" lIns="121889" rIns="121889" tIns="60944" wrap="none">
            <a:spAutoFit/>
          </a:bodyPr>
          <a:lstStyle/>
          <a:p>
            <a:r>
              <a:rPr altLang="zh-CN" lang="en-US" sz="3199">
                <a:solidFill>
                  <a:schemeClr val="bg1"/>
                </a:solidFill>
                <a:latin typeface="+mj-ea"/>
                <a:ea typeface="+mj-ea"/>
              </a:rPr>
              <a:t>02</a:t>
            </a:r>
          </a:p>
        </p:txBody>
      </p:sp>
      <p:sp>
        <p:nvSpPr>
          <p:cNvPr id="66" name="矩形 65"/>
          <p:cNvSpPr/>
          <p:nvPr/>
        </p:nvSpPr>
        <p:spPr>
          <a:xfrm>
            <a:off x="5266156" y="4188177"/>
            <a:ext cx="694628" cy="609416"/>
          </a:xfrm>
          <a:prstGeom prst="rect">
            <a:avLst/>
          </a:prstGeom>
        </p:spPr>
        <p:txBody>
          <a:bodyPr bIns="60944" lIns="121889" rIns="121889" tIns="60944" wrap="none">
            <a:spAutoFit/>
          </a:bodyPr>
          <a:lstStyle/>
          <a:p>
            <a:r>
              <a:rPr altLang="zh-CN" lang="en-US" sz="3199">
                <a:solidFill>
                  <a:schemeClr val="bg1"/>
                </a:solidFill>
                <a:latin typeface="+mj-ea"/>
                <a:ea typeface="+mj-ea"/>
              </a:rPr>
              <a:t>03</a:t>
            </a:r>
          </a:p>
        </p:txBody>
      </p:sp>
      <p:sp>
        <p:nvSpPr>
          <p:cNvPr id="67" name="矩形 66"/>
          <p:cNvSpPr/>
          <p:nvPr/>
        </p:nvSpPr>
        <p:spPr>
          <a:xfrm>
            <a:off x="7280758" y="4188177"/>
            <a:ext cx="694628" cy="609416"/>
          </a:xfrm>
          <a:prstGeom prst="rect">
            <a:avLst/>
          </a:prstGeom>
        </p:spPr>
        <p:txBody>
          <a:bodyPr bIns="60944" lIns="121889" rIns="121889" tIns="60944" wrap="none">
            <a:spAutoFit/>
          </a:bodyPr>
          <a:lstStyle/>
          <a:p>
            <a:r>
              <a:rPr altLang="zh-CN" lang="en-US" sz="3199">
                <a:solidFill>
                  <a:schemeClr val="bg1"/>
                </a:solidFill>
                <a:latin typeface="+mj-ea"/>
                <a:ea typeface="+mj-ea"/>
              </a:rPr>
              <a:t>04</a:t>
            </a:r>
          </a:p>
        </p:txBody>
      </p:sp>
      <p:sp>
        <p:nvSpPr>
          <p:cNvPr id="68" name="Freeform 24"/>
          <p:cNvSpPr>
            <a:spLocks noEditPoints="1"/>
          </p:cNvSpPr>
          <p:nvPr/>
        </p:nvSpPr>
        <p:spPr bwMode="auto">
          <a:xfrm flipH="1">
            <a:off x="6060246" y="2579700"/>
            <a:ext cx="1177284" cy="1254270"/>
          </a:xfrm>
          <a:custGeom>
            <a:gdLst>
              <a:gd fmla="*/ 127 w 358" name="T0"/>
              <a:gd fmla="*/ 292 h 382" name="T1"/>
              <a:gd fmla="*/ 322 w 358" name="T2"/>
              <a:gd fmla="*/ 63 h 382" name="T3"/>
              <a:gd fmla="*/ 333 w 358" name="T4"/>
              <a:gd fmla="*/ 113 h 382" name="T5"/>
              <a:gd fmla="*/ 336 w 358" name="T6"/>
              <a:gd fmla="*/ 178 h 382" name="T7"/>
              <a:gd fmla="*/ 338 w 358" name="T8"/>
              <a:gd fmla="*/ 245 h 382" name="T9"/>
              <a:gd fmla="*/ 321 w 358" name="T10"/>
              <a:gd fmla="*/ 314 h 382" name="T11"/>
              <a:gd fmla="*/ 271 w 358" name="T12"/>
              <a:gd fmla="*/ 382 h 382" name="T13"/>
              <a:gd fmla="*/ 172 w 358" name="T14"/>
              <a:gd fmla="*/ 226 h 382" name="T15"/>
              <a:gd fmla="*/ 123 w 358" name="T16"/>
              <a:gd fmla="*/ 197 h 382" name="T17"/>
              <a:gd fmla="*/ 125 w 358" name="T18"/>
              <a:gd fmla="*/ 208 h 382" name="T19"/>
              <a:gd fmla="*/ 174 w 358" name="T20"/>
              <a:gd fmla="*/ 236 h 382" name="T21"/>
              <a:gd fmla="*/ 172 w 358" name="T22"/>
              <a:gd fmla="*/ 226 h 382" name="T23"/>
              <a:gd fmla="*/ 288 w 358" name="T24"/>
              <a:gd fmla="*/ 136 h 382" name="T25"/>
              <a:gd fmla="*/ 263 w 358" name="T26"/>
              <a:gd fmla="*/ 125 h 382" name="T27"/>
              <a:gd fmla="*/ 171 w 358" name="T28"/>
              <a:gd fmla="*/ 70 h 382" name="T29"/>
              <a:gd fmla="*/ 148 w 358" name="T30"/>
              <a:gd fmla="*/ 54 h 382" name="T31"/>
              <a:gd fmla="*/ 171 w 358" name="T32"/>
              <a:gd fmla="*/ 70 h 382" name="T33"/>
              <a:gd fmla="*/ 204 w 358" name="T34"/>
              <a:gd fmla="*/ 39 h 382" name="T35"/>
              <a:gd fmla="*/ 193 w 358" name="T36"/>
              <a:gd fmla="*/ 64 h 382" name="T37"/>
              <a:gd fmla="*/ 258 w 358" name="T38"/>
              <a:gd fmla="*/ 103 h 382" name="T39"/>
              <a:gd fmla="*/ 274 w 358" name="T40"/>
              <a:gd fmla="*/ 80 h 382" name="T41"/>
              <a:gd fmla="*/ 258 w 358" name="T42"/>
              <a:gd fmla="*/ 103 h 382" name="T43"/>
              <a:gd fmla="*/ 249 w 358" name="T44"/>
              <a:gd fmla="*/ 55 h 382" name="T45"/>
              <a:gd fmla="*/ 226 w 358" name="T46"/>
              <a:gd fmla="*/ 71 h 382" name="T47"/>
              <a:gd fmla="*/ 182 w 358" name="T48"/>
              <a:gd fmla="*/ 209 h 382" name="T49"/>
              <a:gd fmla="*/ 133 w 358" name="T50"/>
              <a:gd fmla="*/ 180 h 382" name="T51"/>
              <a:gd fmla="*/ 135 w 358" name="T52"/>
              <a:gd fmla="*/ 190 h 382" name="T53"/>
              <a:gd fmla="*/ 184 w 358" name="T54"/>
              <a:gd fmla="*/ 219 h 382" name="T55"/>
              <a:gd fmla="*/ 182 w 358" name="T56"/>
              <a:gd fmla="*/ 209 h 382" name="T57"/>
              <a:gd fmla="*/ 157 w 358" name="T58"/>
              <a:gd fmla="*/ 104 h 382" name="T59"/>
              <a:gd fmla="*/ 186 w 358" name="T60"/>
              <a:gd fmla="*/ 195 h 382" name="T61"/>
              <a:gd fmla="*/ 222 w 358" name="T62"/>
              <a:gd fmla="*/ 90 h 382" name="T63"/>
              <a:gd fmla="*/ 136 w 358" name="T64"/>
              <a:gd fmla="*/ 238 h 382" name="T65"/>
              <a:gd fmla="*/ 129 w 358" name="T66"/>
              <a:gd fmla="*/ 216 h 3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2" w="358">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accent1">
              <a:lumMod val="75000"/>
            </a:schemeClr>
          </a:solidFill>
          <a:ln w="9525">
            <a:noFill/>
            <a:round/>
          </a:ln>
          <a:effectLst/>
        </p:spPr>
        <p:txBody>
          <a:bodyPr anchor="t" anchorCtr="0" bIns="81259" compatLnSpc="1" lIns="162518" numCol="1" rIns="162518" tIns="81259" vert="horz" wrap="square">
            <a:prstTxWarp prst="textNoShape">
              <a:avLst/>
            </a:prstTxWarp>
          </a:bodyPr>
          <a:lstStyle/>
          <a:p>
            <a:endParaRPr altLang="en-US" lang="zh-CN" sz="3199">
              <a:latin typeface="+mj-ea"/>
              <a:ea typeface="+mj-ea"/>
            </a:endParaRPr>
          </a:p>
        </p:txBody>
      </p:sp>
    </p:spTree>
    <p:extLst>
      <p:ext uri="{BB962C8B-B14F-4D97-AF65-F5344CB8AC3E}">
        <p14:creationId val="2561712142"/>
      </p:ext>
    </p:extLst>
  </p:cSld>
  <p:clrMapOvr>
    <a:masterClrMapping/>
  </p:clrMapOvr>
  <p:transition advClick="0" advTm="3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50"/>
                                        </p:tgtEl>
                                        <p:attrNameLst>
                                          <p:attrName>style.visibility</p:attrName>
                                        </p:attrNameLst>
                                      </p:cBhvr>
                                      <p:to>
                                        <p:strVal val="visible"/>
                                      </p:to>
                                    </p:set>
                                    <p:animEffect filter="randombar(horizontal)" transition="in">
                                      <p:cBhvr>
                                        <p:cTn dur="500" id="7"/>
                                        <p:tgtEl>
                                          <p:spTgt spid="50"/>
                                        </p:tgtEl>
                                      </p:cBhvr>
                                    </p:animEffect>
                                  </p:childTnLst>
                                </p:cTn>
                              </p:par>
                            </p:childTnLst>
                          </p:cTn>
                        </p:par>
                        <p:par>
                          <p:cTn fill="hold" id="8" nodeType="afterGroup">
                            <p:stCondLst>
                              <p:cond delay="500"/>
                            </p:stCondLst>
                            <p:childTnLst>
                              <p:par>
                                <p:cTn fill="hold" grpId="0" id="9" nodeType="afterEffect" presetClass="entr" presetID="23" presetSubtype="528">
                                  <p:stCondLst>
                                    <p:cond delay="0"/>
                                  </p:stCondLst>
                                  <p:childTnLst>
                                    <p:set>
                                      <p:cBhvr>
                                        <p:cTn dur="1" fill="hold" id="10">
                                          <p:stCondLst>
                                            <p:cond delay="0"/>
                                          </p:stCondLst>
                                        </p:cTn>
                                        <p:tgtEl>
                                          <p:spTgt spid="51"/>
                                        </p:tgtEl>
                                        <p:attrNameLst>
                                          <p:attrName>style.visibility</p:attrName>
                                        </p:attrNameLst>
                                      </p:cBhvr>
                                      <p:to>
                                        <p:strVal val="visible"/>
                                      </p:to>
                                    </p:set>
                                    <p:anim calcmode="lin" valueType="num">
                                      <p:cBhvr>
                                        <p:cTn dur="1000" fill="hold" id="11"/>
                                        <p:tgtEl>
                                          <p:spTgt spid="51"/>
                                        </p:tgtEl>
                                        <p:attrNameLst>
                                          <p:attrName>ppt_w</p:attrName>
                                        </p:attrNameLst>
                                      </p:cBhvr>
                                      <p:tavLst>
                                        <p:tav tm="0">
                                          <p:val>
                                            <p:fltVal val="0"/>
                                          </p:val>
                                        </p:tav>
                                        <p:tav tm="100000">
                                          <p:val>
                                            <p:strVal val="#ppt_w"/>
                                          </p:val>
                                        </p:tav>
                                      </p:tavLst>
                                    </p:anim>
                                    <p:anim calcmode="lin" valueType="num">
                                      <p:cBhvr>
                                        <p:cTn dur="1000" fill="hold" id="12"/>
                                        <p:tgtEl>
                                          <p:spTgt spid="51"/>
                                        </p:tgtEl>
                                        <p:attrNameLst>
                                          <p:attrName>ppt_h</p:attrName>
                                        </p:attrNameLst>
                                      </p:cBhvr>
                                      <p:tavLst>
                                        <p:tav tm="0">
                                          <p:val>
                                            <p:fltVal val="0"/>
                                          </p:val>
                                        </p:tav>
                                        <p:tav tm="100000">
                                          <p:val>
                                            <p:strVal val="#ppt_h"/>
                                          </p:val>
                                        </p:tav>
                                      </p:tavLst>
                                    </p:anim>
                                    <p:anim calcmode="lin" valueType="num">
                                      <p:cBhvr>
                                        <p:cTn dur="1000" fill="hold" id="13"/>
                                        <p:tgtEl>
                                          <p:spTgt spid="51"/>
                                        </p:tgtEl>
                                        <p:attrNameLst>
                                          <p:attrName>ppt_x</p:attrName>
                                        </p:attrNameLst>
                                      </p:cBhvr>
                                      <p:tavLst>
                                        <p:tav tm="0">
                                          <p:val>
                                            <p:fltVal val="0.5"/>
                                          </p:val>
                                        </p:tav>
                                        <p:tav tm="100000">
                                          <p:val>
                                            <p:strVal val="#ppt_x"/>
                                          </p:val>
                                        </p:tav>
                                      </p:tavLst>
                                    </p:anim>
                                    <p:anim calcmode="lin" valueType="num">
                                      <p:cBhvr>
                                        <p:cTn dur="1000" fill="hold" id="14"/>
                                        <p:tgtEl>
                                          <p:spTgt spid="51"/>
                                        </p:tgtEl>
                                        <p:attrNameLst>
                                          <p:attrName>ppt_y</p:attrName>
                                        </p:attrNameLst>
                                      </p:cBhvr>
                                      <p:tavLst>
                                        <p:tav tm="0">
                                          <p:val>
                                            <p:fltVal val="0.5"/>
                                          </p:val>
                                        </p:tav>
                                        <p:tav tm="100000">
                                          <p:val>
                                            <p:strVal val="#ppt_y"/>
                                          </p:val>
                                        </p:tav>
                                      </p:tavLst>
                                    </p:anim>
                                  </p:childTnLst>
                                </p:cTn>
                              </p:par>
                              <p:par>
                                <p:cTn fill="hold" grpId="0" id="15" nodeType="withEffect" presetClass="entr" presetID="23" presetSubtype="528">
                                  <p:stCondLst>
                                    <p:cond delay="0"/>
                                  </p:stCondLst>
                                  <p:childTnLst>
                                    <p:set>
                                      <p:cBhvr>
                                        <p:cTn dur="1" fill="hold" id="16">
                                          <p:stCondLst>
                                            <p:cond delay="0"/>
                                          </p:stCondLst>
                                        </p:cTn>
                                        <p:tgtEl>
                                          <p:spTgt spid="52"/>
                                        </p:tgtEl>
                                        <p:attrNameLst>
                                          <p:attrName>style.visibility</p:attrName>
                                        </p:attrNameLst>
                                      </p:cBhvr>
                                      <p:to>
                                        <p:strVal val="visible"/>
                                      </p:to>
                                    </p:set>
                                    <p:anim calcmode="lin" valueType="num">
                                      <p:cBhvr>
                                        <p:cTn dur="1000" fill="hold" id="17"/>
                                        <p:tgtEl>
                                          <p:spTgt spid="52"/>
                                        </p:tgtEl>
                                        <p:attrNameLst>
                                          <p:attrName>ppt_w</p:attrName>
                                        </p:attrNameLst>
                                      </p:cBhvr>
                                      <p:tavLst>
                                        <p:tav tm="0">
                                          <p:val>
                                            <p:fltVal val="0"/>
                                          </p:val>
                                        </p:tav>
                                        <p:tav tm="100000">
                                          <p:val>
                                            <p:strVal val="#ppt_w"/>
                                          </p:val>
                                        </p:tav>
                                      </p:tavLst>
                                    </p:anim>
                                    <p:anim calcmode="lin" valueType="num">
                                      <p:cBhvr>
                                        <p:cTn dur="1000" fill="hold" id="18"/>
                                        <p:tgtEl>
                                          <p:spTgt spid="52"/>
                                        </p:tgtEl>
                                        <p:attrNameLst>
                                          <p:attrName>ppt_h</p:attrName>
                                        </p:attrNameLst>
                                      </p:cBhvr>
                                      <p:tavLst>
                                        <p:tav tm="0">
                                          <p:val>
                                            <p:fltVal val="0"/>
                                          </p:val>
                                        </p:tav>
                                        <p:tav tm="100000">
                                          <p:val>
                                            <p:strVal val="#ppt_h"/>
                                          </p:val>
                                        </p:tav>
                                      </p:tavLst>
                                    </p:anim>
                                    <p:anim calcmode="lin" valueType="num">
                                      <p:cBhvr>
                                        <p:cTn dur="1000" fill="hold" id="19"/>
                                        <p:tgtEl>
                                          <p:spTgt spid="52"/>
                                        </p:tgtEl>
                                        <p:attrNameLst>
                                          <p:attrName>ppt_x</p:attrName>
                                        </p:attrNameLst>
                                      </p:cBhvr>
                                      <p:tavLst>
                                        <p:tav tm="0">
                                          <p:val>
                                            <p:fltVal val="0.5"/>
                                          </p:val>
                                        </p:tav>
                                        <p:tav tm="100000">
                                          <p:val>
                                            <p:strVal val="#ppt_x"/>
                                          </p:val>
                                        </p:tav>
                                      </p:tavLst>
                                    </p:anim>
                                    <p:anim calcmode="lin" valueType="num">
                                      <p:cBhvr>
                                        <p:cTn dur="1000" fill="hold" id="20"/>
                                        <p:tgtEl>
                                          <p:spTgt spid="52"/>
                                        </p:tgtEl>
                                        <p:attrNameLst>
                                          <p:attrName>ppt_y</p:attrName>
                                        </p:attrNameLst>
                                      </p:cBhvr>
                                      <p:tavLst>
                                        <p:tav tm="0">
                                          <p:val>
                                            <p:fltVal val="0.5"/>
                                          </p:val>
                                        </p:tav>
                                        <p:tav tm="100000">
                                          <p:val>
                                            <p:strVal val="#ppt_y"/>
                                          </p:val>
                                        </p:tav>
                                      </p:tavLst>
                                    </p:anim>
                                  </p:childTnLst>
                                </p:cTn>
                              </p:par>
                              <p:par>
                                <p:cTn fill="hold" grpId="0" id="21" nodeType="withEffect" presetClass="entr" presetID="23" presetSubtype="528">
                                  <p:stCondLst>
                                    <p:cond delay="0"/>
                                  </p:stCondLst>
                                  <p:childTnLst>
                                    <p:set>
                                      <p:cBhvr>
                                        <p:cTn dur="1" fill="hold" id="22">
                                          <p:stCondLst>
                                            <p:cond delay="0"/>
                                          </p:stCondLst>
                                        </p:cTn>
                                        <p:tgtEl>
                                          <p:spTgt spid="53"/>
                                        </p:tgtEl>
                                        <p:attrNameLst>
                                          <p:attrName>style.visibility</p:attrName>
                                        </p:attrNameLst>
                                      </p:cBhvr>
                                      <p:to>
                                        <p:strVal val="visible"/>
                                      </p:to>
                                    </p:set>
                                    <p:anim calcmode="lin" valueType="num">
                                      <p:cBhvr>
                                        <p:cTn dur="1000" fill="hold" id="23"/>
                                        <p:tgtEl>
                                          <p:spTgt spid="53"/>
                                        </p:tgtEl>
                                        <p:attrNameLst>
                                          <p:attrName>ppt_w</p:attrName>
                                        </p:attrNameLst>
                                      </p:cBhvr>
                                      <p:tavLst>
                                        <p:tav tm="0">
                                          <p:val>
                                            <p:fltVal val="0"/>
                                          </p:val>
                                        </p:tav>
                                        <p:tav tm="100000">
                                          <p:val>
                                            <p:strVal val="#ppt_w"/>
                                          </p:val>
                                        </p:tav>
                                      </p:tavLst>
                                    </p:anim>
                                    <p:anim calcmode="lin" valueType="num">
                                      <p:cBhvr>
                                        <p:cTn dur="1000" fill="hold" id="24"/>
                                        <p:tgtEl>
                                          <p:spTgt spid="53"/>
                                        </p:tgtEl>
                                        <p:attrNameLst>
                                          <p:attrName>ppt_h</p:attrName>
                                        </p:attrNameLst>
                                      </p:cBhvr>
                                      <p:tavLst>
                                        <p:tav tm="0">
                                          <p:val>
                                            <p:fltVal val="0"/>
                                          </p:val>
                                        </p:tav>
                                        <p:tav tm="100000">
                                          <p:val>
                                            <p:strVal val="#ppt_h"/>
                                          </p:val>
                                        </p:tav>
                                      </p:tavLst>
                                    </p:anim>
                                    <p:anim calcmode="lin" valueType="num">
                                      <p:cBhvr>
                                        <p:cTn dur="1000" fill="hold" id="25"/>
                                        <p:tgtEl>
                                          <p:spTgt spid="53"/>
                                        </p:tgtEl>
                                        <p:attrNameLst>
                                          <p:attrName>ppt_x</p:attrName>
                                        </p:attrNameLst>
                                      </p:cBhvr>
                                      <p:tavLst>
                                        <p:tav tm="0">
                                          <p:val>
                                            <p:fltVal val="0.5"/>
                                          </p:val>
                                        </p:tav>
                                        <p:tav tm="100000">
                                          <p:val>
                                            <p:strVal val="#ppt_x"/>
                                          </p:val>
                                        </p:tav>
                                      </p:tavLst>
                                    </p:anim>
                                    <p:anim calcmode="lin" valueType="num">
                                      <p:cBhvr>
                                        <p:cTn dur="1000" fill="hold" id="26"/>
                                        <p:tgtEl>
                                          <p:spTgt spid="53"/>
                                        </p:tgtEl>
                                        <p:attrNameLst>
                                          <p:attrName>ppt_y</p:attrName>
                                        </p:attrNameLst>
                                      </p:cBhvr>
                                      <p:tavLst>
                                        <p:tav tm="0">
                                          <p:val>
                                            <p:fltVal val="0.5"/>
                                          </p:val>
                                        </p:tav>
                                        <p:tav tm="100000">
                                          <p:val>
                                            <p:strVal val="#ppt_y"/>
                                          </p:val>
                                        </p:tav>
                                      </p:tavLst>
                                    </p:anim>
                                  </p:childTnLst>
                                </p:cTn>
                              </p:par>
                              <p:par>
                                <p:cTn fill="hold" grpId="0" id="27" nodeType="withEffect" presetClass="entr" presetID="23" presetSubtype="528">
                                  <p:stCondLst>
                                    <p:cond delay="0"/>
                                  </p:stCondLst>
                                  <p:childTnLst>
                                    <p:set>
                                      <p:cBhvr>
                                        <p:cTn dur="1" fill="hold" id="28">
                                          <p:stCondLst>
                                            <p:cond delay="0"/>
                                          </p:stCondLst>
                                        </p:cTn>
                                        <p:tgtEl>
                                          <p:spTgt spid="54"/>
                                        </p:tgtEl>
                                        <p:attrNameLst>
                                          <p:attrName>style.visibility</p:attrName>
                                        </p:attrNameLst>
                                      </p:cBhvr>
                                      <p:to>
                                        <p:strVal val="visible"/>
                                      </p:to>
                                    </p:set>
                                    <p:anim calcmode="lin" valueType="num">
                                      <p:cBhvr>
                                        <p:cTn dur="1000" fill="hold" id="29"/>
                                        <p:tgtEl>
                                          <p:spTgt spid="54"/>
                                        </p:tgtEl>
                                        <p:attrNameLst>
                                          <p:attrName>ppt_w</p:attrName>
                                        </p:attrNameLst>
                                      </p:cBhvr>
                                      <p:tavLst>
                                        <p:tav tm="0">
                                          <p:val>
                                            <p:fltVal val="0"/>
                                          </p:val>
                                        </p:tav>
                                        <p:tav tm="100000">
                                          <p:val>
                                            <p:strVal val="#ppt_w"/>
                                          </p:val>
                                        </p:tav>
                                      </p:tavLst>
                                    </p:anim>
                                    <p:anim calcmode="lin" valueType="num">
                                      <p:cBhvr>
                                        <p:cTn dur="1000" fill="hold" id="30"/>
                                        <p:tgtEl>
                                          <p:spTgt spid="54"/>
                                        </p:tgtEl>
                                        <p:attrNameLst>
                                          <p:attrName>ppt_h</p:attrName>
                                        </p:attrNameLst>
                                      </p:cBhvr>
                                      <p:tavLst>
                                        <p:tav tm="0">
                                          <p:val>
                                            <p:fltVal val="0"/>
                                          </p:val>
                                        </p:tav>
                                        <p:tav tm="100000">
                                          <p:val>
                                            <p:strVal val="#ppt_h"/>
                                          </p:val>
                                        </p:tav>
                                      </p:tavLst>
                                    </p:anim>
                                    <p:anim calcmode="lin" valueType="num">
                                      <p:cBhvr>
                                        <p:cTn dur="1000" fill="hold" id="31"/>
                                        <p:tgtEl>
                                          <p:spTgt spid="54"/>
                                        </p:tgtEl>
                                        <p:attrNameLst>
                                          <p:attrName>ppt_x</p:attrName>
                                        </p:attrNameLst>
                                      </p:cBhvr>
                                      <p:tavLst>
                                        <p:tav tm="0">
                                          <p:val>
                                            <p:fltVal val="0.5"/>
                                          </p:val>
                                        </p:tav>
                                        <p:tav tm="100000">
                                          <p:val>
                                            <p:strVal val="#ppt_x"/>
                                          </p:val>
                                        </p:tav>
                                      </p:tavLst>
                                    </p:anim>
                                    <p:anim calcmode="lin" valueType="num">
                                      <p:cBhvr>
                                        <p:cTn dur="1000" fill="hold" id="32"/>
                                        <p:tgtEl>
                                          <p:spTgt spid="54"/>
                                        </p:tgtEl>
                                        <p:attrNameLst>
                                          <p:attrName>ppt_y</p:attrName>
                                        </p:attrNameLst>
                                      </p:cBhvr>
                                      <p:tavLst>
                                        <p:tav tm="0">
                                          <p:val>
                                            <p:fltVal val="0.5"/>
                                          </p:val>
                                        </p:tav>
                                        <p:tav tm="100000">
                                          <p:val>
                                            <p:strVal val="#ppt_y"/>
                                          </p:val>
                                        </p:tav>
                                      </p:tavLst>
                                    </p:anim>
                                  </p:childTnLst>
                                </p:cTn>
                              </p:par>
                              <p:par>
                                <p:cTn fill="hold" grpId="0" id="33" nodeType="withEffect" presetClass="entr" presetID="23" presetSubtype="528">
                                  <p:stCondLst>
                                    <p:cond delay="0"/>
                                  </p:stCondLst>
                                  <p:childTnLst>
                                    <p:set>
                                      <p:cBhvr>
                                        <p:cTn dur="1" fill="hold" id="34">
                                          <p:stCondLst>
                                            <p:cond delay="0"/>
                                          </p:stCondLst>
                                        </p:cTn>
                                        <p:tgtEl>
                                          <p:spTgt spid="64"/>
                                        </p:tgtEl>
                                        <p:attrNameLst>
                                          <p:attrName>style.visibility</p:attrName>
                                        </p:attrNameLst>
                                      </p:cBhvr>
                                      <p:to>
                                        <p:strVal val="visible"/>
                                      </p:to>
                                    </p:set>
                                    <p:anim calcmode="lin" valueType="num">
                                      <p:cBhvr>
                                        <p:cTn dur="1000" fill="hold" id="35"/>
                                        <p:tgtEl>
                                          <p:spTgt spid="64"/>
                                        </p:tgtEl>
                                        <p:attrNameLst>
                                          <p:attrName>ppt_w</p:attrName>
                                        </p:attrNameLst>
                                      </p:cBhvr>
                                      <p:tavLst>
                                        <p:tav tm="0">
                                          <p:val>
                                            <p:fltVal val="0"/>
                                          </p:val>
                                        </p:tav>
                                        <p:tav tm="100000">
                                          <p:val>
                                            <p:strVal val="#ppt_w"/>
                                          </p:val>
                                        </p:tav>
                                      </p:tavLst>
                                    </p:anim>
                                    <p:anim calcmode="lin" valueType="num">
                                      <p:cBhvr>
                                        <p:cTn dur="1000" fill="hold" id="36"/>
                                        <p:tgtEl>
                                          <p:spTgt spid="64"/>
                                        </p:tgtEl>
                                        <p:attrNameLst>
                                          <p:attrName>ppt_h</p:attrName>
                                        </p:attrNameLst>
                                      </p:cBhvr>
                                      <p:tavLst>
                                        <p:tav tm="0">
                                          <p:val>
                                            <p:fltVal val="0"/>
                                          </p:val>
                                        </p:tav>
                                        <p:tav tm="100000">
                                          <p:val>
                                            <p:strVal val="#ppt_h"/>
                                          </p:val>
                                        </p:tav>
                                      </p:tavLst>
                                    </p:anim>
                                    <p:anim calcmode="lin" valueType="num">
                                      <p:cBhvr>
                                        <p:cTn dur="1000" fill="hold" id="37"/>
                                        <p:tgtEl>
                                          <p:spTgt spid="64"/>
                                        </p:tgtEl>
                                        <p:attrNameLst>
                                          <p:attrName>ppt_x</p:attrName>
                                        </p:attrNameLst>
                                      </p:cBhvr>
                                      <p:tavLst>
                                        <p:tav tm="0">
                                          <p:val>
                                            <p:fltVal val="0.5"/>
                                          </p:val>
                                        </p:tav>
                                        <p:tav tm="100000">
                                          <p:val>
                                            <p:strVal val="#ppt_x"/>
                                          </p:val>
                                        </p:tav>
                                      </p:tavLst>
                                    </p:anim>
                                    <p:anim calcmode="lin" valueType="num">
                                      <p:cBhvr>
                                        <p:cTn dur="1000" fill="hold" id="38"/>
                                        <p:tgtEl>
                                          <p:spTgt spid="64"/>
                                        </p:tgtEl>
                                        <p:attrNameLst>
                                          <p:attrName>ppt_y</p:attrName>
                                        </p:attrNameLst>
                                      </p:cBhvr>
                                      <p:tavLst>
                                        <p:tav tm="0">
                                          <p:val>
                                            <p:fltVal val="0.5"/>
                                          </p:val>
                                        </p:tav>
                                        <p:tav tm="100000">
                                          <p:val>
                                            <p:strVal val="#ppt_y"/>
                                          </p:val>
                                        </p:tav>
                                      </p:tavLst>
                                    </p:anim>
                                  </p:childTnLst>
                                </p:cTn>
                              </p:par>
                              <p:par>
                                <p:cTn fill="hold" grpId="0" id="39" nodeType="withEffect" presetClass="entr" presetID="23" presetSubtype="528">
                                  <p:stCondLst>
                                    <p:cond delay="0"/>
                                  </p:stCondLst>
                                  <p:childTnLst>
                                    <p:set>
                                      <p:cBhvr>
                                        <p:cTn dur="1" fill="hold" id="40">
                                          <p:stCondLst>
                                            <p:cond delay="0"/>
                                          </p:stCondLst>
                                        </p:cTn>
                                        <p:tgtEl>
                                          <p:spTgt spid="65"/>
                                        </p:tgtEl>
                                        <p:attrNameLst>
                                          <p:attrName>style.visibility</p:attrName>
                                        </p:attrNameLst>
                                      </p:cBhvr>
                                      <p:to>
                                        <p:strVal val="visible"/>
                                      </p:to>
                                    </p:set>
                                    <p:anim calcmode="lin" valueType="num">
                                      <p:cBhvr>
                                        <p:cTn dur="1000" fill="hold" id="41"/>
                                        <p:tgtEl>
                                          <p:spTgt spid="65"/>
                                        </p:tgtEl>
                                        <p:attrNameLst>
                                          <p:attrName>ppt_w</p:attrName>
                                        </p:attrNameLst>
                                      </p:cBhvr>
                                      <p:tavLst>
                                        <p:tav tm="0">
                                          <p:val>
                                            <p:fltVal val="0"/>
                                          </p:val>
                                        </p:tav>
                                        <p:tav tm="100000">
                                          <p:val>
                                            <p:strVal val="#ppt_w"/>
                                          </p:val>
                                        </p:tav>
                                      </p:tavLst>
                                    </p:anim>
                                    <p:anim calcmode="lin" valueType="num">
                                      <p:cBhvr>
                                        <p:cTn dur="1000" fill="hold" id="42"/>
                                        <p:tgtEl>
                                          <p:spTgt spid="65"/>
                                        </p:tgtEl>
                                        <p:attrNameLst>
                                          <p:attrName>ppt_h</p:attrName>
                                        </p:attrNameLst>
                                      </p:cBhvr>
                                      <p:tavLst>
                                        <p:tav tm="0">
                                          <p:val>
                                            <p:fltVal val="0"/>
                                          </p:val>
                                        </p:tav>
                                        <p:tav tm="100000">
                                          <p:val>
                                            <p:strVal val="#ppt_h"/>
                                          </p:val>
                                        </p:tav>
                                      </p:tavLst>
                                    </p:anim>
                                    <p:anim calcmode="lin" valueType="num">
                                      <p:cBhvr>
                                        <p:cTn dur="1000" fill="hold" id="43"/>
                                        <p:tgtEl>
                                          <p:spTgt spid="65"/>
                                        </p:tgtEl>
                                        <p:attrNameLst>
                                          <p:attrName>ppt_x</p:attrName>
                                        </p:attrNameLst>
                                      </p:cBhvr>
                                      <p:tavLst>
                                        <p:tav tm="0">
                                          <p:val>
                                            <p:fltVal val="0.5"/>
                                          </p:val>
                                        </p:tav>
                                        <p:tav tm="100000">
                                          <p:val>
                                            <p:strVal val="#ppt_x"/>
                                          </p:val>
                                        </p:tav>
                                      </p:tavLst>
                                    </p:anim>
                                    <p:anim calcmode="lin" valueType="num">
                                      <p:cBhvr>
                                        <p:cTn dur="1000" fill="hold" id="44"/>
                                        <p:tgtEl>
                                          <p:spTgt spid="65"/>
                                        </p:tgtEl>
                                        <p:attrNameLst>
                                          <p:attrName>ppt_y</p:attrName>
                                        </p:attrNameLst>
                                      </p:cBhvr>
                                      <p:tavLst>
                                        <p:tav tm="0">
                                          <p:val>
                                            <p:fltVal val="0.5"/>
                                          </p:val>
                                        </p:tav>
                                        <p:tav tm="100000">
                                          <p:val>
                                            <p:strVal val="#ppt_y"/>
                                          </p:val>
                                        </p:tav>
                                      </p:tavLst>
                                    </p:anim>
                                  </p:childTnLst>
                                </p:cTn>
                              </p:par>
                              <p:par>
                                <p:cTn fill="hold" grpId="0" id="45" nodeType="withEffect" presetClass="entr" presetID="23" presetSubtype="528">
                                  <p:stCondLst>
                                    <p:cond delay="0"/>
                                  </p:stCondLst>
                                  <p:childTnLst>
                                    <p:set>
                                      <p:cBhvr>
                                        <p:cTn dur="1" fill="hold" id="46">
                                          <p:stCondLst>
                                            <p:cond delay="0"/>
                                          </p:stCondLst>
                                        </p:cTn>
                                        <p:tgtEl>
                                          <p:spTgt spid="66"/>
                                        </p:tgtEl>
                                        <p:attrNameLst>
                                          <p:attrName>style.visibility</p:attrName>
                                        </p:attrNameLst>
                                      </p:cBhvr>
                                      <p:to>
                                        <p:strVal val="visible"/>
                                      </p:to>
                                    </p:set>
                                    <p:anim calcmode="lin" valueType="num">
                                      <p:cBhvr>
                                        <p:cTn dur="1000" fill="hold" id="47"/>
                                        <p:tgtEl>
                                          <p:spTgt spid="66"/>
                                        </p:tgtEl>
                                        <p:attrNameLst>
                                          <p:attrName>ppt_w</p:attrName>
                                        </p:attrNameLst>
                                      </p:cBhvr>
                                      <p:tavLst>
                                        <p:tav tm="0">
                                          <p:val>
                                            <p:fltVal val="0"/>
                                          </p:val>
                                        </p:tav>
                                        <p:tav tm="100000">
                                          <p:val>
                                            <p:strVal val="#ppt_w"/>
                                          </p:val>
                                        </p:tav>
                                      </p:tavLst>
                                    </p:anim>
                                    <p:anim calcmode="lin" valueType="num">
                                      <p:cBhvr>
                                        <p:cTn dur="1000" fill="hold" id="48"/>
                                        <p:tgtEl>
                                          <p:spTgt spid="66"/>
                                        </p:tgtEl>
                                        <p:attrNameLst>
                                          <p:attrName>ppt_h</p:attrName>
                                        </p:attrNameLst>
                                      </p:cBhvr>
                                      <p:tavLst>
                                        <p:tav tm="0">
                                          <p:val>
                                            <p:fltVal val="0"/>
                                          </p:val>
                                        </p:tav>
                                        <p:tav tm="100000">
                                          <p:val>
                                            <p:strVal val="#ppt_h"/>
                                          </p:val>
                                        </p:tav>
                                      </p:tavLst>
                                    </p:anim>
                                    <p:anim calcmode="lin" valueType="num">
                                      <p:cBhvr>
                                        <p:cTn dur="1000" fill="hold" id="49"/>
                                        <p:tgtEl>
                                          <p:spTgt spid="66"/>
                                        </p:tgtEl>
                                        <p:attrNameLst>
                                          <p:attrName>ppt_x</p:attrName>
                                        </p:attrNameLst>
                                      </p:cBhvr>
                                      <p:tavLst>
                                        <p:tav tm="0">
                                          <p:val>
                                            <p:fltVal val="0.5"/>
                                          </p:val>
                                        </p:tav>
                                        <p:tav tm="100000">
                                          <p:val>
                                            <p:strVal val="#ppt_x"/>
                                          </p:val>
                                        </p:tav>
                                      </p:tavLst>
                                    </p:anim>
                                    <p:anim calcmode="lin" valueType="num">
                                      <p:cBhvr>
                                        <p:cTn dur="1000" fill="hold" id="50"/>
                                        <p:tgtEl>
                                          <p:spTgt spid="66"/>
                                        </p:tgtEl>
                                        <p:attrNameLst>
                                          <p:attrName>ppt_y</p:attrName>
                                        </p:attrNameLst>
                                      </p:cBhvr>
                                      <p:tavLst>
                                        <p:tav tm="0">
                                          <p:val>
                                            <p:fltVal val="0.5"/>
                                          </p:val>
                                        </p:tav>
                                        <p:tav tm="100000">
                                          <p:val>
                                            <p:strVal val="#ppt_y"/>
                                          </p:val>
                                        </p:tav>
                                      </p:tavLst>
                                    </p:anim>
                                  </p:childTnLst>
                                </p:cTn>
                              </p:par>
                              <p:par>
                                <p:cTn fill="hold" grpId="0" id="51" nodeType="withEffect" presetClass="entr" presetID="23" presetSubtype="528">
                                  <p:stCondLst>
                                    <p:cond delay="0"/>
                                  </p:stCondLst>
                                  <p:childTnLst>
                                    <p:set>
                                      <p:cBhvr>
                                        <p:cTn dur="1" fill="hold" id="52">
                                          <p:stCondLst>
                                            <p:cond delay="0"/>
                                          </p:stCondLst>
                                        </p:cTn>
                                        <p:tgtEl>
                                          <p:spTgt spid="67"/>
                                        </p:tgtEl>
                                        <p:attrNameLst>
                                          <p:attrName>style.visibility</p:attrName>
                                        </p:attrNameLst>
                                      </p:cBhvr>
                                      <p:to>
                                        <p:strVal val="visible"/>
                                      </p:to>
                                    </p:set>
                                    <p:anim calcmode="lin" valueType="num">
                                      <p:cBhvr>
                                        <p:cTn dur="1000" fill="hold" id="53"/>
                                        <p:tgtEl>
                                          <p:spTgt spid="67"/>
                                        </p:tgtEl>
                                        <p:attrNameLst>
                                          <p:attrName>ppt_w</p:attrName>
                                        </p:attrNameLst>
                                      </p:cBhvr>
                                      <p:tavLst>
                                        <p:tav tm="0">
                                          <p:val>
                                            <p:fltVal val="0"/>
                                          </p:val>
                                        </p:tav>
                                        <p:tav tm="100000">
                                          <p:val>
                                            <p:strVal val="#ppt_w"/>
                                          </p:val>
                                        </p:tav>
                                      </p:tavLst>
                                    </p:anim>
                                    <p:anim calcmode="lin" valueType="num">
                                      <p:cBhvr>
                                        <p:cTn dur="1000" fill="hold" id="54"/>
                                        <p:tgtEl>
                                          <p:spTgt spid="67"/>
                                        </p:tgtEl>
                                        <p:attrNameLst>
                                          <p:attrName>ppt_h</p:attrName>
                                        </p:attrNameLst>
                                      </p:cBhvr>
                                      <p:tavLst>
                                        <p:tav tm="0">
                                          <p:val>
                                            <p:fltVal val="0"/>
                                          </p:val>
                                        </p:tav>
                                        <p:tav tm="100000">
                                          <p:val>
                                            <p:strVal val="#ppt_h"/>
                                          </p:val>
                                        </p:tav>
                                      </p:tavLst>
                                    </p:anim>
                                    <p:anim calcmode="lin" valueType="num">
                                      <p:cBhvr>
                                        <p:cTn dur="1000" fill="hold" id="55"/>
                                        <p:tgtEl>
                                          <p:spTgt spid="67"/>
                                        </p:tgtEl>
                                        <p:attrNameLst>
                                          <p:attrName>ppt_x</p:attrName>
                                        </p:attrNameLst>
                                      </p:cBhvr>
                                      <p:tavLst>
                                        <p:tav tm="0">
                                          <p:val>
                                            <p:fltVal val="0.5"/>
                                          </p:val>
                                        </p:tav>
                                        <p:tav tm="100000">
                                          <p:val>
                                            <p:strVal val="#ppt_x"/>
                                          </p:val>
                                        </p:tav>
                                      </p:tavLst>
                                    </p:anim>
                                    <p:anim calcmode="lin" valueType="num">
                                      <p:cBhvr>
                                        <p:cTn dur="1000" fill="hold" id="56"/>
                                        <p:tgtEl>
                                          <p:spTgt spid="67"/>
                                        </p:tgtEl>
                                        <p:attrNameLst>
                                          <p:attrName>ppt_y</p:attrName>
                                        </p:attrNameLst>
                                      </p:cBhvr>
                                      <p:tavLst>
                                        <p:tav tm="0">
                                          <p:val>
                                            <p:fltVal val="0.5"/>
                                          </p:val>
                                        </p:tav>
                                        <p:tav tm="100000">
                                          <p:val>
                                            <p:strVal val="#ppt_y"/>
                                          </p:val>
                                        </p:tav>
                                      </p:tavLst>
                                    </p:anim>
                                  </p:childTnLst>
                                </p:cTn>
                              </p:par>
                              <p:par>
                                <p:cTn fill="hold" grpId="1" id="57" nodeType="withEffect" presetClass="entr" presetID="35" presetSubtype="0">
                                  <p:stCondLst>
                                    <p:cond delay="0"/>
                                  </p:stCondLst>
                                  <p:childTnLst>
                                    <p:set>
                                      <p:cBhvr>
                                        <p:cTn dur="1" fill="hold" id="58">
                                          <p:stCondLst>
                                            <p:cond delay="0"/>
                                          </p:stCondLst>
                                        </p:cTn>
                                        <p:tgtEl>
                                          <p:spTgt spid="51"/>
                                        </p:tgtEl>
                                        <p:attrNameLst>
                                          <p:attrName>style.visibility</p:attrName>
                                        </p:attrNameLst>
                                      </p:cBhvr>
                                      <p:to>
                                        <p:strVal val="visible"/>
                                      </p:to>
                                    </p:set>
                                    <p:animEffect filter="fade" transition="in">
                                      <p:cBhvr>
                                        <p:cTn dur="1000" id="59"/>
                                        <p:tgtEl>
                                          <p:spTgt spid="51"/>
                                        </p:tgtEl>
                                      </p:cBhvr>
                                    </p:animEffect>
                                    <p:anim calcmode="lin" valueType="num">
                                      <p:cBhvr>
                                        <p:cTn dur="1000" fill="hold" id="60"/>
                                        <p:tgtEl>
                                          <p:spTgt spid="51"/>
                                        </p:tgtEl>
                                        <p:attrNameLst>
                                          <p:attrName>style.rotation</p:attrName>
                                        </p:attrNameLst>
                                      </p:cBhvr>
                                      <p:tavLst>
                                        <p:tav tm="0">
                                          <p:val>
                                            <p:fltVal val="720"/>
                                          </p:val>
                                        </p:tav>
                                        <p:tav tm="100000">
                                          <p:val>
                                            <p:fltVal val="0"/>
                                          </p:val>
                                        </p:tav>
                                      </p:tavLst>
                                    </p:anim>
                                    <p:anim calcmode="lin" valueType="num">
                                      <p:cBhvr>
                                        <p:cTn dur="1000" fill="hold" id="61"/>
                                        <p:tgtEl>
                                          <p:spTgt spid="51"/>
                                        </p:tgtEl>
                                        <p:attrNameLst>
                                          <p:attrName>ppt_h</p:attrName>
                                        </p:attrNameLst>
                                      </p:cBhvr>
                                      <p:tavLst>
                                        <p:tav tm="0">
                                          <p:val>
                                            <p:fltVal val="0"/>
                                          </p:val>
                                        </p:tav>
                                        <p:tav tm="100000">
                                          <p:val>
                                            <p:strVal val="#ppt_h"/>
                                          </p:val>
                                        </p:tav>
                                      </p:tavLst>
                                    </p:anim>
                                    <p:anim calcmode="lin" valueType="num">
                                      <p:cBhvr>
                                        <p:cTn dur="1000" fill="hold" id="62"/>
                                        <p:tgtEl>
                                          <p:spTgt spid="51"/>
                                        </p:tgtEl>
                                        <p:attrNameLst>
                                          <p:attrName>ppt_w</p:attrName>
                                        </p:attrNameLst>
                                      </p:cBhvr>
                                      <p:tavLst>
                                        <p:tav tm="0">
                                          <p:val>
                                            <p:fltVal val="0"/>
                                          </p:val>
                                        </p:tav>
                                        <p:tav tm="100000">
                                          <p:val>
                                            <p:strVal val="#ppt_w"/>
                                          </p:val>
                                        </p:tav>
                                      </p:tavLst>
                                    </p:anim>
                                  </p:childTnLst>
                                </p:cTn>
                              </p:par>
                              <p:par>
                                <p:cTn fill="hold" grpId="1" id="63" nodeType="withEffect" presetClass="entr" presetID="35" presetSubtype="0">
                                  <p:stCondLst>
                                    <p:cond delay="0"/>
                                  </p:stCondLst>
                                  <p:childTnLst>
                                    <p:set>
                                      <p:cBhvr>
                                        <p:cTn dur="1" fill="hold" id="64">
                                          <p:stCondLst>
                                            <p:cond delay="0"/>
                                          </p:stCondLst>
                                        </p:cTn>
                                        <p:tgtEl>
                                          <p:spTgt spid="52"/>
                                        </p:tgtEl>
                                        <p:attrNameLst>
                                          <p:attrName>style.visibility</p:attrName>
                                        </p:attrNameLst>
                                      </p:cBhvr>
                                      <p:to>
                                        <p:strVal val="visible"/>
                                      </p:to>
                                    </p:set>
                                    <p:animEffect filter="fade" transition="in">
                                      <p:cBhvr>
                                        <p:cTn dur="1000" id="65"/>
                                        <p:tgtEl>
                                          <p:spTgt spid="52"/>
                                        </p:tgtEl>
                                      </p:cBhvr>
                                    </p:animEffect>
                                    <p:anim calcmode="lin" valueType="num">
                                      <p:cBhvr>
                                        <p:cTn dur="1000" fill="hold" id="66"/>
                                        <p:tgtEl>
                                          <p:spTgt spid="52"/>
                                        </p:tgtEl>
                                        <p:attrNameLst>
                                          <p:attrName>style.rotation</p:attrName>
                                        </p:attrNameLst>
                                      </p:cBhvr>
                                      <p:tavLst>
                                        <p:tav tm="0">
                                          <p:val>
                                            <p:fltVal val="720"/>
                                          </p:val>
                                        </p:tav>
                                        <p:tav tm="100000">
                                          <p:val>
                                            <p:fltVal val="0"/>
                                          </p:val>
                                        </p:tav>
                                      </p:tavLst>
                                    </p:anim>
                                    <p:anim calcmode="lin" valueType="num">
                                      <p:cBhvr>
                                        <p:cTn dur="1000" fill="hold" id="67"/>
                                        <p:tgtEl>
                                          <p:spTgt spid="52"/>
                                        </p:tgtEl>
                                        <p:attrNameLst>
                                          <p:attrName>ppt_h</p:attrName>
                                        </p:attrNameLst>
                                      </p:cBhvr>
                                      <p:tavLst>
                                        <p:tav tm="0">
                                          <p:val>
                                            <p:fltVal val="0"/>
                                          </p:val>
                                        </p:tav>
                                        <p:tav tm="100000">
                                          <p:val>
                                            <p:strVal val="#ppt_h"/>
                                          </p:val>
                                        </p:tav>
                                      </p:tavLst>
                                    </p:anim>
                                    <p:anim calcmode="lin" valueType="num">
                                      <p:cBhvr>
                                        <p:cTn dur="1000" fill="hold" id="68"/>
                                        <p:tgtEl>
                                          <p:spTgt spid="52"/>
                                        </p:tgtEl>
                                        <p:attrNameLst>
                                          <p:attrName>ppt_w</p:attrName>
                                        </p:attrNameLst>
                                      </p:cBhvr>
                                      <p:tavLst>
                                        <p:tav tm="0">
                                          <p:val>
                                            <p:fltVal val="0"/>
                                          </p:val>
                                        </p:tav>
                                        <p:tav tm="100000">
                                          <p:val>
                                            <p:strVal val="#ppt_w"/>
                                          </p:val>
                                        </p:tav>
                                      </p:tavLst>
                                    </p:anim>
                                  </p:childTnLst>
                                </p:cTn>
                              </p:par>
                              <p:par>
                                <p:cTn fill="hold" grpId="1" id="69" nodeType="withEffect" presetClass="entr" presetID="35" presetSubtype="0">
                                  <p:stCondLst>
                                    <p:cond delay="0"/>
                                  </p:stCondLst>
                                  <p:childTnLst>
                                    <p:set>
                                      <p:cBhvr>
                                        <p:cTn dur="1" fill="hold" id="70">
                                          <p:stCondLst>
                                            <p:cond delay="0"/>
                                          </p:stCondLst>
                                        </p:cTn>
                                        <p:tgtEl>
                                          <p:spTgt spid="53"/>
                                        </p:tgtEl>
                                        <p:attrNameLst>
                                          <p:attrName>style.visibility</p:attrName>
                                        </p:attrNameLst>
                                      </p:cBhvr>
                                      <p:to>
                                        <p:strVal val="visible"/>
                                      </p:to>
                                    </p:set>
                                    <p:animEffect filter="fade" transition="in">
                                      <p:cBhvr>
                                        <p:cTn dur="1000" id="71"/>
                                        <p:tgtEl>
                                          <p:spTgt spid="53"/>
                                        </p:tgtEl>
                                      </p:cBhvr>
                                    </p:animEffect>
                                    <p:anim calcmode="lin" valueType="num">
                                      <p:cBhvr>
                                        <p:cTn dur="1000" fill="hold" id="72"/>
                                        <p:tgtEl>
                                          <p:spTgt spid="53"/>
                                        </p:tgtEl>
                                        <p:attrNameLst>
                                          <p:attrName>style.rotation</p:attrName>
                                        </p:attrNameLst>
                                      </p:cBhvr>
                                      <p:tavLst>
                                        <p:tav tm="0">
                                          <p:val>
                                            <p:fltVal val="720"/>
                                          </p:val>
                                        </p:tav>
                                        <p:tav tm="100000">
                                          <p:val>
                                            <p:fltVal val="0"/>
                                          </p:val>
                                        </p:tav>
                                      </p:tavLst>
                                    </p:anim>
                                    <p:anim calcmode="lin" valueType="num">
                                      <p:cBhvr>
                                        <p:cTn dur="1000" fill="hold" id="73"/>
                                        <p:tgtEl>
                                          <p:spTgt spid="53"/>
                                        </p:tgtEl>
                                        <p:attrNameLst>
                                          <p:attrName>ppt_h</p:attrName>
                                        </p:attrNameLst>
                                      </p:cBhvr>
                                      <p:tavLst>
                                        <p:tav tm="0">
                                          <p:val>
                                            <p:fltVal val="0"/>
                                          </p:val>
                                        </p:tav>
                                        <p:tav tm="100000">
                                          <p:val>
                                            <p:strVal val="#ppt_h"/>
                                          </p:val>
                                        </p:tav>
                                      </p:tavLst>
                                    </p:anim>
                                    <p:anim calcmode="lin" valueType="num">
                                      <p:cBhvr>
                                        <p:cTn dur="1000" fill="hold" id="74"/>
                                        <p:tgtEl>
                                          <p:spTgt spid="53"/>
                                        </p:tgtEl>
                                        <p:attrNameLst>
                                          <p:attrName>ppt_w</p:attrName>
                                        </p:attrNameLst>
                                      </p:cBhvr>
                                      <p:tavLst>
                                        <p:tav tm="0">
                                          <p:val>
                                            <p:fltVal val="0"/>
                                          </p:val>
                                        </p:tav>
                                        <p:tav tm="100000">
                                          <p:val>
                                            <p:strVal val="#ppt_w"/>
                                          </p:val>
                                        </p:tav>
                                      </p:tavLst>
                                    </p:anim>
                                  </p:childTnLst>
                                </p:cTn>
                              </p:par>
                              <p:par>
                                <p:cTn fill="hold" grpId="1" id="75" nodeType="withEffect" presetClass="entr" presetID="35" presetSubtype="0">
                                  <p:stCondLst>
                                    <p:cond delay="0"/>
                                  </p:stCondLst>
                                  <p:childTnLst>
                                    <p:set>
                                      <p:cBhvr>
                                        <p:cTn dur="1" fill="hold" id="76">
                                          <p:stCondLst>
                                            <p:cond delay="0"/>
                                          </p:stCondLst>
                                        </p:cTn>
                                        <p:tgtEl>
                                          <p:spTgt spid="54"/>
                                        </p:tgtEl>
                                        <p:attrNameLst>
                                          <p:attrName>style.visibility</p:attrName>
                                        </p:attrNameLst>
                                      </p:cBhvr>
                                      <p:to>
                                        <p:strVal val="visible"/>
                                      </p:to>
                                    </p:set>
                                    <p:animEffect filter="fade" transition="in">
                                      <p:cBhvr>
                                        <p:cTn dur="1000" id="77"/>
                                        <p:tgtEl>
                                          <p:spTgt spid="54"/>
                                        </p:tgtEl>
                                      </p:cBhvr>
                                    </p:animEffect>
                                    <p:anim calcmode="lin" valueType="num">
                                      <p:cBhvr>
                                        <p:cTn dur="1000" fill="hold" id="78"/>
                                        <p:tgtEl>
                                          <p:spTgt spid="54"/>
                                        </p:tgtEl>
                                        <p:attrNameLst>
                                          <p:attrName>style.rotation</p:attrName>
                                        </p:attrNameLst>
                                      </p:cBhvr>
                                      <p:tavLst>
                                        <p:tav tm="0">
                                          <p:val>
                                            <p:fltVal val="720"/>
                                          </p:val>
                                        </p:tav>
                                        <p:tav tm="100000">
                                          <p:val>
                                            <p:fltVal val="0"/>
                                          </p:val>
                                        </p:tav>
                                      </p:tavLst>
                                    </p:anim>
                                    <p:anim calcmode="lin" valueType="num">
                                      <p:cBhvr>
                                        <p:cTn dur="1000" fill="hold" id="79"/>
                                        <p:tgtEl>
                                          <p:spTgt spid="54"/>
                                        </p:tgtEl>
                                        <p:attrNameLst>
                                          <p:attrName>ppt_h</p:attrName>
                                        </p:attrNameLst>
                                      </p:cBhvr>
                                      <p:tavLst>
                                        <p:tav tm="0">
                                          <p:val>
                                            <p:fltVal val="0"/>
                                          </p:val>
                                        </p:tav>
                                        <p:tav tm="100000">
                                          <p:val>
                                            <p:strVal val="#ppt_h"/>
                                          </p:val>
                                        </p:tav>
                                      </p:tavLst>
                                    </p:anim>
                                    <p:anim calcmode="lin" valueType="num">
                                      <p:cBhvr>
                                        <p:cTn dur="1000" fill="hold" id="80"/>
                                        <p:tgtEl>
                                          <p:spTgt spid="54"/>
                                        </p:tgtEl>
                                        <p:attrNameLst>
                                          <p:attrName>ppt_w</p:attrName>
                                        </p:attrNameLst>
                                      </p:cBhvr>
                                      <p:tavLst>
                                        <p:tav tm="0">
                                          <p:val>
                                            <p:fltVal val="0"/>
                                          </p:val>
                                        </p:tav>
                                        <p:tav tm="100000">
                                          <p:val>
                                            <p:strVal val="#ppt_w"/>
                                          </p:val>
                                        </p:tav>
                                      </p:tavLst>
                                    </p:anim>
                                  </p:childTnLst>
                                </p:cTn>
                              </p:par>
                              <p:par>
                                <p:cTn fill="hold" grpId="1" id="81" nodeType="withEffect" presetClass="entr" presetID="35" presetSubtype="0">
                                  <p:stCondLst>
                                    <p:cond delay="0"/>
                                  </p:stCondLst>
                                  <p:childTnLst>
                                    <p:set>
                                      <p:cBhvr>
                                        <p:cTn dur="1" fill="hold" id="82">
                                          <p:stCondLst>
                                            <p:cond delay="0"/>
                                          </p:stCondLst>
                                        </p:cTn>
                                        <p:tgtEl>
                                          <p:spTgt spid="64"/>
                                        </p:tgtEl>
                                        <p:attrNameLst>
                                          <p:attrName>style.visibility</p:attrName>
                                        </p:attrNameLst>
                                      </p:cBhvr>
                                      <p:to>
                                        <p:strVal val="visible"/>
                                      </p:to>
                                    </p:set>
                                    <p:animEffect filter="fade" transition="in">
                                      <p:cBhvr>
                                        <p:cTn dur="1000" id="83"/>
                                        <p:tgtEl>
                                          <p:spTgt spid="64"/>
                                        </p:tgtEl>
                                      </p:cBhvr>
                                    </p:animEffect>
                                    <p:anim calcmode="lin" valueType="num">
                                      <p:cBhvr>
                                        <p:cTn dur="1000" fill="hold" id="84"/>
                                        <p:tgtEl>
                                          <p:spTgt spid="64"/>
                                        </p:tgtEl>
                                        <p:attrNameLst>
                                          <p:attrName>style.rotation</p:attrName>
                                        </p:attrNameLst>
                                      </p:cBhvr>
                                      <p:tavLst>
                                        <p:tav tm="0">
                                          <p:val>
                                            <p:fltVal val="720"/>
                                          </p:val>
                                        </p:tav>
                                        <p:tav tm="100000">
                                          <p:val>
                                            <p:fltVal val="0"/>
                                          </p:val>
                                        </p:tav>
                                      </p:tavLst>
                                    </p:anim>
                                    <p:anim calcmode="lin" valueType="num">
                                      <p:cBhvr>
                                        <p:cTn dur="1000" fill="hold" id="85"/>
                                        <p:tgtEl>
                                          <p:spTgt spid="64"/>
                                        </p:tgtEl>
                                        <p:attrNameLst>
                                          <p:attrName>ppt_h</p:attrName>
                                        </p:attrNameLst>
                                      </p:cBhvr>
                                      <p:tavLst>
                                        <p:tav tm="0">
                                          <p:val>
                                            <p:fltVal val="0"/>
                                          </p:val>
                                        </p:tav>
                                        <p:tav tm="100000">
                                          <p:val>
                                            <p:strVal val="#ppt_h"/>
                                          </p:val>
                                        </p:tav>
                                      </p:tavLst>
                                    </p:anim>
                                    <p:anim calcmode="lin" valueType="num">
                                      <p:cBhvr>
                                        <p:cTn dur="1000" fill="hold" id="86"/>
                                        <p:tgtEl>
                                          <p:spTgt spid="64"/>
                                        </p:tgtEl>
                                        <p:attrNameLst>
                                          <p:attrName>ppt_w</p:attrName>
                                        </p:attrNameLst>
                                      </p:cBhvr>
                                      <p:tavLst>
                                        <p:tav tm="0">
                                          <p:val>
                                            <p:fltVal val="0"/>
                                          </p:val>
                                        </p:tav>
                                        <p:tav tm="100000">
                                          <p:val>
                                            <p:strVal val="#ppt_w"/>
                                          </p:val>
                                        </p:tav>
                                      </p:tavLst>
                                    </p:anim>
                                  </p:childTnLst>
                                </p:cTn>
                              </p:par>
                              <p:par>
                                <p:cTn fill="hold" grpId="1" id="87" nodeType="withEffect" presetClass="entr" presetID="35" presetSubtype="0">
                                  <p:stCondLst>
                                    <p:cond delay="0"/>
                                  </p:stCondLst>
                                  <p:childTnLst>
                                    <p:set>
                                      <p:cBhvr>
                                        <p:cTn dur="1" fill="hold" id="88">
                                          <p:stCondLst>
                                            <p:cond delay="0"/>
                                          </p:stCondLst>
                                        </p:cTn>
                                        <p:tgtEl>
                                          <p:spTgt spid="65"/>
                                        </p:tgtEl>
                                        <p:attrNameLst>
                                          <p:attrName>style.visibility</p:attrName>
                                        </p:attrNameLst>
                                      </p:cBhvr>
                                      <p:to>
                                        <p:strVal val="visible"/>
                                      </p:to>
                                    </p:set>
                                    <p:animEffect filter="fade" transition="in">
                                      <p:cBhvr>
                                        <p:cTn dur="1000" id="89"/>
                                        <p:tgtEl>
                                          <p:spTgt spid="65"/>
                                        </p:tgtEl>
                                      </p:cBhvr>
                                    </p:animEffect>
                                    <p:anim calcmode="lin" valueType="num">
                                      <p:cBhvr>
                                        <p:cTn dur="1000" fill="hold" id="90"/>
                                        <p:tgtEl>
                                          <p:spTgt spid="65"/>
                                        </p:tgtEl>
                                        <p:attrNameLst>
                                          <p:attrName>style.rotation</p:attrName>
                                        </p:attrNameLst>
                                      </p:cBhvr>
                                      <p:tavLst>
                                        <p:tav tm="0">
                                          <p:val>
                                            <p:fltVal val="720"/>
                                          </p:val>
                                        </p:tav>
                                        <p:tav tm="100000">
                                          <p:val>
                                            <p:fltVal val="0"/>
                                          </p:val>
                                        </p:tav>
                                      </p:tavLst>
                                    </p:anim>
                                    <p:anim calcmode="lin" valueType="num">
                                      <p:cBhvr>
                                        <p:cTn dur="1000" fill="hold" id="91"/>
                                        <p:tgtEl>
                                          <p:spTgt spid="65"/>
                                        </p:tgtEl>
                                        <p:attrNameLst>
                                          <p:attrName>ppt_h</p:attrName>
                                        </p:attrNameLst>
                                      </p:cBhvr>
                                      <p:tavLst>
                                        <p:tav tm="0">
                                          <p:val>
                                            <p:fltVal val="0"/>
                                          </p:val>
                                        </p:tav>
                                        <p:tav tm="100000">
                                          <p:val>
                                            <p:strVal val="#ppt_h"/>
                                          </p:val>
                                        </p:tav>
                                      </p:tavLst>
                                    </p:anim>
                                    <p:anim calcmode="lin" valueType="num">
                                      <p:cBhvr>
                                        <p:cTn dur="1000" fill="hold" id="92"/>
                                        <p:tgtEl>
                                          <p:spTgt spid="65"/>
                                        </p:tgtEl>
                                        <p:attrNameLst>
                                          <p:attrName>ppt_w</p:attrName>
                                        </p:attrNameLst>
                                      </p:cBhvr>
                                      <p:tavLst>
                                        <p:tav tm="0">
                                          <p:val>
                                            <p:fltVal val="0"/>
                                          </p:val>
                                        </p:tav>
                                        <p:tav tm="100000">
                                          <p:val>
                                            <p:strVal val="#ppt_w"/>
                                          </p:val>
                                        </p:tav>
                                      </p:tavLst>
                                    </p:anim>
                                  </p:childTnLst>
                                </p:cTn>
                              </p:par>
                              <p:par>
                                <p:cTn fill="hold" grpId="1" id="93" nodeType="withEffect" presetClass="entr" presetID="35" presetSubtype="0">
                                  <p:stCondLst>
                                    <p:cond delay="0"/>
                                  </p:stCondLst>
                                  <p:childTnLst>
                                    <p:set>
                                      <p:cBhvr>
                                        <p:cTn dur="1" fill="hold" id="94">
                                          <p:stCondLst>
                                            <p:cond delay="0"/>
                                          </p:stCondLst>
                                        </p:cTn>
                                        <p:tgtEl>
                                          <p:spTgt spid="66"/>
                                        </p:tgtEl>
                                        <p:attrNameLst>
                                          <p:attrName>style.visibility</p:attrName>
                                        </p:attrNameLst>
                                      </p:cBhvr>
                                      <p:to>
                                        <p:strVal val="visible"/>
                                      </p:to>
                                    </p:set>
                                    <p:animEffect filter="fade" transition="in">
                                      <p:cBhvr>
                                        <p:cTn dur="1000" id="95"/>
                                        <p:tgtEl>
                                          <p:spTgt spid="66"/>
                                        </p:tgtEl>
                                      </p:cBhvr>
                                    </p:animEffect>
                                    <p:anim calcmode="lin" valueType="num">
                                      <p:cBhvr>
                                        <p:cTn dur="1000" fill="hold" id="96"/>
                                        <p:tgtEl>
                                          <p:spTgt spid="66"/>
                                        </p:tgtEl>
                                        <p:attrNameLst>
                                          <p:attrName>style.rotation</p:attrName>
                                        </p:attrNameLst>
                                      </p:cBhvr>
                                      <p:tavLst>
                                        <p:tav tm="0">
                                          <p:val>
                                            <p:fltVal val="720"/>
                                          </p:val>
                                        </p:tav>
                                        <p:tav tm="100000">
                                          <p:val>
                                            <p:fltVal val="0"/>
                                          </p:val>
                                        </p:tav>
                                      </p:tavLst>
                                    </p:anim>
                                    <p:anim calcmode="lin" valueType="num">
                                      <p:cBhvr>
                                        <p:cTn dur="1000" fill="hold" id="97"/>
                                        <p:tgtEl>
                                          <p:spTgt spid="66"/>
                                        </p:tgtEl>
                                        <p:attrNameLst>
                                          <p:attrName>ppt_h</p:attrName>
                                        </p:attrNameLst>
                                      </p:cBhvr>
                                      <p:tavLst>
                                        <p:tav tm="0">
                                          <p:val>
                                            <p:fltVal val="0"/>
                                          </p:val>
                                        </p:tav>
                                        <p:tav tm="100000">
                                          <p:val>
                                            <p:strVal val="#ppt_h"/>
                                          </p:val>
                                        </p:tav>
                                      </p:tavLst>
                                    </p:anim>
                                    <p:anim calcmode="lin" valueType="num">
                                      <p:cBhvr>
                                        <p:cTn dur="1000" fill="hold" id="98"/>
                                        <p:tgtEl>
                                          <p:spTgt spid="66"/>
                                        </p:tgtEl>
                                        <p:attrNameLst>
                                          <p:attrName>ppt_w</p:attrName>
                                        </p:attrNameLst>
                                      </p:cBhvr>
                                      <p:tavLst>
                                        <p:tav tm="0">
                                          <p:val>
                                            <p:fltVal val="0"/>
                                          </p:val>
                                        </p:tav>
                                        <p:tav tm="100000">
                                          <p:val>
                                            <p:strVal val="#ppt_w"/>
                                          </p:val>
                                        </p:tav>
                                      </p:tavLst>
                                    </p:anim>
                                  </p:childTnLst>
                                </p:cTn>
                              </p:par>
                              <p:par>
                                <p:cTn fill="hold" grpId="1" id="99" nodeType="withEffect" presetClass="entr" presetID="35" presetSubtype="0">
                                  <p:stCondLst>
                                    <p:cond delay="0"/>
                                  </p:stCondLst>
                                  <p:childTnLst>
                                    <p:set>
                                      <p:cBhvr>
                                        <p:cTn dur="1" fill="hold" id="100">
                                          <p:stCondLst>
                                            <p:cond delay="0"/>
                                          </p:stCondLst>
                                        </p:cTn>
                                        <p:tgtEl>
                                          <p:spTgt spid="67"/>
                                        </p:tgtEl>
                                        <p:attrNameLst>
                                          <p:attrName>style.visibility</p:attrName>
                                        </p:attrNameLst>
                                      </p:cBhvr>
                                      <p:to>
                                        <p:strVal val="visible"/>
                                      </p:to>
                                    </p:set>
                                    <p:animEffect filter="fade" transition="in">
                                      <p:cBhvr>
                                        <p:cTn dur="1000" id="101"/>
                                        <p:tgtEl>
                                          <p:spTgt spid="67"/>
                                        </p:tgtEl>
                                      </p:cBhvr>
                                    </p:animEffect>
                                    <p:anim calcmode="lin" valueType="num">
                                      <p:cBhvr>
                                        <p:cTn dur="1000" fill="hold" id="102"/>
                                        <p:tgtEl>
                                          <p:spTgt spid="67"/>
                                        </p:tgtEl>
                                        <p:attrNameLst>
                                          <p:attrName>style.rotation</p:attrName>
                                        </p:attrNameLst>
                                      </p:cBhvr>
                                      <p:tavLst>
                                        <p:tav tm="0">
                                          <p:val>
                                            <p:fltVal val="720"/>
                                          </p:val>
                                        </p:tav>
                                        <p:tav tm="100000">
                                          <p:val>
                                            <p:fltVal val="0"/>
                                          </p:val>
                                        </p:tav>
                                      </p:tavLst>
                                    </p:anim>
                                    <p:anim calcmode="lin" valueType="num">
                                      <p:cBhvr>
                                        <p:cTn dur="1000" fill="hold" id="103"/>
                                        <p:tgtEl>
                                          <p:spTgt spid="67"/>
                                        </p:tgtEl>
                                        <p:attrNameLst>
                                          <p:attrName>ppt_h</p:attrName>
                                        </p:attrNameLst>
                                      </p:cBhvr>
                                      <p:tavLst>
                                        <p:tav tm="0">
                                          <p:val>
                                            <p:fltVal val="0"/>
                                          </p:val>
                                        </p:tav>
                                        <p:tav tm="100000">
                                          <p:val>
                                            <p:strVal val="#ppt_h"/>
                                          </p:val>
                                        </p:tav>
                                      </p:tavLst>
                                    </p:anim>
                                    <p:anim calcmode="lin" valueType="num">
                                      <p:cBhvr>
                                        <p:cTn dur="1000" fill="hold" id="104"/>
                                        <p:tgtEl>
                                          <p:spTgt spid="67"/>
                                        </p:tgtEl>
                                        <p:attrNameLst>
                                          <p:attrName>ppt_w</p:attrName>
                                        </p:attrNameLst>
                                      </p:cBhvr>
                                      <p:tavLst>
                                        <p:tav tm="0">
                                          <p:val>
                                            <p:fltVal val="0"/>
                                          </p:val>
                                        </p:tav>
                                        <p:tav tm="100000">
                                          <p:val>
                                            <p:strVal val="#ppt_w"/>
                                          </p:val>
                                        </p:tav>
                                      </p:tavLst>
                                    </p:anim>
                                  </p:childTnLst>
                                </p:cTn>
                              </p:par>
                            </p:childTnLst>
                          </p:cTn>
                        </p:par>
                        <p:par>
                          <p:cTn fill="hold" id="105" nodeType="afterGroup">
                            <p:stCondLst>
                              <p:cond delay="1500"/>
                            </p:stCondLst>
                            <p:childTnLst>
                              <p:par>
                                <p:cTn fill="hold" grpId="0" id="106" nodeType="afterEffect" presetClass="entr" presetID="23" presetSubtype="528">
                                  <p:stCondLst>
                                    <p:cond delay="0"/>
                                  </p:stCondLst>
                                  <p:childTnLst>
                                    <p:set>
                                      <p:cBhvr>
                                        <p:cTn dur="1" fill="hold" id="107">
                                          <p:stCondLst>
                                            <p:cond delay="0"/>
                                          </p:stCondLst>
                                        </p:cTn>
                                        <p:tgtEl>
                                          <p:spTgt spid="57"/>
                                        </p:tgtEl>
                                        <p:attrNameLst>
                                          <p:attrName>style.visibility</p:attrName>
                                        </p:attrNameLst>
                                      </p:cBhvr>
                                      <p:to>
                                        <p:strVal val="visible"/>
                                      </p:to>
                                    </p:set>
                                    <p:anim calcmode="lin" valueType="num">
                                      <p:cBhvr>
                                        <p:cTn dur="1500" fill="hold" id="108"/>
                                        <p:tgtEl>
                                          <p:spTgt spid="57"/>
                                        </p:tgtEl>
                                        <p:attrNameLst>
                                          <p:attrName>ppt_w</p:attrName>
                                        </p:attrNameLst>
                                      </p:cBhvr>
                                      <p:tavLst>
                                        <p:tav tm="0">
                                          <p:val>
                                            <p:fltVal val="0"/>
                                          </p:val>
                                        </p:tav>
                                        <p:tav tm="100000">
                                          <p:val>
                                            <p:strVal val="#ppt_w"/>
                                          </p:val>
                                        </p:tav>
                                      </p:tavLst>
                                    </p:anim>
                                    <p:anim calcmode="lin" valueType="num">
                                      <p:cBhvr>
                                        <p:cTn dur="1500" fill="hold" id="109"/>
                                        <p:tgtEl>
                                          <p:spTgt spid="57"/>
                                        </p:tgtEl>
                                        <p:attrNameLst>
                                          <p:attrName>ppt_h</p:attrName>
                                        </p:attrNameLst>
                                      </p:cBhvr>
                                      <p:tavLst>
                                        <p:tav tm="0">
                                          <p:val>
                                            <p:fltVal val="0"/>
                                          </p:val>
                                        </p:tav>
                                        <p:tav tm="100000">
                                          <p:val>
                                            <p:strVal val="#ppt_h"/>
                                          </p:val>
                                        </p:tav>
                                      </p:tavLst>
                                    </p:anim>
                                    <p:anim calcmode="lin" valueType="num">
                                      <p:cBhvr>
                                        <p:cTn dur="1500" fill="hold" id="110"/>
                                        <p:tgtEl>
                                          <p:spTgt spid="57"/>
                                        </p:tgtEl>
                                        <p:attrNameLst>
                                          <p:attrName>ppt_x</p:attrName>
                                        </p:attrNameLst>
                                      </p:cBhvr>
                                      <p:tavLst>
                                        <p:tav tm="0">
                                          <p:val>
                                            <p:fltVal val="0.5"/>
                                          </p:val>
                                        </p:tav>
                                        <p:tav tm="100000">
                                          <p:val>
                                            <p:strVal val="#ppt_x"/>
                                          </p:val>
                                        </p:tav>
                                      </p:tavLst>
                                    </p:anim>
                                    <p:anim calcmode="lin" valueType="num">
                                      <p:cBhvr>
                                        <p:cTn dur="1500" fill="hold" id="111"/>
                                        <p:tgtEl>
                                          <p:spTgt spid="57"/>
                                        </p:tgtEl>
                                        <p:attrNameLst>
                                          <p:attrName>ppt_y</p:attrName>
                                        </p:attrNameLst>
                                      </p:cBhvr>
                                      <p:tavLst>
                                        <p:tav tm="0">
                                          <p:val>
                                            <p:fltVal val="0.5"/>
                                          </p:val>
                                        </p:tav>
                                        <p:tav tm="100000">
                                          <p:val>
                                            <p:strVal val="#ppt_y"/>
                                          </p:val>
                                        </p:tav>
                                      </p:tavLst>
                                    </p:anim>
                                  </p:childTnLst>
                                </p:cTn>
                              </p:par>
                              <p:par>
                                <p:cTn fill="hold" grpId="0" id="112" nodeType="withEffect" presetClass="entr" presetID="23" presetSubtype="528">
                                  <p:stCondLst>
                                    <p:cond delay="0"/>
                                  </p:stCondLst>
                                  <p:childTnLst>
                                    <p:set>
                                      <p:cBhvr>
                                        <p:cTn dur="1" fill="hold" id="113">
                                          <p:stCondLst>
                                            <p:cond delay="0"/>
                                          </p:stCondLst>
                                        </p:cTn>
                                        <p:tgtEl>
                                          <p:spTgt spid="68"/>
                                        </p:tgtEl>
                                        <p:attrNameLst>
                                          <p:attrName>style.visibility</p:attrName>
                                        </p:attrNameLst>
                                      </p:cBhvr>
                                      <p:to>
                                        <p:strVal val="visible"/>
                                      </p:to>
                                    </p:set>
                                    <p:anim calcmode="lin" valueType="num">
                                      <p:cBhvr>
                                        <p:cTn dur="1500" fill="hold" id="114"/>
                                        <p:tgtEl>
                                          <p:spTgt spid="68"/>
                                        </p:tgtEl>
                                        <p:attrNameLst>
                                          <p:attrName>ppt_w</p:attrName>
                                        </p:attrNameLst>
                                      </p:cBhvr>
                                      <p:tavLst>
                                        <p:tav tm="0">
                                          <p:val>
                                            <p:fltVal val="0"/>
                                          </p:val>
                                        </p:tav>
                                        <p:tav tm="100000">
                                          <p:val>
                                            <p:strVal val="#ppt_w"/>
                                          </p:val>
                                        </p:tav>
                                      </p:tavLst>
                                    </p:anim>
                                    <p:anim calcmode="lin" valueType="num">
                                      <p:cBhvr>
                                        <p:cTn dur="1500" fill="hold" id="115"/>
                                        <p:tgtEl>
                                          <p:spTgt spid="68"/>
                                        </p:tgtEl>
                                        <p:attrNameLst>
                                          <p:attrName>ppt_h</p:attrName>
                                        </p:attrNameLst>
                                      </p:cBhvr>
                                      <p:tavLst>
                                        <p:tav tm="0">
                                          <p:val>
                                            <p:fltVal val="0"/>
                                          </p:val>
                                        </p:tav>
                                        <p:tav tm="100000">
                                          <p:val>
                                            <p:strVal val="#ppt_h"/>
                                          </p:val>
                                        </p:tav>
                                      </p:tavLst>
                                    </p:anim>
                                    <p:anim calcmode="lin" valueType="num">
                                      <p:cBhvr>
                                        <p:cTn dur="1500" fill="hold" id="116"/>
                                        <p:tgtEl>
                                          <p:spTgt spid="68"/>
                                        </p:tgtEl>
                                        <p:attrNameLst>
                                          <p:attrName>ppt_x</p:attrName>
                                        </p:attrNameLst>
                                      </p:cBhvr>
                                      <p:tavLst>
                                        <p:tav tm="0">
                                          <p:val>
                                            <p:fltVal val="0.5"/>
                                          </p:val>
                                        </p:tav>
                                        <p:tav tm="100000">
                                          <p:val>
                                            <p:strVal val="#ppt_x"/>
                                          </p:val>
                                        </p:tav>
                                      </p:tavLst>
                                    </p:anim>
                                    <p:anim calcmode="lin" valueType="num">
                                      <p:cBhvr>
                                        <p:cTn dur="1500" fill="hold" id="117"/>
                                        <p:tgtEl>
                                          <p:spTgt spid="68"/>
                                        </p:tgtEl>
                                        <p:attrNameLst>
                                          <p:attrName>ppt_y</p:attrName>
                                        </p:attrNameLst>
                                      </p:cBhvr>
                                      <p:tavLst>
                                        <p:tav tm="0">
                                          <p:val>
                                            <p:fltVal val="0.5"/>
                                          </p:val>
                                        </p:tav>
                                        <p:tav tm="100000">
                                          <p:val>
                                            <p:strVal val="#ppt_y"/>
                                          </p:val>
                                        </p:tav>
                                      </p:tavLst>
                                    </p:anim>
                                  </p:childTnLst>
                                </p:cTn>
                              </p:par>
                            </p:childTnLst>
                          </p:cTn>
                        </p:par>
                        <p:par>
                          <p:cTn fill="hold" id="118" nodeType="afterGroup">
                            <p:stCondLst>
                              <p:cond delay="3000"/>
                            </p:stCondLst>
                            <p:childTnLst>
                              <p:par>
                                <p:cTn fill="hold" grpId="0" id="119" nodeType="afterEffect" presetClass="entr" presetID="22" presetSubtype="8">
                                  <p:stCondLst>
                                    <p:cond delay="0"/>
                                  </p:stCondLst>
                                  <p:childTnLst>
                                    <p:set>
                                      <p:cBhvr>
                                        <p:cTn dur="1" fill="hold" id="120">
                                          <p:stCondLst>
                                            <p:cond delay="0"/>
                                          </p:stCondLst>
                                        </p:cTn>
                                        <p:tgtEl>
                                          <p:spTgt spid="60"/>
                                        </p:tgtEl>
                                        <p:attrNameLst>
                                          <p:attrName>style.visibility</p:attrName>
                                        </p:attrNameLst>
                                      </p:cBhvr>
                                      <p:to>
                                        <p:strVal val="visible"/>
                                      </p:to>
                                    </p:set>
                                    <p:animEffect filter="wipe(left)" transition="in">
                                      <p:cBhvr>
                                        <p:cTn dur="500" id="121"/>
                                        <p:tgtEl>
                                          <p:spTgt spid="60"/>
                                        </p:tgtEl>
                                      </p:cBhvr>
                                    </p:animEffect>
                                  </p:childTnLst>
                                </p:cTn>
                              </p:par>
                              <p:par>
                                <p:cTn fill="hold" grpId="0" id="122" nodeType="withEffect" presetClass="entr" presetID="22" presetSubtype="8">
                                  <p:stCondLst>
                                    <p:cond delay="0"/>
                                  </p:stCondLst>
                                  <p:childTnLst>
                                    <p:set>
                                      <p:cBhvr>
                                        <p:cTn dur="1" fill="hold" id="123">
                                          <p:stCondLst>
                                            <p:cond delay="0"/>
                                          </p:stCondLst>
                                        </p:cTn>
                                        <p:tgtEl>
                                          <p:spTgt spid="61"/>
                                        </p:tgtEl>
                                        <p:attrNameLst>
                                          <p:attrName>style.visibility</p:attrName>
                                        </p:attrNameLst>
                                      </p:cBhvr>
                                      <p:to>
                                        <p:strVal val="visible"/>
                                      </p:to>
                                    </p:set>
                                    <p:animEffect filter="wipe(left)" transition="in">
                                      <p:cBhvr>
                                        <p:cTn dur="500" id="124"/>
                                        <p:tgtEl>
                                          <p:spTgt spid="61"/>
                                        </p:tgtEl>
                                      </p:cBhvr>
                                    </p:animEffect>
                                  </p:childTnLst>
                                </p:cTn>
                              </p:par>
                            </p:childTnLst>
                          </p:cTn>
                        </p:par>
                        <p:par>
                          <p:cTn fill="hold" id="125" nodeType="afterGroup">
                            <p:stCondLst>
                              <p:cond delay="3500"/>
                            </p:stCondLst>
                            <p:childTnLst>
                              <p:par>
                                <p:cTn fill="hold" grpId="0" id="126" nodeType="afterEffect" presetClass="entr" presetID="22" presetSubtype="8">
                                  <p:stCondLst>
                                    <p:cond delay="0"/>
                                  </p:stCondLst>
                                  <p:childTnLst>
                                    <p:set>
                                      <p:cBhvr>
                                        <p:cTn dur="1" fill="hold" id="127">
                                          <p:stCondLst>
                                            <p:cond delay="0"/>
                                          </p:stCondLst>
                                        </p:cTn>
                                        <p:tgtEl>
                                          <p:spTgt spid="55"/>
                                        </p:tgtEl>
                                        <p:attrNameLst>
                                          <p:attrName>style.visibility</p:attrName>
                                        </p:attrNameLst>
                                      </p:cBhvr>
                                      <p:to>
                                        <p:strVal val="visible"/>
                                      </p:to>
                                    </p:set>
                                    <p:animEffect filter="wipe(left)" transition="in">
                                      <p:cBhvr>
                                        <p:cTn dur="500" id="128"/>
                                        <p:tgtEl>
                                          <p:spTgt spid="55"/>
                                        </p:tgtEl>
                                      </p:cBhvr>
                                    </p:animEffect>
                                  </p:childTnLst>
                                </p:cTn>
                              </p:par>
                              <p:par>
                                <p:cTn fill="hold" grpId="0" id="129" nodeType="withEffect" presetClass="entr" presetID="22" presetSubtype="8">
                                  <p:stCondLst>
                                    <p:cond delay="0"/>
                                  </p:stCondLst>
                                  <p:childTnLst>
                                    <p:set>
                                      <p:cBhvr>
                                        <p:cTn dur="1" fill="hold" id="130">
                                          <p:stCondLst>
                                            <p:cond delay="0"/>
                                          </p:stCondLst>
                                        </p:cTn>
                                        <p:tgtEl>
                                          <p:spTgt spid="56"/>
                                        </p:tgtEl>
                                        <p:attrNameLst>
                                          <p:attrName>style.visibility</p:attrName>
                                        </p:attrNameLst>
                                      </p:cBhvr>
                                      <p:to>
                                        <p:strVal val="visible"/>
                                      </p:to>
                                    </p:set>
                                    <p:animEffect filter="wipe(left)" transition="in">
                                      <p:cBhvr>
                                        <p:cTn dur="500" id="131"/>
                                        <p:tgtEl>
                                          <p:spTgt spid="56"/>
                                        </p:tgtEl>
                                      </p:cBhvr>
                                    </p:animEffect>
                                  </p:childTnLst>
                                </p:cTn>
                              </p:par>
                            </p:childTnLst>
                          </p:cTn>
                        </p:par>
                        <p:par>
                          <p:cTn fill="hold" id="132" nodeType="afterGroup">
                            <p:stCondLst>
                              <p:cond delay="4000"/>
                            </p:stCondLst>
                            <p:childTnLst>
                              <p:par>
                                <p:cTn fill="hold" grpId="0" id="133" nodeType="afterEffect" presetClass="entr" presetID="22" presetSubtype="8">
                                  <p:stCondLst>
                                    <p:cond delay="0"/>
                                  </p:stCondLst>
                                  <p:childTnLst>
                                    <p:set>
                                      <p:cBhvr>
                                        <p:cTn dur="1" fill="hold" id="134">
                                          <p:stCondLst>
                                            <p:cond delay="0"/>
                                          </p:stCondLst>
                                        </p:cTn>
                                        <p:tgtEl>
                                          <p:spTgt spid="62"/>
                                        </p:tgtEl>
                                        <p:attrNameLst>
                                          <p:attrName>style.visibility</p:attrName>
                                        </p:attrNameLst>
                                      </p:cBhvr>
                                      <p:to>
                                        <p:strVal val="visible"/>
                                      </p:to>
                                    </p:set>
                                    <p:animEffect filter="wipe(left)" transition="in">
                                      <p:cBhvr>
                                        <p:cTn dur="500" id="135"/>
                                        <p:tgtEl>
                                          <p:spTgt spid="62"/>
                                        </p:tgtEl>
                                      </p:cBhvr>
                                    </p:animEffect>
                                  </p:childTnLst>
                                </p:cTn>
                              </p:par>
                              <p:par>
                                <p:cTn fill="hold" grpId="0" id="136" nodeType="withEffect" presetClass="entr" presetID="22" presetSubtype="8">
                                  <p:stCondLst>
                                    <p:cond delay="0"/>
                                  </p:stCondLst>
                                  <p:childTnLst>
                                    <p:set>
                                      <p:cBhvr>
                                        <p:cTn dur="1" fill="hold" id="137">
                                          <p:stCondLst>
                                            <p:cond delay="0"/>
                                          </p:stCondLst>
                                        </p:cTn>
                                        <p:tgtEl>
                                          <p:spTgt spid="63"/>
                                        </p:tgtEl>
                                        <p:attrNameLst>
                                          <p:attrName>style.visibility</p:attrName>
                                        </p:attrNameLst>
                                      </p:cBhvr>
                                      <p:to>
                                        <p:strVal val="visible"/>
                                      </p:to>
                                    </p:set>
                                    <p:animEffect filter="wipe(left)" transition="in">
                                      <p:cBhvr>
                                        <p:cTn dur="500" id="138"/>
                                        <p:tgtEl>
                                          <p:spTgt spid="63"/>
                                        </p:tgtEl>
                                      </p:cBhvr>
                                    </p:animEffect>
                                  </p:childTnLst>
                                </p:cTn>
                              </p:par>
                            </p:childTnLst>
                          </p:cTn>
                        </p:par>
                        <p:par>
                          <p:cTn fill="hold" id="139" nodeType="afterGroup">
                            <p:stCondLst>
                              <p:cond delay="4500"/>
                            </p:stCondLst>
                            <p:childTnLst>
                              <p:par>
                                <p:cTn fill="hold" grpId="0" id="140" nodeType="afterEffect" presetClass="entr" presetID="22" presetSubtype="8">
                                  <p:stCondLst>
                                    <p:cond delay="0"/>
                                  </p:stCondLst>
                                  <p:childTnLst>
                                    <p:set>
                                      <p:cBhvr>
                                        <p:cTn dur="1" fill="hold" id="141">
                                          <p:stCondLst>
                                            <p:cond delay="0"/>
                                          </p:stCondLst>
                                        </p:cTn>
                                        <p:tgtEl>
                                          <p:spTgt spid="58"/>
                                        </p:tgtEl>
                                        <p:attrNameLst>
                                          <p:attrName>style.visibility</p:attrName>
                                        </p:attrNameLst>
                                      </p:cBhvr>
                                      <p:to>
                                        <p:strVal val="visible"/>
                                      </p:to>
                                    </p:set>
                                    <p:animEffect filter="wipe(left)" transition="in">
                                      <p:cBhvr>
                                        <p:cTn dur="500" id="142"/>
                                        <p:tgtEl>
                                          <p:spTgt spid="58"/>
                                        </p:tgtEl>
                                      </p:cBhvr>
                                    </p:animEffect>
                                  </p:childTnLst>
                                </p:cTn>
                              </p:par>
                              <p:par>
                                <p:cTn fill="hold" grpId="0" id="143" nodeType="withEffect" presetClass="entr" presetID="22" presetSubtype="8">
                                  <p:stCondLst>
                                    <p:cond delay="0"/>
                                  </p:stCondLst>
                                  <p:childTnLst>
                                    <p:set>
                                      <p:cBhvr>
                                        <p:cTn dur="1" fill="hold" id="144">
                                          <p:stCondLst>
                                            <p:cond delay="0"/>
                                          </p:stCondLst>
                                        </p:cTn>
                                        <p:tgtEl>
                                          <p:spTgt spid="59"/>
                                        </p:tgtEl>
                                        <p:attrNameLst>
                                          <p:attrName>style.visibility</p:attrName>
                                        </p:attrNameLst>
                                      </p:cBhvr>
                                      <p:to>
                                        <p:strVal val="visible"/>
                                      </p:to>
                                    </p:set>
                                    <p:animEffect filter="wipe(left)" transition="in">
                                      <p:cBhvr>
                                        <p:cTn dur="500" id="145"/>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1" spid="51"/>
      <p:bldP grpId="0" spid="52"/>
      <p:bldP grpId="1" spid="52"/>
      <p:bldP grpId="0" spid="53"/>
      <p:bldP grpId="1" spid="53"/>
      <p:bldP grpId="0" spid="54"/>
      <p:bldP grpId="1" spid="54"/>
      <p:bldP grpId="0" spid="55"/>
      <p:bldP grpId="0" spid="56"/>
      <p:bldP grpId="0" spid="57"/>
      <p:bldP grpId="0" spid="58"/>
      <p:bldP grpId="0" spid="59"/>
      <p:bldP grpId="0" spid="60"/>
      <p:bldP grpId="0" spid="61"/>
      <p:bldP grpId="0" spid="62"/>
      <p:bldP grpId="0" spid="63"/>
      <p:bldP grpId="0" spid="64"/>
      <p:bldP grpId="1" spid="64"/>
      <p:bldP grpId="0" spid="65"/>
      <p:bldP grpId="1" spid="65"/>
      <p:bldP grpId="0" spid="66"/>
      <p:bldP grpId="1" spid="66"/>
      <p:bldP grpId="0" spid="67"/>
      <p:bldP grpId="1" spid="67"/>
      <p:bldP grpId="0" spid="6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Freeform 5"/>
          <p:cNvSpPr/>
          <p:nvPr/>
        </p:nvSpPr>
        <p:spPr bwMode="auto">
          <a:xfrm>
            <a:off x="4513738" y="-26673"/>
            <a:ext cx="3166792" cy="1340492"/>
          </a:xfrm>
          <a:custGeom>
            <a:rect b="b" l="l" r="r" t="t"/>
            <a:pathLst>
              <a:path h="513429" w="1212931">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11" compatLnSpc="1" lIns="91422" numCol="1" rIns="91422" tIns="45711" vert="horz" wrap="square">
            <a:prstTxWarp prst="textNoShape">
              <a:avLst/>
            </a:prstTxWarp>
          </a:bodyPr>
          <a:lstStyle/>
          <a:p>
            <a:endParaRPr altLang="en-US" lang="zh-CN" sz="1707"/>
          </a:p>
        </p:txBody>
      </p:sp>
      <p:sp>
        <p:nvSpPr>
          <p:cNvPr id="67" name="TextBox 59"/>
          <p:cNvSpPr txBox="1">
            <a:spLocks noChangeArrowheads="1"/>
          </p:cNvSpPr>
          <p:nvPr/>
        </p:nvSpPr>
        <p:spPr bwMode="auto">
          <a:xfrm>
            <a:off x="4441743" y="421656"/>
            <a:ext cx="3311688" cy="1846723"/>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914178">
              <a:lnSpc>
                <a:spcPct val="120000"/>
              </a:lnSpc>
              <a:defRPr/>
            </a:pPr>
            <a:r>
              <a:rPr altLang="en-US" b="1" kern="0" lang="zh-CN" sz="4799">
                <a:solidFill>
                  <a:schemeClr val="bg1"/>
                </a:solidFill>
                <a:latin charset="-122" pitchFamily="34" typeface="微软雅黑"/>
                <a:ea charset="-122" pitchFamily="34" typeface="微软雅黑"/>
              </a:rPr>
              <a:t>目录 </a:t>
            </a:r>
          </a:p>
          <a:p>
            <a:pPr algn="ctr" defTabSz="914178">
              <a:lnSpc>
                <a:spcPct val="120000"/>
              </a:lnSpc>
              <a:defRPr/>
            </a:pPr>
            <a:r>
              <a:rPr altLang="en-US" b="1" kern="0" lang="zh-CN" sz="4799">
                <a:solidFill>
                  <a:schemeClr val="bg1"/>
                </a:solidFill>
                <a:latin charset="-122" pitchFamily="34" typeface="微软雅黑"/>
                <a:ea charset="-122" pitchFamily="34" typeface="微软雅黑"/>
              </a:rPr>
              <a:t>Contents</a:t>
            </a:r>
          </a:p>
        </p:txBody>
      </p:sp>
      <p:sp>
        <p:nvSpPr>
          <p:cNvPr id="69" name="Freeform 5"/>
          <p:cNvSpPr/>
          <p:nvPr/>
        </p:nvSpPr>
        <p:spPr bwMode="auto">
          <a:xfrm>
            <a:off x="1864793" y="2997041"/>
            <a:ext cx="1183746" cy="10672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11" compatLnSpc="1" lIns="91422" numCol="1" rIns="91422" tIns="45711" vert="horz" wrap="square">
            <a:prstTxWarp prst="textNoShape">
              <a:avLst/>
            </a:prstTxWarp>
          </a:bodyPr>
          <a:lstStyle/>
          <a:p>
            <a:endParaRPr altLang="en-US" lang="zh-CN" sz="1707">
              <a:solidFill>
                <a:srgbClr val="3CCCC7"/>
              </a:solidFill>
            </a:endParaRPr>
          </a:p>
        </p:txBody>
      </p:sp>
      <p:sp>
        <p:nvSpPr>
          <p:cNvPr id="70" name="文本框 9"/>
          <p:cNvSpPr txBox="1"/>
          <p:nvPr/>
        </p:nvSpPr>
        <p:spPr>
          <a:xfrm>
            <a:off x="1418029" y="4214973"/>
            <a:ext cx="2102608" cy="678166"/>
          </a:xfrm>
          <a:prstGeom prst="rect">
            <a:avLst/>
          </a:prstGeom>
          <a:noFill/>
        </p:spPr>
        <p:txBody>
          <a:bodyPr bIns="34283" lIns="68566" rIns="68566" rtlCol="0" tIns="34283" wrap="square">
            <a:spAutoFit/>
          </a:bodyPr>
          <a:lstStyle/>
          <a:p>
            <a:pPr algn="ctr" lvl="1" marL="0"/>
            <a:r>
              <a:rPr altLang="en-US" b="1" lang="zh-CN" sz="2000">
                <a:solidFill>
                  <a:srgbClr val="2F5EB0"/>
                </a:solidFill>
                <a:latin charset="-122" pitchFamily="34" typeface="微软雅黑"/>
                <a:ea charset="-122" pitchFamily="34" typeface="微软雅黑"/>
              </a:rPr>
              <a:t>年度工作概述</a:t>
            </a:r>
          </a:p>
          <a:p>
            <a:pPr algn="ctr" lvl="1" marL="0"/>
            <a:r>
              <a:rPr altLang="en-US" b="1" lang="zh-CN" sz="2000">
                <a:solidFill>
                  <a:srgbClr val="2F5EB0"/>
                </a:solidFill>
                <a:latin charset="-122" pitchFamily="34" typeface="微软雅黑"/>
                <a:ea charset="-122" pitchFamily="34" typeface="微软雅黑"/>
              </a:rPr>
              <a:t>（添加二级标题）</a:t>
            </a:r>
          </a:p>
        </p:txBody>
      </p:sp>
      <p:sp>
        <p:nvSpPr>
          <p:cNvPr id="71" name="Freeform 5"/>
          <p:cNvSpPr/>
          <p:nvPr/>
        </p:nvSpPr>
        <p:spPr bwMode="auto">
          <a:xfrm>
            <a:off x="3691633" y="2997041"/>
            <a:ext cx="1183746" cy="10672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11" compatLnSpc="1" lIns="91422" numCol="1" rIns="91422" tIns="45711" vert="horz" wrap="square">
            <a:prstTxWarp prst="textNoShape">
              <a:avLst/>
            </a:prstTxWarp>
          </a:bodyPr>
          <a:lstStyle/>
          <a:p>
            <a:endParaRPr altLang="en-US" lang="zh-CN" sz="1707">
              <a:solidFill>
                <a:srgbClr val="3CCCC7"/>
              </a:solidFill>
            </a:endParaRPr>
          </a:p>
        </p:txBody>
      </p:sp>
      <p:sp>
        <p:nvSpPr>
          <p:cNvPr id="72" name="Freeform 5"/>
          <p:cNvSpPr/>
          <p:nvPr/>
        </p:nvSpPr>
        <p:spPr bwMode="auto">
          <a:xfrm>
            <a:off x="5505715" y="2997041"/>
            <a:ext cx="1183746" cy="10672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11" compatLnSpc="1" lIns="91422" numCol="1" rIns="91422" tIns="45711" vert="horz" wrap="square">
            <a:prstTxWarp prst="textNoShape">
              <a:avLst/>
            </a:prstTxWarp>
          </a:bodyPr>
          <a:lstStyle/>
          <a:p>
            <a:endParaRPr altLang="en-US" lang="zh-CN" sz="1707"/>
          </a:p>
        </p:txBody>
      </p:sp>
      <p:sp>
        <p:nvSpPr>
          <p:cNvPr id="73" name="Freeform 5"/>
          <p:cNvSpPr/>
          <p:nvPr/>
        </p:nvSpPr>
        <p:spPr bwMode="auto">
          <a:xfrm>
            <a:off x="7340950" y="2997041"/>
            <a:ext cx="1183746" cy="10672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11" compatLnSpc="1" lIns="91422" numCol="1" rIns="91422" tIns="45711" vert="horz" wrap="square">
            <a:prstTxWarp prst="textNoShape">
              <a:avLst/>
            </a:prstTxWarp>
          </a:bodyPr>
          <a:lstStyle/>
          <a:p>
            <a:endParaRPr altLang="en-US" lang="zh-CN" sz="1707">
              <a:solidFill>
                <a:srgbClr val="3CCCC7"/>
              </a:solidFill>
            </a:endParaRPr>
          </a:p>
        </p:txBody>
      </p:sp>
      <p:sp>
        <p:nvSpPr>
          <p:cNvPr id="74" name="Freeform 5"/>
          <p:cNvSpPr/>
          <p:nvPr/>
        </p:nvSpPr>
        <p:spPr bwMode="auto">
          <a:xfrm>
            <a:off x="9203823" y="2997041"/>
            <a:ext cx="1183746" cy="10672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cap="flat" w="9525">
            <a:noFill/>
            <a:prstDash val="solid"/>
            <a:miter lim="800000"/>
          </a:ln>
          <a:effectLst>
            <a:innerShdw blurRad="63500" dir="13500000" dist="50800">
              <a:prstClr val="black">
                <a:alpha val="50000"/>
              </a:prstClr>
            </a:innerShdw>
          </a:effectLst>
          <a:extLst/>
        </p:spPr>
        <p:txBody>
          <a:bodyPr anchor="t" anchorCtr="0" bIns="45711" compatLnSpc="1" lIns="91422" numCol="1" rIns="91422" tIns="45711" vert="horz" wrap="square">
            <a:prstTxWarp prst="textNoShape">
              <a:avLst/>
            </a:prstTxWarp>
          </a:bodyPr>
          <a:lstStyle/>
          <a:p>
            <a:endParaRPr altLang="en-US" lang="zh-CN" sz="1707">
              <a:solidFill>
                <a:srgbClr val="3CCCC7"/>
              </a:solidFill>
            </a:endParaRPr>
          </a:p>
        </p:txBody>
      </p:sp>
      <p:sp>
        <p:nvSpPr>
          <p:cNvPr id="75" name="KSO_Shape"/>
          <p:cNvSpPr/>
          <p:nvPr/>
        </p:nvSpPr>
        <p:spPr bwMode="auto">
          <a:xfrm>
            <a:off x="3997949" y="3309850"/>
            <a:ext cx="599483" cy="457207"/>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sz="1707">
              <a:solidFill>
                <a:srgbClr val="1C666E"/>
              </a:solidFill>
              <a:ea charset="-122" pitchFamily="2" typeface="宋体"/>
            </a:endParaRPr>
          </a:p>
        </p:txBody>
      </p:sp>
      <p:sp>
        <p:nvSpPr>
          <p:cNvPr id="76" name="KSO_Shape"/>
          <p:cNvSpPr/>
          <p:nvPr/>
        </p:nvSpPr>
        <p:spPr bwMode="auto">
          <a:xfrm>
            <a:off x="5798158" y="3253360"/>
            <a:ext cx="587403" cy="581530"/>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sz="1707">
              <a:solidFill>
                <a:srgbClr val="1C666E"/>
              </a:solidFill>
              <a:ea charset="-122" pitchFamily="2" typeface="宋体"/>
            </a:endParaRPr>
          </a:p>
        </p:txBody>
      </p:sp>
      <p:sp>
        <p:nvSpPr>
          <p:cNvPr id="77" name="KSO_Shape"/>
          <p:cNvSpPr/>
          <p:nvPr/>
        </p:nvSpPr>
        <p:spPr bwMode="auto">
          <a:xfrm>
            <a:off x="9565718" y="3308662"/>
            <a:ext cx="518709" cy="440902"/>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contourW="12700">
              <a:contourClr>
                <a:srgbClr val="FFFFFF"/>
              </a:contourClr>
            </a:sp3d>
          </a:bodyPr>
          <a:lstStyle/>
          <a:p>
            <a:pPr algn="ctr">
              <a:defRPr/>
            </a:pPr>
            <a:endParaRPr altLang="en-US" lang="zh-CN" sz="1707">
              <a:solidFill>
                <a:srgbClr val="1C666E"/>
              </a:solidFill>
              <a:ea charset="-122" pitchFamily="2" typeface="宋体"/>
            </a:endParaRPr>
          </a:p>
        </p:txBody>
      </p:sp>
      <p:sp>
        <p:nvSpPr>
          <p:cNvPr id="78" name="文本框 9"/>
          <p:cNvSpPr txBox="1"/>
          <p:nvPr/>
        </p:nvSpPr>
        <p:spPr>
          <a:xfrm>
            <a:off x="3233653" y="4214973"/>
            <a:ext cx="2102608" cy="678166"/>
          </a:xfrm>
          <a:prstGeom prst="rect">
            <a:avLst/>
          </a:prstGeom>
          <a:noFill/>
        </p:spPr>
        <p:txBody>
          <a:bodyPr bIns="34283" lIns="68566" rIns="68566" rtlCol="0" tIns="34283" wrap="square">
            <a:spAutoFit/>
          </a:bodyPr>
          <a:lstStyle/>
          <a:p>
            <a:pPr algn="ctr" lvl="1" marL="0"/>
            <a:r>
              <a:rPr altLang="en-US" b="1" lang="zh-CN" sz="2000">
                <a:solidFill>
                  <a:srgbClr val="2F5EB0"/>
                </a:solidFill>
                <a:latin charset="-122" pitchFamily="34" typeface="微软雅黑"/>
                <a:ea charset="-122" pitchFamily="34" typeface="微软雅黑"/>
              </a:rPr>
              <a:t>工作完成情况</a:t>
            </a:r>
          </a:p>
          <a:p>
            <a:pPr algn="ctr" lvl="1" marL="0"/>
            <a:r>
              <a:rPr altLang="en-US" b="1" lang="zh-CN" sz="2000">
                <a:solidFill>
                  <a:srgbClr val="2F5EB0"/>
                </a:solidFill>
                <a:latin charset="-122" pitchFamily="34" typeface="微软雅黑"/>
                <a:ea charset="-122" pitchFamily="34" typeface="微软雅黑"/>
              </a:rPr>
              <a:t>（添加二级标题）</a:t>
            </a:r>
          </a:p>
        </p:txBody>
      </p:sp>
      <p:sp>
        <p:nvSpPr>
          <p:cNvPr id="79" name="文本框 9"/>
          <p:cNvSpPr txBox="1"/>
          <p:nvPr/>
        </p:nvSpPr>
        <p:spPr>
          <a:xfrm>
            <a:off x="5017689" y="4214973"/>
            <a:ext cx="2102608" cy="678166"/>
          </a:xfrm>
          <a:prstGeom prst="rect">
            <a:avLst/>
          </a:prstGeom>
          <a:noFill/>
        </p:spPr>
        <p:txBody>
          <a:bodyPr bIns="34283" lIns="68566" rIns="68566" rtlCol="0" tIns="34283" wrap="square">
            <a:spAutoFit/>
          </a:bodyPr>
          <a:lstStyle/>
          <a:p>
            <a:pPr algn="ctr" lvl="1" marL="0"/>
            <a:r>
              <a:rPr altLang="en-US" b="1" lang="zh-CN" sz="2000">
                <a:solidFill>
                  <a:srgbClr val="2F5EB0"/>
                </a:solidFill>
                <a:latin charset="-122" pitchFamily="34" typeface="微软雅黑"/>
                <a:ea charset="-122" pitchFamily="34" typeface="微软雅黑"/>
              </a:rPr>
              <a:t>成功项目展示</a:t>
            </a:r>
          </a:p>
          <a:p>
            <a:pPr algn="ctr" lvl="1" marL="0"/>
            <a:r>
              <a:rPr altLang="en-US" b="1" lang="zh-CN" sz="2000">
                <a:solidFill>
                  <a:srgbClr val="2F5EB0"/>
                </a:solidFill>
                <a:latin charset="-122" pitchFamily="34" typeface="微软雅黑"/>
                <a:ea charset="-122" pitchFamily="34" typeface="微软雅黑"/>
              </a:rPr>
              <a:t>（添加二级标题）</a:t>
            </a:r>
          </a:p>
        </p:txBody>
      </p:sp>
      <p:sp>
        <p:nvSpPr>
          <p:cNvPr id="80" name="文本框 9"/>
          <p:cNvSpPr txBox="1"/>
          <p:nvPr/>
        </p:nvSpPr>
        <p:spPr>
          <a:xfrm>
            <a:off x="6859903" y="4214973"/>
            <a:ext cx="2102608" cy="678166"/>
          </a:xfrm>
          <a:prstGeom prst="rect">
            <a:avLst/>
          </a:prstGeom>
          <a:noFill/>
        </p:spPr>
        <p:txBody>
          <a:bodyPr bIns="34283" lIns="68566" rIns="68566" rtlCol="0" tIns="34283" wrap="square">
            <a:spAutoFit/>
          </a:bodyPr>
          <a:lstStyle/>
          <a:p>
            <a:pPr algn="ctr" lvl="1" marL="0"/>
            <a:r>
              <a:rPr altLang="en-US" b="1" lang="zh-CN" sz="2000">
                <a:solidFill>
                  <a:srgbClr val="2F5EB0"/>
                </a:solidFill>
                <a:latin charset="-122" pitchFamily="34" typeface="微软雅黑"/>
                <a:ea charset="-122" pitchFamily="34" typeface="微软雅黑"/>
              </a:rPr>
              <a:t>工作不足之处</a:t>
            </a:r>
          </a:p>
          <a:p>
            <a:pPr algn="ctr" lvl="1" marL="0"/>
            <a:r>
              <a:rPr altLang="en-US" b="1" lang="zh-CN" sz="2000">
                <a:solidFill>
                  <a:srgbClr val="2F5EB0"/>
                </a:solidFill>
                <a:latin charset="-122" pitchFamily="34" typeface="微软雅黑"/>
                <a:ea charset="-122" pitchFamily="34" typeface="微软雅黑"/>
              </a:rPr>
              <a:t>（添加二级标题）</a:t>
            </a:r>
          </a:p>
        </p:txBody>
      </p:sp>
      <p:sp>
        <p:nvSpPr>
          <p:cNvPr id="81" name="文本框 9"/>
          <p:cNvSpPr txBox="1"/>
          <p:nvPr/>
        </p:nvSpPr>
        <p:spPr>
          <a:xfrm>
            <a:off x="8746530" y="4214973"/>
            <a:ext cx="2102608" cy="678166"/>
          </a:xfrm>
          <a:prstGeom prst="rect">
            <a:avLst/>
          </a:prstGeom>
          <a:noFill/>
        </p:spPr>
        <p:txBody>
          <a:bodyPr bIns="34283" lIns="68566" rIns="68566" rtlCol="0" tIns="34283" wrap="square">
            <a:spAutoFit/>
          </a:bodyPr>
          <a:lstStyle/>
          <a:p>
            <a:pPr algn="ctr" lvl="1" marL="0"/>
            <a:r>
              <a:rPr altLang="en-US" b="1" lang="zh-CN" sz="2000">
                <a:solidFill>
                  <a:srgbClr val="2F5EB0"/>
                </a:solidFill>
                <a:latin charset="-122" pitchFamily="34" typeface="微软雅黑"/>
                <a:ea charset="-122" pitchFamily="34" typeface="微软雅黑"/>
              </a:rPr>
              <a:t>明年工作计划</a:t>
            </a:r>
          </a:p>
          <a:p>
            <a:pPr algn="ctr" lvl="1" marL="0"/>
            <a:r>
              <a:rPr altLang="en-US" b="1" lang="zh-CN" sz="2000">
                <a:solidFill>
                  <a:srgbClr val="2F5EB0"/>
                </a:solidFill>
                <a:latin charset="-122" pitchFamily="34" typeface="微软雅黑"/>
                <a:ea charset="-122" pitchFamily="34" typeface="微软雅黑"/>
              </a:rPr>
              <a:t>（添加二级标题）</a:t>
            </a:r>
          </a:p>
        </p:txBody>
      </p:sp>
      <p:sp>
        <p:nvSpPr>
          <p:cNvPr id="82" name="KSO_Shape"/>
          <p:cNvSpPr/>
          <p:nvPr/>
        </p:nvSpPr>
        <p:spPr bwMode="auto">
          <a:xfrm>
            <a:off x="7673251" y="3260106"/>
            <a:ext cx="519146" cy="519146"/>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sz="1707">
              <a:solidFill>
                <a:schemeClr val="bg1"/>
              </a:solidFill>
              <a:latin charset="-122" pitchFamily="34" typeface="微软雅黑"/>
              <a:ea charset="-122" pitchFamily="34" typeface="微软雅黑"/>
            </a:endParaRPr>
          </a:p>
        </p:txBody>
      </p:sp>
      <p:sp>
        <p:nvSpPr>
          <p:cNvPr id="83" name="KSO_Shape"/>
          <p:cNvSpPr/>
          <p:nvPr/>
        </p:nvSpPr>
        <p:spPr bwMode="auto">
          <a:xfrm>
            <a:off x="2176560" y="3308662"/>
            <a:ext cx="585547" cy="444038"/>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algn="tl" blurRad="50800" dir="2700000" dist="38100" rotWithShape="0">
              <a:prstClr val="black">
                <a:alpha val="40000"/>
              </a:prstClr>
            </a:outerShdw>
          </a:effectLst>
          <a:extLst/>
        </p:spPr>
        <p:txBody>
          <a:bodyPr anchor="ctr">
            <a:scene3d>
              <a:camera prst="orthographicFront"/>
              <a:lightRig dir="t" rig="threePt"/>
            </a:scene3d>
            <a:sp3d>
              <a:contourClr>
                <a:srgbClr val="FFFFFF"/>
              </a:contourClr>
            </a:sp3d>
          </a:bodyPr>
          <a:lstStyle/>
          <a:p>
            <a:pPr algn="ctr">
              <a:defRPr/>
            </a:pPr>
            <a:endParaRPr altLang="en-US" lang="zh-CN" sz="1707">
              <a:solidFill>
                <a:schemeClr val="bg1"/>
              </a:solidFill>
              <a:latin charset="-122" pitchFamily="34" typeface="微软雅黑"/>
              <a:ea charset="-122" pitchFamily="34" typeface="微软雅黑"/>
            </a:endParaRPr>
          </a:p>
        </p:txBody>
      </p:sp>
      <p:sp>
        <p:nvSpPr>
          <p:cNvPr id="84" name="矩形 83"/>
          <p:cNvSpPr/>
          <p:nvPr/>
        </p:nvSpPr>
        <p:spPr>
          <a:xfrm flipH="1">
            <a:off x="1251" y="6524709"/>
            <a:ext cx="12192671" cy="360436"/>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p>
        </p:txBody>
      </p:sp>
      <p:sp>
        <p:nvSpPr>
          <p:cNvPr id="85" name="矩形 84"/>
          <p:cNvSpPr/>
          <p:nvPr/>
        </p:nvSpPr>
        <p:spPr>
          <a:xfrm flipH="1">
            <a:off x="1250" y="6595759"/>
            <a:ext cx="12192671" cy="2889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p>
        </p:txBody>
      </p:sp>
      <p:sp>
        <p:nvSpPr>
          <p:cNvPr id="86" name="矩形 5"/>
          <p:cNvSpPr/>
          <p:nvPr/>
        </p:nvSpPr>
        <p:spPr>
          <a:xfrm>
            <a:off x="9975772" y="6492514"/>
            <a:ext cx="1018084" cy="111792"/>
          </a:xfrm>
          <a:custGeom>
            <a:gdLst>
              <a:gd fmla="*/ 90004 w 1018294" name="connsiteX0"/>
              <a:gd fmla="*/ 0 h 153193" name="connsiteY0"/>
              <a:gd fmla="*/ 1008042 w 1018294" name="connsiteX1"/>
              <a:gd fmla="*/ 0 h 153193" name="connsiteY1"/>
              <a:gd fmla="*/ 1018294 w 1018294" name="connsiteX2"/>
              <a:gd fmla="*/ 153193 h 153193" name="connsiteY2"/>
              <a:gd fmla="*/ 0 w 1018294" name="connsiteX3"/>
              <a:gd fmla="*/ 142728 h 153193" name="connsiteY3"/>
              <a:gd fmla="*/ 90004 w 1018294" name="connsiteX4"/>
              <a:gd fmla="*/ 0 h 1531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93" w="10182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p>
        </p:txBody>
      </p:sp>
      <p:sp>
        <p:nvSpPr>
          <p:cNvPr id="87" name="矩形 86"/>
          <p:cNvSpPr/>
          <p:nvPr/>
        </p:nvSpPr>
        <p:spPr>
          <a:xfrm>
            <a:off x="10066731" y="6492513"/>
            <a:ext cx="1070380" cy="39216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p>
        </p:txBody>
      </p:sp>
      <p:sp>
        <p:nvSpPr>
          <p:cNvPr id="88" name="Rectangle 4"/>
          <p:cNvSpPr txBox="1">
            <a:spLocks noChangeArrowheads="1"/>
          </p:cNvSpPr>
          <p:nvPr/>
        </p:nvSpPr>
        <p:spPr bwMode="auto">
          <a:xfrm>
            <a:off x="9985220" y="6492513"/>
            <a:ext cx="1151892" cy="39216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11" compatLnSpc="1" lIns="91422" numCol="1" rIns="91422" tIns="45711"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charset="-122" panose="02000000000000000000" pitchFamily="2" typeface="方正兰亭超细黑简体"/>
                <a:ea charset="-122" panose="02000000000000000000" pitchFamily="2" typeface="方正兰亭超细黑简体"/>
              </a:rPr>
              <a:t>02</a:t>
            </a:r>
          </a:p>
        </p:txBody>
      </p:sp>
      <p:sp>
        <p:nvSpPr>
          <p:cNvPr id="89" name="TextBox 88"/>
          <p:cNvSpPr txBox="1"/>
          <p:nvPr/>
        </p:nvSpPr>
        <p:spPr>
          <a:xfrm>
            <a:off x="13514139" y="7029364"/>
            <a:ext cx="835343" cy="351587"/>
          </a:xfrm>
          <a:prstGeom prst="rect">
            <a:avLst/>
          </a:prstGeom>
          <a:noFill/>
        </p:spPr>
        <p:txBody>
          <a:bodyPr rtlCol="0" wrap="none">
            <a:spAutoFit/>
          </a:bodyPr>
          <a:lstStyle/>
          <a:p>
            <a:r>
              <a:rPr altLang="en-US" lang="zh-CN" sz="1707"/>
              <a:t>延时符</a:t>
            </a:r>
          </a:p>
        </p:txBody>
      </p:sp>
    </p:spTree>
    <p:extLst>
      <p:ext uri="{BB962C8B-B14F-4D97-AF65-F5344CB8AC3E}">
        <p14:creationId val="1527273579"/>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1000" id="7"/>
                                        <p:tgtEl>
                                          <p:spTgt spid="47"/>
                                        </p:tgtEl>
                                      </p:cBhvr>
                                    </p:animEffect>
                                    <p:anim calcmode="lin" valueType="num">
                                      <p:cBhvr>
                                        <p:cTn dur="1000" fill="hold" id="8"/>
                                        <p:tgtEl>
                                          <p:spTgt spid="47"/>
                                        </p:tgtEl>
                                        <p:attrNameLst>
                                          <p:attrName>ppt_x</p:attrName>
                                        </p:attrNameLst>
                                      </p:cBhvr>
                                      <p:tavLst>
                                        <p:tav tm="0">
                                          <p:val>
                                            <p:strVal val="#ppt_x"/>
                                          </p:val>
                                        </p:tav>
                                        <p:tav tm="100000">
                                          <p:val>
                                            <p:strVal val="#ppt_x"/>
                                          </p:val>
                                        </p:tav>
                                      </p:tavLst>
                                    </p:anim>
                                    <p:anim calcmode="lin" valueType="num">
                                      <p:cBhvr>
                                        <p:cTn dur="1000" fill="hold" id="9"/>
                                        <p:tgtEl>
                                          <p:spTgt spid="4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67"/>
                                        </p:tgtEl>
                                        <p:attrNameLst>
                                          <p:attrName>style.visibility</p:attrName>
                                        </p:attrNameLst>
                                      </p:cBhvr>
                                      <p:to>
                                        <p:strVal val="visible"/>
                                      </p:to>
                                    </p:set>
                                    <p:anim calcmode="lin" valueType="num">
                                      <p:cBhvr>
                                        <p:cTn dur="500" fill="hold" id="13"/>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67"/>
                                        </p:tgtEl>
                                        <p:attrNameLst>
                                          <p:attrName>ppt_y</p:attrName>
                                        </p:attrNameLst>
                                      </p:cBhvr>
                                      <p:tavLst>
                                        <p:tav tm="0">
                                          <p:val>
                                            <p:strVal val="#ppt_y"/>
                                          </p:val>
                                        </p:tav>
                                        <p:tav tm="100000">
                                          <p:val>
                                            <p:strVal val="#ppt_y"/>
                                          </p:val>
                                        </p:tav>
                                      </p:tavLst>
                                    </p:anim>
                                    <p:anim calcmode="lin" valueType="num">
                                      <p:cBhvr>
                                        <p:cTn dur="500" fill="hold" id="15"/>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6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67"/>
                                        </p:tgtEl>
                                      </p:cBhvr>
                                    </p:animEffect>
                                  </p:childTnLst>
                                </p:cTn>
                              </p:par>
                              <p:par>
                                <p:cTn fill="hold" grpId="0" id="18" nodeType="withEffect" presetClass="entr" presetID="2" presetSubtype="12">
                                  <p:stCondLst>
                                    <p:cond delay="1000"/>
                                  </p:stCondLst>
                                  <p:childTnLst>
                                    <p:set>
                                      <p:cBhvr>
                                        <p:cTn dur="1" fill="hold" id="19">
                                          <p:stCondLst>
                                            <p:cond delay="0"/>
                                          </p:stCondLst>
                                        </p:cTn>
                                        <p:tgtEl>
                                          <p:spTgt spid="69"/>
                                        </p:tgtEl>
                                        <p:attrNameLst>
                                          <p:attrName>style.visibility</p:attrName>
                                        </p:attrNameLst>
                                      </p:cBhvr>
                                      <p:to>
                                        <p:strVal val="visible"/>
                                      </p:to>
                                    </p:set>
                                    <p:anim calcmode="lin" valueType="num">
                                      <p:cBhvr additive="base">
                                        <p:cTn dur="500" fill="hold" id="20"/>
                                        <p:tgtEl>
                                          <p:spTgt spid="69"/>
                                        </p:tgtEl>
                                        <p:attrNameLst>
                                          <p:attrName>ppt_x</p:attrName>
                                        </p:attrNameLst>
                                      </p:cBhvr>
                                      <p:tavLst>
                                        <p:tav tm="0">
                                          <p:val>
                                            <p:strVal val="0-#ppt_w/2"/>
                                          </p:val>
                                        </p:tav>
                                        <p:tav tm="100000">
                                          <p:val>
                                            <p:strVal val="#ppt_x"/>
                                          </p:val>
                                        </p:tav>
                                      </p:tavLst>
                                    </p:anim>
                                    <p:anim calcmode="lin" valueType="num">
                                      <p:cBhvr additive="base">
                                        <p:cTn dur="500" fill="hold" id="21"/>
                                        <p:tgtEl>
                                          <p:spTgt spid="69"/>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12">
                                  <p:stCondLst>
                                    <p:cond delay="1000"/>
                                  </p:stCondLst>
                                  <p:childTnLst>
                                    <p:set>
                                      <p:cBhvr>
                                        <p:cTn dur="1" fill="hold" id="23">
                                          <p:stCondLst>
                                            <p:cond delay="0"/>
                                          </p:stCondLst>
                                        </p:cTn>
                                        <p:tgtEl>
                                          <p:spTgt spid="71"/>
                                        </p:tgtEl>
                                        <p:attrNameLst>
                                          <p:attrName>style.visibility</p:attrName>
                                        </p:attrNameLst>
                                      </p:cBhvr>
                                      <p:to>
                                        <p:strVal val="visible"/>
                                      </p:to>
                                    </p:set>
                                    <p:anim calcmode="lin" valueType="num">
                                      <p:cBhvr additive="base">
                                        <p:cTn dur="500" fill="hold" id="24"/>
                                        <p:tgtEl>
                                          <p:spTgt spid="71"/>
                                        </p:tgtEl>
                                        <p:attrNameLst>
                                          <p:attrName>ppt_x</p:attrName>
                                        </p:attrNameLst>
                                      </p:cBhvr>
                                      <p:tavLst>
                                        <p:tav tm="0">
                                          <p:val>
                                            <p:strVal val="0-#ppt_w/2"/>
                                          </p:val>
                                        </p:tav>
                                        <p:tav tm="100000">
                                          <p:val>
                                            <p:strVal val="#ppt_x"/>
                                          </p:val>
                                        </p:tav>
                                      </p:tavLst>
                                    </p:anim>
                                    <p:anim calcmode="lin" valueType="num">
                                      <p:cBhvr additive="base">
                                        <p:cTn dur="500" fill="hold" id="25"/>
                                        <p:tgtEl>
                                          <p:spTgt spid="71"/>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12">
                                  <p:stCondLst>
                                    <p:cond delay="1000"/>
                                  </p:stCondLst>
                                  <p:childTnLst>
                                    <p:set>
                                      <p:cBhvr>
                                        <p:cTn dur="1" fill="hold" id="27">
                                          <p:stCondLst>
                                            <p:cond delay="0"/>
                                          </p:stCondLst>
                                        </p:cTn>
                                        <p:tgtEl>
                                          <p:spTgt spid="72"/>
                                        </p:tgtEl>
                                        <p:attrNameLst>
                                          <p:attrName>style.visibility</p:attrName>
                                        </p:attrNameLst>
                                      </p:cBhvr>
                                      <p:to>
                                        <p:strVal val="visible"/>
                                      </p:to>
                                    </p:set>
                                    <p:anim calcmode="lin" valueType="num">
                                      <p:cBhvr additive="base">
                                        <p:cTn dur="500" fill="hold" id="28"/>
                                        <p:tgtEl>
                                          <p:spTgt spid="72"/>
                                        </p:tgtEl>
                                        <p:attrNameLst>
                                          <p:attrName>ppt_x</p:attrName>
                                        </p:attrNameLst>
                                      </p:cBhvr>
                                      <p:tavLst>
                                        <p:tav tm="0">
                                          <p:val>
                                            <p:strVal val="0-#ppt_w/2"/>
                                          </p:val>
                                        </p:tav>
                                        <p:tav tm="100000">
                                          <p:val>
                                            <p:strVal val="#ppt_x"/>
                                          </p:val>
                                        </p:tav>
                                      </p:tavLst>
                                    </p:anim>
                                    <p:anim calcmode="lin" valueType="num">
                                      <p:cBhvr additive="base">
                                        <p:cTn dur="500" fill="hold" id="29"/>
                                        <p:tgtEl>
                                          <p:spTgt spid="72"/>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12">
                                  <p:stCondLst>
                                    <p:cond delay="1000"/>
                                  </p:stCondLst>
                                  <p:childTnLst>
                                    <p:set>
                                      <p:cBhvr>
                                        <p:cTn dur="1" fill="hold" id="31">
                                          <p:stCondLst>
                                            <p:cond delay="0"/>
                                          </p:stCondLst>
                                        </p:cTn>
                                        <p:tgtEl>
                                          <p:spTgt spid="73"/>
                                        </p:tgtEl>
                                        <p:attrNameLst>
                                          <p:attrName>style.visibility</p:attrName>
                                        </p:attrNameLst>
                                      </p:cBhvr>
                                      <p:to>
                                        <p:strVal val="visible"/>
                                      </p:to>
                                    </p:set>
                                    <p:anim calcmode="lin" valueType="num">
                                      <p:cBhvr additive="base">
                                        <p:cTn dur="500" fill="hold" id="32"/>
                                        <p:tgtEl>
                                          <p:spTgt spid="73"/>
                                        </p:tgtEl>
                                        <p:attrNameLst>
                                          <p:attrName>ppt_x</p:attrName>
                                        </p:attrNameLst>
                                      </p:cBhvr>
                                      <p:tavLst>
                                        <p:tav tm="0">
                                          <p:val>
                                            <p:strVal val="0-#ppt_w/2"/>
                                          </p:val>
                                        </p:tav>
                                        <p:tav tm="100000">
                                          <p:val>
                                            <p:strVal val="#ppt_x"/>
                                          </p:val>
                                        </p:tav>
                                      </p:tavLst>
                                    </p:anim>
                                    <p:anim calcmode="lin" valueType="num">
                                      <p:cBhvr additive="base">
                                        <p:cTn dur="500" fill="hold" id="33"/>
                                        <p:tgtEl>
                                          <p:spTgt spid="73"/>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12">
                                  <p:stCondLst>
                                    <p:cond delay="1000"/>
                                  </p:stCondLst>
                                  <p:childTnLst>
                                    <p:set>
                                      <p:cBhvr>
                                        <p:cTn dur="1" fill="hold" id="35">
                                          <p:stCondLst>
                                            <p:cond delay="0"/>
                                          </p:stCondLst>
                                        </p:cTn>
                                        <p:tgtEl>
                                          <p:spTgt spid="74"/>
                                        </p:tgtEl>
                                        <p:attrNameLst>
                                          <p:attrName>style.visibility</p:attrName>
                                        </p:attrNameLst>
                                      </p:cBhvr>
                                      <p:to>
                                        <p:strVal val="visible"/>
                                      </p:to>
                                    </p:set>
                                    <p:anim calcmode="lin" valueType="num">
                                      <p:cBhvr additive="base">
                                        <p:cTn dur="500" fill="hold" id="36"/>
                                        <p:tgtEl>
                                          <p:spTgt spid="74"/>
                                        </p:tgtEl>
                                        <p:attrNameLst>
                                          <p:attrName>ppt_x</p:attrName>
                                        </p:attrNameLst>
                                      </p:cBhvr>
                                      <p:tavLst>
                                        <p:tav tm="0">
                                          <p:val>
                                            <p:strVal val="0-#ppt_w/2"/>
                                          </p:val>
                                        </p:tav>
                                        <p:tav tm="100000">
                                          <p:val>
                                            <p:strVal val="#ppt_x"/>
                                          </p:val>
                                        </p:tav>
                                      </p:tavLst>
                                    </p:anim>
                                    <p:anim calcmode="lin" valueType="num">
                                      <p:cBhvr additive="base">
                                        <p:cTn dur="500" fill="hold" id="37"/>
                                        <p:tgtEl>
                                          <p:spTgt spid="74"/>
                                        </p:tgtEl>
                                        <p:attrNameLst>
                                          <p:attrName>ppt_y</p:attrName>
                                        </p:attrNameLst>
                                      </p:cBhvr>
                                      <p:tavLst>
                                        <p:tav tm="0">
                                          <p:val>
                                            <p:strVal val="1+#ppt_h/2"/>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47" presetSubtype="0">
                                  <p:stCondLst>
                                    <p:cond delay="0"/>
                                  </p:stCondLst>
                                  <p:childTnLst>
                                    <p:set>
                                      <p:cBhvr>
                                        <p:cTn dur="1" fill="hold" id="41">
                                          <p:stCondLst>
                                            <p:cond delay="0"/>
                                          </p:stCondLst>
                                        </p:cTn>
                                        <p:tgtEl>
                                          <p:spTgt spid="83"/>
                                        </p:tgtEl>
                                        <p:attrNameLst>
                                          <p:attrName>style.visibility</p:attrName>
                                        </p:attrNameLst>
                                      </p:cBhvr>
                                      <p:to>
                                        <p:strVal val="visible"/>
                                      </p:to>
                                    </p:set>
                                    <p:animEffect filter="fade" transition="in">
                                      <p:cBhvr>
                                        <p:cTn dur="1000" id="42"/>
                                        <p:tgtEl>
                                          <p:spTgt spid="83"/>
                                        </p:tgtEl>
                                      </p:cBhvr>
                                    </p:animEffect>
                                    <p:anim calcmode="lin" valueType="num">
                                      <p:cBhvr>
                                        <p:cTn dur="1000" fill="hold" id="43"/>
                                        <p:tgtEl>
                                          <p:spTgt spid="83"/>
                                        </p:tgtEl>
                                        <p:attrNameLst>
                                          <p:attrName>ppt_x</p:attrName>
                                        </p:attrNameLst>
                                      </p:cBhvr>
                                      <p:tavLst>
                                        <p:tav tm="0">
                                          <p:val>
                                            <p:strVal val="#ppt_x"/>
                                          </p:val>
                                        </p:tav>
                                        <p:tav tm="100000">
                                          <p:val>
                                            <p:strVal val="#ppt_x"/>
                                          </p:val>
                                        </p:tav>
                                      </p:tavLst>
                                    </p:anim>
                                    <p:anim calcmode="lin" valueType="num">
                                      <p:cBhvr>
                                        <p:cTn dur="1000" fill="hold" id="44"/>
                                        <p:tgtEl>
                                          <p:spTgt spid="83"/>
                                        </p:tgtEl>
                                        <p:attrNameLst>
                                          <p:attrName>ppt_y</p:attrName>
                                        </p:attrNameLst>
                                      </p:cBhvr>
                                      <p:tavLst>
                                        <p:tav tm="0">
                                          <p:val>
                                            <p:strVal val="#ppt_y-.1"/>
                                          </p:val>
                                        </p:tav>
                                        <p:tav tm="100000">
                                          <p:val>
                                            <p:strVal val="#ppt_y"/>
                                          </p:val>
                                        </p:tav>
                                      </p:tavLst>
                                    </p:anim>
                                  </p:childTnLst>
                                </p:cTn>
                              </p:par>
                              <p:par>
                                <p:cTn fill="hold" grpId="0" id="45" nodeType="withEffect" presetClass="entr" presetID="47" presetSubtype="0">
                                  <p:stCondLst>
                                    <p:cond delay="0"/>
                                  </p:stCondLst>
                                  <p:childTnLst>
                                    <p:set>
                                      <p:cBhvr>
                                        <p:cTn dur="1" fill="hold" id="46">
                                          <p:stCondLst>
                                            <p:cond delay="0"/>
                                          </p:stCondLst>
                                        </p:cTn>
                                        <p:tgtEl>
                                          <p:spTgt spid="75"/>
                                        </p:tgtEl>
                                        <p:attrNameLst>
                                          <p:attrName>style.visibility</p:attrName>
                                        </p:attrNameLst>
                                      </p:cBhvr>
                                      <p:to>
                                        <p:strVal val="visible"/>
                                      </p:to>
                                    </p:set>
                                    <p:animEffect filter="fade" transition="in">
                                      <p:cBhvr>
                                        <p:cTn dur="1000" id="47"/>
                                        <p:tgtEl>
                                          <p:spTgt spid="75"/>
                                        </p:tgtEl>
                                      </p:cBhvr>
                                    </p:animEffect>
                                    <p:anim calcmode="lin" valueType="num">
                                      <p:cBhvr>
                                        <p:cTn dur="1000" fill="hold" id="48"/>
                                        <p:tgtEl>
                                          <p:spTgt spid="75"/>
                                        </p:tgtEl>
                                        <p:attrNameLst>
                                          <p:attrName>ppt_x</p:attrName>
                                        </p:attrNameLst>
                                      </p:cBhvr>
                                      <p:tavLst>
                                        <p:tav tm="0">
                                          <p:val>
                                            <p:strVal val="#ppt_x"/>
                                          </p:val>
                                        </p:tav>
                                        <p:tav tm="100000">
                                          <p:val>
                                            <p:strVal val="#ppt_x"/>
                                          </p:val>
                                        </p:tav>
                                      </p:tavLst>
                                    </p:anim>
                                    <p:anim calcmode="lin" valueType="num">
                                      <p:cBhvr>
                                        <p:cTn dur="1000" fill="hold" id="49"/>
                                        <p:tgtEl>
                                          <p:spTgt spid="75"/>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0"/>
                                  </p:stCondLst>
                                  <p:childTnLst>
                                    <p:set>
                                      <p:cBhvr>
                                        <p:cTn dur="1" fill="hold" id="51">
                                          <p:stCondLst>
                                            <p:cond delay="0"/>
                                          </p:stCondLst>
                                        </p:cTn>
                                        <p:tgtEl>
                                          <p:spTgt spid="76"/>
                                        </p:tgtEl>
                                        <p:attrNameLst>
                                          <p:attrName>style.visibility</p:attrName>
                                        </p:attrNameLst>
                                      </p:cBhvr>
                                      <p:to>
                                        <p:strVal val="visible"/>
                                      </p:to>
                                    </p:set>
                                    <p:animEffect filter="fade" transition="in">
                                      <p:cBhvr>
                                        <p:cTn dur="1000" id="52"/>
                                        <p:tgtEl>
                                          <p:spTgt spid="76"/>
                                        </p:tgtEl>
                                      </p:cBhvr>
                                    </p:animEffect>
                                    <p:anim calcmode="lin" valueType="num">
                                      <p:cBhvr>
                                        <p:cTn dur="1000" fill="hold" id="53"/>
                                        <p:tgtEl>
                                          <p:spTgt spid="76"/>
                                        </p:tgtEl>
                                        <p:attrNameLst>
                                          <p:attrName>ppt_x</p:attrName>
                                        </p:attrNameLst>
                                      </p:cBhvr>
                                      <p:tavLst>
                                        <p:tav tm="0">
                                          <p:val>
                                            <p:strVal val="#ppt_x"/>
                                          </p:val>
                                        </p:tav>
                                        <p:tav tm="100000">
                                          <p:val>
                                            <p:strVal val="#ppt_x"/>
                                          </p:val>
                                        </p:tav>
                                      </p:tavLst>
                                    </p:anim>
                                    <p:anim calcmode="lin" valueType="num">
                                      <p:cBhvr>
                                        <p:cTn dur="1000" fill="hold" id="54"/>
                                        <p:tgtEl>
                                          <p:spTgt spid="76"/>
                                        </p:tgtEl>
                                        <p:attrNameLst>
                                          <p:attrName>ppt_y</p:attrName>
                                        </p:attrNameLst>
                                      </p:cBhvr>
                                      <p:tavLst>
                                        <p:tav tm="0">
                                          <p:val>
                                            <p:strVal val="#ppt_y-.1"/>
                                          </p:val>
                                        </p:tav>
                                        <p:tav tm="100000">
                                          <p:val>
                                            <p:strVal val="#ppt_y"/>
                                          </p:val>
                                        </p:tav>
                                      </p:tavLst>
                                    </p:anim>
                                  </p:childTnLst>
                                </p:cTn>
                              </p:par>
                              <p:par>
                                <p:cTn fill="hold" grpId="0" id="55" nodeType="withEffect" presetClass="entr" presetID="47" presetSubtype="0">
                                  <p:stCondLst>
                                    <p:cond delay="0"/>
                                  </p:stCondLst>
                                  <p:childTnLst>
                                    <p:set>
                                      <p:cBhvr>
                                        <p:cTn dur="1" fill="hold" id="56">
                                          <p:stCondLst>
                                            <p:cond delay="0"/>
                                          </p:stCondLst>
                                        </p:cTn>
                                        <p:tgtEl>
                                          <p:spTgt spid="82"/>
                                        </p:tgtEl>
                                        <p:attrNameLst>
                                          <p:attrName>style.visibility</p:attrName>
                                        </p:attrNameLst>
                                      </p:cBhvr>
                                      <p:to>
                                        <p:strVal val="visible"/>
                                      </p:to>
                                    </p:set>
                                    <p:animEffect filter="fade" transition="in">
                                      <p:cBhvr>
                                        <p:cTn dur="1000" id="57"/>
                                        <p:tgtEl>
                                          <p:spTgt spid="82"/>
                                        </p:tgtEl>
                                      </p:cBhvr>
                                    </p:animEffect>
                                    <p:anim calcmode="lin" valueType="num">
                                      <p:cBhvr>
                                        <p:cTn dur="1000" fill="hold" id="58"/>
                                        <p:tgtEl>
                                          <p:spTgt spid="82"/>
                                        </p:tgtEl>
                                        <p:attrNameLst>
                                          <p:attrName>ppt_x</p:attrName>
                                        </p:attrNameLst>
                                      </p:cBhvr>
                                      <p:tavLst>
                                        <p:tav tm="0">
                                          <p:val>
                                            <p:strVal val="#ppt_x"/>
                                          </p:val>
                                        </p:tav>
                                        <p:tav tm="100000">
                                          <p:val>
                                            <p:strVal val="#ppt_x"/>
                                          </p:val>
                                        </p:tav>
                                      </p:tavLst>
                                    </p:anim>
                                    <p:anim calcmode="lin" valueType="num">
                                      <p:cBhvr>
                                        <p:cTn dur="1000" fill="hold" id="59"/>
                                        <p:tgtEl>
                                          <p:spTgt spid="82"/>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0"/>
                                  </p:stCondLst>
                                  <p:childTnLst>
                                    <p:set>
                                      <p:cBhvr>
                                        <p:cTn dur="1" fill="hold" id="61">
                                          <p:stCondLst>
                                            <p:cond delay="0"/>
                                          </p:stCondLst>
                                        </p:cTn>
                                        <p:tgtEl>
                                          <p:spTgt spid="77"/>
                                        </p:tgtEl>
                                        <p:attrNameLst>
                                          <p:attrName>style.visibility</p:attrName>
                                        </p:attrNameLst>
                                      </p:cBhvr>
                                      <p:to>
                                        <p:strVal val="visible"/>
                                      </p:to>
                                    </p:set>
                                    <p:animEffect filter="fade" transition="in">
                                      <p:cBhvr>
                                        <p:cTn dur="1000" id="62"/>
                                        <p:tgtEl>
                                          <p:spTgt spid="77"/>
                                        </p:tgtEl>
                                      </p:cBhvr>
                                    </p:animEffect>
                                    <p:anim calcmode="lin" valueType="num">
                                      <p:cBhvr>
                                        <p:cTn dur="1000" fill="hold" id="63"/>
                                        <p:tgtEl>
                                          <p:spTgt spid="77"/>
                                        </p:tgtEl>
                                        <p:attrNameLst>
                                          <p:attrName>ppt_x</p:attrName>
                                        </p:attrNameLst>
                                      </p:cBhvr>
                                      <p:tavLst>
                                        <p:tav tm="0">
                                          <p:val>
                                            <p:strVal val="#ppt_x"/>
                                          </p:val>
                                        </p:tav>
                                        <p:tav tm="100000">
                                          <p:val>
                                            <p:strVal val="#ppt_x"/>
                                          </p:val>
                                        </p:tav>
                                      </p:tavLst>
                                    </p:anim>
                                    <p:anim calcmode="lin" valueType="num">
                                      <p:cBhvr>
                                        <p:cTn dur="1000" fill="hold" id="64"/>
                                        <p:tgtEl>
                                          <p:spTgt spid="77"/>
                                        </p:tgtEl>
                                        <p:attrNameLst>
                                          <p:attrName>ppt_y</p:attrName>
                                        </p:attrNameLst>
                                      </p:cBhvr>
                                      <p:tavLst>
                                        <p:tav tm="0">
                                          <p:val>
                                            <p:strVal val="#ppt_y-.1"/>
                                          </p:val>
                                        </p:tav>
                                        <p:tav tm="100000">
                                          <p:val>
                                            <p:strVal val="#ppt_y"/>
                                          </p:val>
                                        </p:tav>
                                      </p:tavLst>
                                    </p:anim>
                                  </p:childTnLst>
                                </p:cTn>
                              </p:par>
                              <p:par>
                                <p:cTn fill="hold" grpId="0" id="65" nodeType="withEffect" presetClass="entr" presetID="16" presetSubtype="21">
                                  <p:stCondLst>
                                    <p:cond delay="3250"/>
                                  </p:stCondLst>
                                  <p:childTnLst>
                                    <p:set>
                                      <p:cBhvr>
                                        <p:cTn dur="1" fill="hold" id="66">
                                          <p:stCondLst>
                                            <p:cond delay="0"/>
                                          </p:stCondLst>
                                        </p:cTn>
                                        <p:tgtEl>
                                          <p:spTgt spid="70"/>
                                        </p:tgtEl>
                                        <p:attrNameLst>
                                          <p:attrName>style.visibility</p:attrName>
                                        </p:attrNameLst>
                                      </p:cBhvr>
                                      <p:to>
                                        <p:strVal val="visible"/>
                                      </p:to>
                                    </p:set>
                                    <p:animEffect filter="barn(inVertical)" transition="in">
                                      <p:cBhvr>
                                        <p:cTn dur="500" id="67"/>
                                        <p:tgtEl>
                                          <p:spTgt spid="70"/>
                                        </p:tgtEl>
                                      </p:cBhvr>
                                    </p:animEffect>
                                  </p:childTnLst>
                                </p:cTn>
                              </p:par>
                              <p:par>
                                <p:cTn fill="hold" grpId="0" id="68" nodeType="withEffect" presetClass="entr" presetID="16" presetSubtype="21">
                                  <p:stCondLst>
                                    <p:cond delay="3250"/>
                                  </p:stCondLst>
                                  <p:childTnLst>
                                    <p:set>
                                      <p:cBhvr>
                                        <p:cTn dur="1" fill="hold" id="69">
                                          <p:stCondLst>
                                            <p:cond delay="0"/>
                                          </p:stCondLst>
                                        </p:cTn>
                                        <p:tgtEl>
                                          <p:spTgt spid="78"/>
                                        </p:tgtEl>
                                        <p:attrNameLst>
                                          <p:attrName>style.visibility</p:attrName>
                                        </p:attrNameLst>
                                      </p:cBhvr>
                                      <p:to>
                                        <p:strVal val="visible"/>
                                      </p:to>
                                    </p:set>
                                    <p:animEffect filter="barn(inVertical)" transition="in">
                                      <p:cBhvr>
                                        <p:cTn dur="500" id="70"/>
                                        <p:tgtEl>
                                          <p:spTgt spid="78"/>
                                        </p:tgtEl>
                                      </p:cBhvr>
                                    </p:animEffect>
                                  </p:childTnLst>
                                </p:cTn>
                              </p:par>
                              <p:par>
                                <p:cTn fill="hold" grpId="0" id="71" nodeType="withEffect" presetClass="entr" presetID="16" presetSubtype="21">
                                  <p:stCondLst>
                                    <p:cond delay="3250"/>
                                  </p:stCondLst>
                                  <p:childTnLst>
                                    <p:set>
                                      <p:cBhvr>
                                        <p:cTn dur="1" fill="hold" id="72">
                                          <p:stCondLst>
                                            <p:cond delay="0"/>
                                          </p:stCondLst>
                                        </p:cTn>
                                        <p:tgtEl>
                                          <p:spTgt spid="79"/>
                                        </p:tgtEl>
                                        <p:attrNameLst>
                                          <p:attrName>style.visibility</p:attrName>
                                        </p:attrNameLst>
                                      </p:cBhvr>
                                      <p:to>
                                        <p:strVal val="visible"/>
                                      </p:to>
                                    </p:set>
                                    <p:animEffect filter="barn(inVertical)" transition="in">
                                      <p:cBhvr>
                                        <p:cTn dur="500" id="73"/>
                                        <p:tgtEl>
                                          <p:spTgt spid="79"/>
                                        </p:tgtEl>
                                      </p:cBhvr>
                                    </p:animEffect>
                                  </p:childTnLst>
                                </p:cTn>
                              </p:par>
                              <p:par>
                                <p:cTn fill="hold" grpId="0" id="74" nodeType="withEffect" presetClass="entr" presetID="16" presetSubtype="21">
                                  <p:stCondLst>
                                    <p:cond delay="3250"/>
                                  </p:stCondLst>
                                  <p:childTnLst>
                                    <p:set>
                                      <p:cBhvr>
                                        <p:cTn dur="1" fill="hold" id="75">
                                          <p:stCondLst>
                                            <p:cond delay="0"/>
                                          </p:stCondLst>
                                        </p:cTn>
                                        <p:tgtEl>
                                          <p:spTgt spid="80"/>
                                        </p:tgtEl>
                                        <p:attrNameLst>
                                          <p:attrName>style.visibility</p:attrName>
                                        </p:attrNameLst>
                                      </p:cBhvr>
                                      <p:to>
                                        <p:strVal val="visible"/>
                                      </p:to>
                                    </p:set>
                                    <p:animEffect filter="barn(inVertical)" transition="in">
                                      <p:cBhvr>
                                        <p:cTn dur="500" id="76"/>
                                        <p:tgtEl>
                                          <p:spTgt spid="80"/>
                                        </p:tgtEl>
                                      </p:cBhvr>
                                    </p:animEffect>
                                  </p:childTnLst>
                                </p:cTn>
                              </p:par>
                              <p:par>
                                <p:cTn fill="hold" grpId="0" id="77" nodeType="withEffect" presetClass="entr" presetID="16" presetSubtype="21">
                                  <p:stCondLst>
                                    <p:cond delay="3250"/>
                                  </p:stCondLst>
                                  <p:childTnLst>
                                    <p:set>
                                      <p:cBhvr>
                                        <p:cTn dur="1" fill="hold" id="78">
                                          <p:stCondLst>
                                            <p:cond delay="0"/>
                                          </p:stCondLst>
                                        </p:cTn>
                                        <p:tgtEl>
                                          <p:spTgt spid="81"/>
                                        </p:tgtEl>
                                        <p:attrNameLst>
                                          <p:attrName>style.visibility</p:attrName>
                                        </p:attrNameLst>
                                      </p:cBhvr>
                                      <p:to>
                                        <p:strVal val="visible"/>
                                      </p:to>
                                    </p:set>
                                    <p:animEffect filter="barn(inVertical)" transition="in">
                                      <p:cBhvr>
                                        <p:cTn dur="500" id="79"/>
                                        <p:tgtEl>
                                          <p:spTgt spid="81"/>
                                        </p:tgtEl>
                                      </p:cBhvr>
                                    </p:animEffect>
                                  </p:childTnLst>
                                </p:cTn>
                              </p:par>
                            </p:childTnLst>
                          </p:cTn>
                        </p:par>
                        <p:par>
                          <p:cTn fill="hold" id="80" nodeType="afterGroup">
                            <p:stCondLst>
                              <p:cond delay="3750"/>
                            </p:stCondLst>
                            <p:childTnLst>
                              <p:par>
                                <p:cTn fill="hold" grpId="0" id="81" nodeType="afterEffect" presetClass="entr" presetID="10" presetSubtype="0">
                                  <p:stCondLst>
                                    <p:cond delay="0"/>
                                  </p:stCondLst>
                                  <p:childTnLst>
                                    <p:set>
                                      <p:cBhvr>
                                        <p:cTn dur="1" fill="hold" id="82">
                                          <p:stCondLst>
                                            <p:cond delay="0"/>
                                          </p:stCondLst>
                                        </p:cTn>
                                        <p:tgtEl>
                                          <p:spTgt spid="89"/>
                                        </p:tgtEl>
                                        <p:attrNameLst>
                                          <p:attrName>style.visibility</p:attrName>
                                        </p:attrNameLst>
                                      </p:cBhvr>
                                      <p:to>
                                        <p:strVal val="visible"/>
                                      </p:to>
                                    </p:set>
                                    <p:animEffect filter="fade" transition="in">
                                      <p:cBhvr>
                                        <p:cTn dur="1250" id="83"/>
                                        <p:tgtEl>
                                          <p:spTgt spid="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67"/>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7117609" y="987672"/>
            <a:ext cx="4595303" cy="4773443"/>
          </a:xfrm>
          <a:prstGeom prst="rect">
            <a:avLst/>
          </a:prstGeom>
          <a:gradFill flip="none" rotWithShape="1">
            <a:gsLst>
              <a:gs pos="0">
                <a:srgbClr val="2B83E5">
                  <a:shade val="30000"/>
                  <a:satMod val="115000"/>
                </a:srgbClr>
              </a:gs>
              <a:gs pos="50000">
                <a:srgbClr val="2B83E5">
                  <a:shade val="67500"/>
                  <a:satMod val="115000"/>
                </a:srgbClr>
              </a:gs>
              <a:gs pos="100000">
                <a:srgbClr val="2B83E5">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3"/>
          <p:cNvSpPr txBox="1"/>
          <p:nvPr/>
        </p:nvSpPr>
        <p:spPr>
          <a:xfrm>
            <a:off x="7179607" y="2228449"/>
            <a:ext cx="4401465" cy="2202148"/>
          </a:xfrm>
          <a:prstGeom prst="rect">
            <a:avLst/>
          </a:prstGeom>
          <a:noFill/>
        </p:spPr>
        <p:txBody>
          <a:bodyPr bIns="60944" lIns="121889" rIns="121889" rtlCol="0" tIns="60944" wrap="square">
            <a:spAutoFit/>
          </a:bodyPr>
          <a:lstStyle/>
          <a:p>
            <a:pPr algn="just">
              <a:lnSpc>
                <a:spcPct val="150000"/>
              </a:lnSpc>
            </a:pPr>
            <a:r>
              <a:rPr altLang="en-US" lang="zh-CN" sz="1300">
                <a:solidFill>
                  <a:schemeClr val="bg1"/>
                </a:solidFill>
                <a:latin charset="-122" pitchFamily="34" typeface="微软雅黑"/>
                <a:ea charset="-122" pitchFamily="34" typeface="微软雅黑"/>
              </a:rPr>
              <a:t>       工作总结就是把一个时间段的工作进行一次全面系统的总检查、总评价、总分析、总研究，并分析成绩的不足，从而得出引以为戒的经验。</a:t>
            </a:r>
          </a:p>
          <a:p>
            <a:pPr algn="just">
              <a:lnSpc>
                <a:spcPct val="150000"/>
              </a:lnSpc>
            </a:pPr>
            <a:r>
              <a:rPr altLang="en-US" lang="zh-CN" sz="1300">
                <a:solidFill>
                  <a:schemeClr val="bg1"/>
                </a:solidFill>
                <a:latin charset="-122" pitchFamily="34" typeface="微软雅黑"/>
                <a:ea charset="-122" pitchFamily="34" typeface="微软雅黑"/>
              </a:rPr>
              <a:t>       总结是应用写作的一种，是对已经做过的工作进行理性的思考。总结与计划是相辅相成的，要以工作计划为依据，订计划总是在总结经验的基础上进行的。</a:t>
            </a:r>
          </a:p>
          <a:p>
            <a:pPr algn="just">
              <a:lnSpc>
                <a:spcPct val="150000"/>
              </a:lnSpc>
            </a:pPr>
            <a:r>
              <a:rPr altLang="en-US" lang="zh-CN" sz="1300">
                <a:solidFill>
                  <a:schemeClr val="bg1"/>
                </a:solidFill>
                <a:latin charset="-122" pitchFamily="34" typeface="微软雅黑"/>
                <a:ea charset="-122" pitchFamily="34" typeface="微软雅黑"/>
              </a:rPr>
              <a:t>     希望在今后的工作中会有更加美好的收获！</a:t>
            </a:r>
          </a:p>
        </p:txBody>
      </p:sp>
      <p:sp>
        <p:nvSpPr>
          <p:cNvPr id="5" name="标题 1"/>
          <p:cNvSpPr txBox="1"/>
          <p:nvPr/>
        </p:nvSpPr>
        <p:spPr>
          <a:xfrm>
            <a:off x="7206958" y="1196475"/>
            <a:ext cx="1919519" cy="631148"/>
          </a:xfrm>
          <a:prstGeom prst="rect">
            <a:avLst/>
          </a:prstGeom>
        </p:spPr>
        <p:txBody>
          <a:bodyPr anchor="ctr" bIns="0" lIns="0" rIns="0" rtlCol="0" tIns="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defRPr/>
            </a:pPr>
            <a:r>
              <a:rPr altLang="en-US" b="1" lang="zh-CN" sz="4299">
                <a:solidFill>
                  <a:schemeClr val="tx2">
                    <a:lumMod val="20000"/>
                    <a:lumOff val="80000"/>
                  </a:schemeClr>
                </a:solidFill>
                <a:latin charset="-122" pitchFamily="34" typeface="微软雅黑"/>
                <a:ea charset="-122" pitchFamily="34" typeface="微软雅黑"/>
              </a:rPr>
              <a:t>结束语</a:t>
            </a:r>
          </a:p>
        </p:txBody>
      </p:sp>
      <p:sp>
        <p:nvSpPr>
          <p:cNvPr id="6" name="TextBox 5"/>
          <p:cNvSpPr txBox="1"/>
          <p:nvPr/>
        </p:nvSpPr>
        <p:spPr>
          <a:xfrm>
            <a:off x="7255641" y="4621545"/>
            <a:ext cx="3672778" cy="533216"/>
          </a:xfrm>
          <a:prstGeom prst="rect">
            <a:avLst/>
          </a:prstGeom>
          <a:noFill/>
        </p:spPr>
        <p:txBody>
          <a:bodyPr bIns="60944" lIns="121889" rIns="121889" rtlCol="0" tIns="60944" wrap="none">
            <a:spAutoFit/>
          </a:bodyPr>
          <a:lstStyle/>
          <a:p>
            <a:r>
              <a:rPr altLang="en-US" b="1" lang="zh-CN" sz="2699">
                <a:solidFill>
                  <a:schemeClr val="tx2">
                    <a:lumMod val="20000"/>
                    <a:lumOff val="80000"/>
                  </a:schemeClr>
                </a:solidFill>
                <a:latin charset="-122" pitchFamily="34" typeface="微软雅黑"/>
                <a:ea charset="-122" pitchFamily="34" typeface="微软雅黑"/>
              </a:rPr>
              <a:t>此处输入企业团队口号！</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17761" y="987864"/>
            <a:ext cx="7135775" cy="4773061"/>
          </a:xfrm>
          <a:prstGeom prst="rect">
            <a:avLst/>
          </a:prstGeom>
        </p:spPr>
      </p:pic>
    </p:spTree>
    <p:extLst>
      <p:ext uri="{BB962C8B-B14F-4D97-AF65-F5344CB8AC3E}">
        <p14:creationId val="3078778298"/>
      </p:ext>
    </p:extLst>
  </p:cSld>
  <p:clrMapOvr>
    <a:masterClrMapping/>
  </p:clrMapOvr>
  <mc:AlternateContent>
    <mc:Choice Requires="p14">
      <p:transition advClick="0" advTm="3000" p14:dur="1600" spd="slow">
        <p14:gallery dir="l"/>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ppt_x"/>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4">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ppt_x"/>
                                          </p:val>
                                        </p:tav>
                                        <p:tav tm="100000">
                                          <p:val>
                                            <p:strVal val="#ppt_x"/>
                                          </p:val>
                                        </p:tav>
                                      </p:tavLst>
                                    </p:anim>
                                    <p:anim calcmode="lin" valueType="num">
                                      <p:cBhvr additive="base">
                                        <p:cTn dur="500" fill="hold" id="17"/>
                                        <p:tgtEl>
                                          <p:spTgt spid="5"/>
                                        </p:tgtEl>
                                        <p:attrNameLst>
                                          <p:attrName>ppt_y</p:attrName>
                                        </p:attrNameLst>
                                      </p:cBhvr>
                                      <p:tavLst>
                                        <p:tav tm="0">
                                          <p:val>
                                            <p:strVal val="1+#ppt_h/2"/>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1000" id="20"/>
                                        <p:tgtEl>
                                          <p:spTgt spid="4"/>
                                        </p:tgtEl>
                                      </p:cBhvr>
                                    </p:animEffect>
                                    <p:anim calcmode="lin" valueType="num">
                                      <p:cBhvr>
                                        <p:cTn dur="1000" fill="hold" id="21"/>
                                        <p:tgtEl>
                                          <p:spTgt spid="4"/>
                                        </p:tgtEl>
                                        <p:attrNameLst>
                                          <p:attrName>ppt_x</p:attrName>
                                        </p:attrNameLst>
                                      </p:cBhvr>
                                      <p:tavLst>
                                        <p:tav tm="0">
                                          <p:val>
                                            <p:strVal val="#ppt_x"/>
                                          </p:val>
                                        </p:tav>
                                        <p:tav tm="100000">
                                          <p:val>
                                            <p:strVal val="#ppt_x"/>
                                          </p:val>
                                        </p:tav>
                                      </p:tavLst>
                                    </p:anim>
                                    <p:anim calcmode="lin" valueType="num">
                                      <p:cBhvr>
                                        <p:cTn dur="1000" fill="hold" id="22"/>
                                        <p:tgtEl>
                                          <p:spTgt spid="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 presetSubtype="4">
                                  <p:stCondLst>
                                    <p:cond delay="0"/>
                                  </p:stCondLst>
                                  <p:iterate type="wd">
                                    <p:tmPct val="10000"/>
                                  </p:iterate>
                                  <p:childTnLst>
                                    <p:set>
                                      <p:cBhvr>
                                        <p:cTn dur="1" fill="hold" id="25">
                                          <p:stCondLst>
                                            <p:cond delay="0"/>
                                          </p:stCondLst>
                                        </p:cTn>
                                        <p:tgtEl>
                                          <p:spTgt spid="6"/>
                                        </p:tgtEl>
                                        <p:attrNameLst>
                                          <p:attrName>style.visibility</p:attrName>
                                        </p:attrNameLst>
                                      </p:cBhvr>
                                      <p:to>
                                        <p:strVal val="visible"/>
                                      </p:to>
                                    </p:set>
                                    <p:anim calcmode="lin" valueType="num">
                                      <p:cBhvr additive="base">
                                        <p:cTn dur="500" fill="hold" id="26"/>
                                        <p:tgtEl>
                                          <p:spTgt spid="6"/>
                                        </p:tgtEl>
                                        <p:attrNameLst>
                                          <p:attrName>ppt_x</p:attrName>
                                        </p:attrNameLst>
                                      </p:cBhvr>
                                      <p:tavLst>
                                        <p:tav tm="0">
                                          <p:val>
                                            <p:strVal val="#ppt_x"/>
                                          </p:val>
                                        </p:tav>
                                        <p:tav tm="100000">
                                          <p:val>
                                            <p:strVal val="#ppt_x"/>
                                          </p:val>
                                        </p:tav>
                                      </p:tavLst>
                                    </p:anim>
                                    <p:anim calcmode="lin" valueType="num">
                                      <p:cBhvr additive="base">
                                        <p:cTn dur="500" fill="hold" id="27"/>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a:ext>
            </a:extLst>
          </a:blip>
          <a:stretch>
            <a:fillRect/>
          </a:stretch>
        </p:blipFill>
        <p:spPr>
          <a:xfrm>
            <a:off x="8172878" y="2"/>
            <a:ext cx="1884180" cy="941847"/>
          </a:xfrm>
          <a:custGeom>
            <a:gdLst>
              <a:gd fmla="*/ 0 w 1413135" name="connsiteX0"/>
              <a:gd fmla="*/ 0 h 706385" name="connsiteY0"/>
              <a:gd fmla="*/ 1413135 w 1413135" name="connsiteX1"/>
              <a:gd fmla="*/ 0 h 706385" name="connsiteY1"/>
              <a:gd fmla="*/ 690511 w 1413135" name="connsiteX2"/>
              <a:gd fmla="*/ 706385 h 706385" name="connsiteY2"/>
              <a:gd fmla="*/ 0 w 1413135" name="connsiteX3"/>
              <a:gd fmla="*/ 0 h 706385" name="connsiteY3"/>
            </a:gdLst>
            <a:cxnLst>
              <a:cxn ang="0">
                <a:pos x="connsiteX0" y="connsiteY0"/>
              </a:cxn>
              <a:cxn ang="0">
                <a:pos x="connsiteX1" y="connsiteY1"/>
              </a:cxn>
              <a:cxn ang="0">
                <a:pos x="connsiteX2" y="connsiteY2"/>
              </a:cxn>
              <a:cxn ang="0">
                <a:pos x="connsiteX3" y="connsiteY3"/>
              </a:cxn>
            </a:cxnLst>
            <a:rect b="b" l="l" r="r" t="t"/>
            <a:pathLst>
              <a:path h="706385" w="1413135">
                <a:moveTo>
                  <a:pt x="0" y="0"/>
                </a:moveTo>
                <a:lnTo>
                  <a:pt x="1413135" y="0"/>
                </a:lnTo>
                <a:lnTo>
                  <a:pt x="690511" y="706385"/>
                </a:lnTo>
                <a:lnTo>
                  <a:pt x="0" y="0"/>
                </a:lnTo>
                <a:close/>
              </a:path>
            </a:pathLst>
          </a:custGeom>
        </p:spPr>
      </p:pic>
      <p:pic>
        <p:nvPicPr>
          <p:cNvPr id="7" name="图片 6"/>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a:ext>
            </a:extLst>
          </a:blip>
          <a:stretch>
            <a:fillRect/>
          </a:stretch>
        </p:blipFill>
        <p:spPr>
          <a:xfrm>
            <a:off x="9660651" y="1"/>
            <a:ext cx="3421345" cy="4098851"/>
          </a:xfrm>
          <a:custGeom>
            <a:gdLst>
              <a:gd fmla="*/ 468300 w 2566009" name="connsiteX0"/>
              <a:gd fmla="*/ 0 h 3074138" name="connsiteY0"/>
              <a:gd fmla="*/ 2566009 w 2566009" name="connsiteX1"/>
              <a:gd fmla="*/ 0 h 3074138" name="connsiteY1"/>
              <a:gd fmla="*/ 2566009 w 2566009" name="connsiteX2"/>
              <a:gd fmla="*/ 3065886 h 3074138" name="connsiteY2"/>
              <a:gd fmla="*/ 2557567 w 2566009" name="connsiteX3"/>
              <a:gd fmla="*/ 3074138 h 3074138" name="connsiteY3"/>
              <a:gd fmla="*/ 0 w 2566009" name="connsiteX4"/>
              <a:gd fmla="*/ 457776 h 3074138" name="connsiteY4"/>
              <a:gd fmla="*/ 468300 w 2566009" name="connsiteX5"/>
              <a:gd fmla="*/ 0 h 307413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4138" w="2566009">
                <a:moveTo>
                  <a:pt x="468300" y="0"/>
                </a:moveTo>
                <a:lnTo>
                  <a:pt x="2566009" y="0"/>
                </a:lnTo>
                <a:lnTo>
                  <a:pt x="2566009" y="3065886"/>
                </a:lnTo>
                <a:lnTo>
                  <a:pt x="2557567" y="3074138"/>
                </a:lnTo>
                <a:lnTo>
                  <a:pt x="0" y="457776"/>
                </a:lnTo>
                <a:lnTo>
                  <a:pt x="468300" y="0"/>
                </a:lnTo>
                <a:close/>
              </a:path>
            </a:pathLst>
          </a:custGeom>
        </p:spPr>
      </p:pic>
      <p:pic>
        <p:nvPicPr>
          <p:cNvPr id="8" name="图片 7"/>
          <p:cNvPicPr>
            <a:picLocks noChangeAspect="1"/>
          </p:cNvPicPr>
          <p:nvPr/>
        </p:nvPicPr>
        <p:blipFill>
          <a:blip r:embed="rId5">
            <a:extLst>
              <a:ext uri="{28A0092B-C50C-407E-A947-70E740481C1C}">
                <a14:useLocalDpi/>
              </a:ext>
            </a:extLst>
          </a:blip>
          <a:stretch>
            <a:fillRect/>
          </a:stretch>
        </p:blipFill>
        <p:spPr>
          <a:xfrm>
            <a:off x="7110504" y="126573"/>
            <a:ext cx="1831411" cy="1832569"/>
          </a:xfrm>
          <a:custGeom>
            <a:gdLst>
              <a:gd fmla="*/ 675477 w 1373558" name="connsiteX0"/>
              <a:gd fmla="*/ 0 h 1374427" name="connsiteY0"/>
              <a:gd fmla="*/ 1373558 w 1373558" name="connsiteX1"/>
              <a:gd fmla="*/ 714129 h 1374427" name="connsiteY1"/>
              <a:gd fmla="*/ 698081 w 1373558" name="connsiteX2"/>
              <a:gd fmla="*/ 1374427 h 1374427" name="connsiteY2"/>
              <a:gd fmla="*/ 0 w 1373558" name="connsiteX3"/>
              <a:gd fmla="*/ 660298 h 1374427" name="connsiteY3"/>
              <a:gd fmla="*/ 675477 w 1373558" name="connsiteX4"/>
              <a:gd fmla="*/ 0 h 137442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74427" w="1373558">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6">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a:ext>
            </a:extLst>
          </a:blip>
          <a:stretch>
            <a:fillRect/>
          </a:stretch>
        </p:blipFill>
        <p:spPr>
          <a:xfrm>
            <a:off x="8167042" y="752478"/>
            <a:ext cx="2708668" cy="2708668"/>
          </a:xfrm>
          <a:custGeom>
            <a:gdLst>
              <a:gd fmla="*/ 1027293 w 2031501" name="connsiteX0"/>
              <a:gd fmla="*/ 0 h 2031501" name="connsiteY0"/>
              <a:gd fmla="*/ 2031501 w 2031501" name="connsiteX1"/>
              <a:gd fmla="*/ 1027293 h 2031501" name="connsiteY1"/>
              <a:gd fmla="*/ 1004208 w 2031501" name="connsiteX2"/>
              <a:gd fmla="*/ 2031501 h 2031501" name="connsiteY2"/>
              <a:gd fmla="*/ 0 w 2031501" name="connsiteX3"/>
              <a:gd fmla="*/ 1004208 h 2031501" name="connsiteY3"/>
              <a:gd fmla="*/ 1027293 w 2031501" name="connsiteX4"/>
              <a:gd fmla="*/ 0 h 20315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31501" w="2031501">
                <a:moveTo>
                  <a:pt x="1027293" y="0"/>
                </a:moveTo>
                <a:lnTo>
                  <a:pt x="2031501" y="1027293"/>
                </a:lnTo>
                <a:lnTo>
                  <a:pt x="1004208" y="2031501"/>
                </a:lnTo>
                <a:lnTo>
                  <a:pt x="0" y="1004208"/>
                </a:lnTo>
                <a:lnTo>
                  <a:pt x="1027293" y="0"/>
                </a:lnTo>
                <a:close/>
              </a:path>
            </a:pathLst>
          </a:custGeom>
        </p:spPr>
      </p:pic>
      <p:pic>
        <p:nvPicPr>
          <p:cNvPr id="13" name="图片 12"/>
          <p:cNvPicPr>
            <a:picLocks noChangeAspect="1"/>
          </p:cNvPicPr>
          <p:nvPr/>
        </p:nvPicPr>
        <p:blipFill>
          <a:blip r:embed="rId7">
            <a:extLst>
              <a:ext uri="{28A0092B-C50C-407E-A947-70E740481C1C}">
                <a14:useLocalDpi/>
              </a:ext>
            </a:extLst>
          </a:blip>
          <a:stretch>
            <a:fillRect/>
          </a:stretch>
        </p:blipFill>
        <p:spPr>
          <a:xfrm>
            <a:off x="6560782" y="1102126"/>
            <a:ext cx="827703" cy="827703"/>
          </a:xfrm>
          <a:custGeom>
            <a:gdLst>
              <a:gd fmla="*/ 313915 w 620777" name="connsiteX0"/>
              <a:gd fmla="*/ 0 h 620777" name="connsiteY0"/>
              <a:gd fmla="*/ 620777 w 620777" name="connsiteX1"/>
              <a:gd fmla="*/ 313915 h 620777" name="connsiteY1"/>
              <a:gd fmla="*/ 306861 w 620777" name="connsiteX2"/>
              <a:gd fmla="*/ 620777 h 620777" name="connsiteY2"/>
              <a:gd fmla="*/ 0 w 620777" name="connsiteX3"/>
              <a:gd fmla="*/ 306861 h 620777" name="connsiteY3"/>
              <a:gd fmla="*/ 313915 w 620777" name="connsiteX4"/>
              <a:gd fmla="*/ 0 h 620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20777" w="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376571" y="2520100"/>
            <a:ext cx="1219200" cy="1219200"/>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 name="矩形 14"/>
          <p:cNvSpPr/>
          <p:nvPr/>
        </p:nvSpPr>
        <p:spPr>
          <a:xfrm rot="2685974">
            <a:off x="8722562" y="3231980"/>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 name="矩形 15"/>
          <p:cNvSpPr/>
          <p:nvPr/>
        </p:nvSpPr>
        <p:spPr>
          <a:xfrm rot="2657183">
            <a:off x="7184718" y="1788738"/>
            <a:ext cx="642029" cy="5421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7" name="矩形 16"/>
          <p:cNvSpPr/>
          <p:nvPr/>
        </p:nvSpPr>
        <p:spPr>
          <a:xfrm rot="2685974">
            <a:off x="6048599" y="1340051"/>
            <a:ext cx="340936" cy="340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8" name="矩形 17"/>
          <p:cNvSpPr/>
          <p:nvPr/>
        </p:nvSpPr>
        <p:spPr>
          <a:xfrm rot="2685974">
            <a:off x="6019563" y="738468"/>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9" name="矩形 18"/>
          <p:cNvSpPr/>
          <p:nvPr/>
        </p:nvSpPr>
        <p:spPr>
          <a:xfrm rot="2685974">
            <a:off x="12267216" y="3630956"/>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0" name="矩形 19"/>
          <p:cNvSpPr/>
          <p:nvPr/>
        </p:nvSpPr>
        <p:spPr>
          <a:xfrm rot="2731766">
            <a:off x="7502217" y="2462356"/>
            <a:ext cx="1057708" cy="10725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1" name="矩形 20"/>
          <p:cNvSpPr/>
          <p:nvPr/>
        </p:nvSpPr>
        <p:spPr>
          <a:xfrm rot="2685974">
            <a:off x="6948683" y="3184033"/>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2" name="矩形 21"/>
          <p:cNvSpPr/>
          <p:nvPr/>
        </p:nvSpPr>
        <p:spPr>
          <a:xfrm rot="2685974">
            <a:off x="6562710" y="3320747"/>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3" name="任意多边形 22"/>
          <p:cNvSpPr/>
          <p:nvPr/>
        </p:nvSpPr>
        <p:spPr>
          <a:xfrm rot="2680233">
            <a:off x="6744018" y="4872236"/>
            <a:ext cx="7191213" cy="6332337"/>
          </a:xfrm>
          <a:custGeom>
            <a:gdLst>
              <a:gd fmla="*/ 0 w 5393410" name="connsiteX0"/>
              <a:gd fmla="*/ 0 h 4749253" name="connsiteY0"/>
              <a:gd fmla="*/ 4406292 w 5393410" name="connsiteX1"/>
              <a:gd fmla="*/ 0 h 4749253" name="connsiteY1"/>
              <a:gd fmla="*/ 5393410 w 5393410" name="connsiteX2"/>
              <a:gd fmla="*/ 998536 h 4749253" name="connsiteY2"/>
              <a:gd fmla="*/ 1599309 w 5393410" name="connsiteX3"/>
              <a:gd fmla="*/ 4749253 h 4749253" name="connsiteY3"/>
              <a:gd fmla="*/ 0 w 5393410" name="connsiteX4"/>
              <a:gd fmla="*/ 4749253 h 474925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749253" w="5393410">
                <a:moveTo>
                  <a:pt x="0" y="0"/>
                </a:moveTo>
                <a:lnTo>
                  <a:pt x="4406292" y="0"/>
                </a:lnTo>
                <a:lnTo>
                  <a:pt x="5393410" y="998536"/>
                </a:lnTo>
                <a:lnTo>
                  <a:pt x="1599309" y="4749253"/>
                </a:lnTo>
                <a:lnTo>
                  <a:pt x="0" y="4749253"/>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cxnSp>
        <p:nvCxnSpPr>
          <p:cNvPr id="24" name="直接连接符 23"/>
          <p:cNvCxnSpPr/>
          <p:nvPr/>
        </p:nvCxnSpPr>
        <p:spPr>
          <a:xfrm>
            <a:off x="10003066" y="3597144"/>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931589" y="3637361"/>
            <a:ext cx="4073316" cy="409124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49195" y="7739065"/>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915" y="2996952"/>
            <a:ext cx="6247130" cy="1767840"/>
          </a:xfrm>
          <a:prstGeom prst="rect">
            <a:avLst/>
          </a:prstGeom>
          <a:noFill/>
        </p:spPr>
        <p:txBody>
          <a:bodyPr rtlCol="0" wrap="none">
            <a:spAutoFit/>
          </a:bodyPr>
          <a:lstStyle/>
          <a:p>
            <a:r>
              <a:rPr altLang="zh-CN" b="1" lang="en-US" sz="11000">
                <a:solidFill>
                  <a:srgbClr val="1557AE"/>
                </a:solidFill>
                <a:latin charset="-122" pitchFamily="34" typeface="微软雅黑"/>
                <a:ea charset="-122" pitchFamily="34" typeface="微软雅黑"/>
              </a:rPr>
              <a:t>THANKS</a:t>
            </a:r>
          </a:p>
        </p:txBody>
      </p:sp>
      <p:sp>
        <p:nvSpPr>
          <p:cNvPr id="29" name="矩形 28"/>
          <p:cNvSpPr/>
          <p:nvPr/>
        </p:nvSpPr>
        <p:spPr>
          <a:xfrm>
            <a:off x="144926" y="5418897"/>
            <a:ext cx="2127567" cy="375971"/>
          </a:xfrm>
          <a:prstGeom prst="rect">
            <a:avLst/>
          </a:prstGeom>
          <a:effectLst/>
        </p:spPr>
        <p:txBody>
          <a:bodyPr wrap="none">
            <a:spAutoFit/>
          </a:bodyPr>
          <a:lstStyle/>
          <a:p>
            <a:r>
              <a:rPr altLang="en-US" lang="zh-CN" sz="1867">
                <a:solidFill>
                  <a:srgbClr val="1557AE"/>
                </a:solidFill>
                <a:latin charset="-122" pitchFamily="34" typeface="微软雅黑"/>
                <a:ea charset="-122" pitchFamily="34" typeface="微软雅黑"/>
              </a:rPr>
              <a:t>汇报人：张XXXXX</a:t>
            </a:r>
          </a:p>
        </p:txBody>
      </p:sp>
      <p:cxnSp>
        <p:nvCxnSpPr>
          <p:cNvPr id="30" name="直接连接符 29"/>
          <p:cNvCxnSpPr/>
          <p:nvPr/>
        </p:nvCxnSpPr>
        <p:spPr>
          <a:xfrm>
            <a:off x="333923" y="4833540"/>
            <a:ext cx="777988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33924" y="4814186"/>
            <a:ext cx="5502103" cy="4800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2400">
              <a:solidFill>
                <a:srgbClr val="1557AE"/>
              </a:solidFill>
            </a:endParaRPr>
          </a:p>
        </p:txBody>
      </p:sp>
      <p:sp>
        <p:nvSpPr>
          <p:cNvPr id="32" name="矩形 31"/>
          <p:cNvSpPr/>
          <p:nvPr/>
        </p:nvSpPr>
        <p:spPr>
          <a:xfrm>
            <a:off x="333923" y="4842833"/>
            <a:ext cx="5478780" cy="416509"/>
          </a:xfrm>
          <a:prstGeom prst="rect">
            <a:avLst/>
          </a:prstGeom>
          <a:noFill/>
          <a:ln>
            <a:noFill/>
          </a:ln>
          <a:effectLst/>
        </p:spPr>
        <p:txBody>
          <a:bodyPr wrap="none">
            <a:spAutoFit/>
          </a:bodyPr>
          <a:lstStyle/>
          <a:p>
            <a:r>
              <a:rPr altLang="en-US" lang="zh-CN" sz="2133">
                <a:solidFill>
                  <a:schemeClr val="bg1"/>
                </a:solidFill>
                <a:latin charset="-122" pitchFamily="34" typeface="微软雅黑"/>
                <a:ea charset="-122" pitchFamily="34" typeface="微软雅黑"/>
              </a:rPr>
              <a:t>工作总结    会议报告    商务演示    工作计划</a:t>
            </a:r>
          </a:p>
        </p:txBody>
      </p:sp>
    </p:spTree>
    <p:extLst>
      <p:ext uri="{BB962C8B-B14F-4D97-AF65-F5344CB8AC3E}">
        <p14:creationId val="2162230439"/>
      </p:ext>
    </p:extLst>
  </p:cSld>
  <p:clrMapOvr>
    <a:masterClrMapping/>
  </p:clrMapOvr>
  <mc:AlternateContent>
    <mc:Choice Requires="p14">
      <p:transition p14:dur="4000" spd="slow">
        <p14:vortex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fltVal val="0"/>
                                          </p:val>
                                        </p:tav>
                                        <p:tav tm="100000">
                                          <p:val>
                                            <p:strVal val="#ppt_w"/>
                                          </p:val>
                                        </p:tav>
                                      </p:tavLst>
                                    </p:anim>
                                    <p:anim calcmode="lin" valueType="num">
                                      <p:cBhvr>
                                        <p:cTn dur="1000" fill="hold" id="8"/>
                                        <p:tgtEl>
                                          <p:spTgt spid="6"/>
                                        </p:tgtEl>
                                        <p:attrNameLst>
                                          <p:attrName>ppt_h</p:attrName>
                                        </p:attrNameLst>
                                      </p:cBhvr>
                                      <p:tavLst>
                                        <p:tav tm="0">
                                          <p:val>
                                            <p:fltVal val="0"/>
                                          </p:val>
                                        </p:tav>
                                        <p:tav tm="100000">
                                          <p:val>
                                            <p:strVal val="#ppt_h"/>
                                          </p:val>
                                        </p:tav>
                                      </p:tavLst>
                                    </p:anim>
                                    <p:anim calcmode="lin" valueType="num">
                                      <p:cBhvr>
                                        <p:cTn dur="1000" fill="hold" id="9"/>
                                        <p:tgtEl>
                                          <p:spTgt spid="6"/>
                                        </p:tgtEl>
                                        <p:attrNameLst>
                                          <p:attrName>style.rotation</p:attrName>
                                        </p:attrNameLst>
                                      </p:cBhvr>
                                      <p:tavLst>
                                        <p:tav tm="0">
                                          <p:val>
                                            <p:fltVal val="90"/>
                                          </p:val>
                                        </p:tav>
                                        <p:tav tm="100000">
                                          <p:val>
                                            <p:fltVal val="0"/>
                                          </p:val>
                                        </p:tav>
                                      </p:tavLst>
                                    </p:anim>
                                    <p:animEffect filter="fade" transition="in">
                                      <p:cBhvr>
                                        <p:cTn dur="1000" id="10"/>
                                        <p:tgtEl>
                                          <p:spTgt spid="6"/>
                                        </p:tgtEl>
                                      </p:cBhvr>
                                    </p:animEffect>
                                  </p:childTnLst>
                                </p:cTn>
                              </p:par>
                              <p:par>
                                <p:cTn fill="hold" id="11" nodeType="withEffect" presetClass="entr" presetID="31" presetSubtype="0">
                                  <p:stCondLst>
                                    <p:cond delay="200"/>
                                  </p:stCondLst>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fltVal val="0"/>
                                          </p:val>
                                        </p:tav>
                                        <p:tav tm="100000">
                                          <p:val>
                                            <p:strVal val="#ppt_w"/>
                                          </p:val>
                                        </p:tav>
                                      </p:tavLst>
                                    </p:anim>
                                    <p:anim calcmode="lin" valueType="num">
                                      <p:cBhvr>
                                        <p:cTn dur="1000" fill="hold" id="14"/>
                                        <p:tgtEl>
                                          <p:spTgt spid="7"/>
                                        </p:tgtEl>
                                        <p:attrNameLst>
                                          <p:attrName>ppt_h</p:attrName>
                                        </p:attrNameLst>
                                      </p:cBhvr>
                                      <p:tavLst>
                                        <p:tav tm="0">
                                          <p:val>
                                            <p:fltVal val="0"/>
                                          </p:val>
                                        </p:tav>
                                        <p:tav tm="100000">
                                          <p:val>
                                            <p:strVal val="#ppt_h"/>
                                          </p:val>
                                        </p:tav>
                                      </p:tavLst>
                                    </p:anim>
                                    <p:anim calcmode="lin" valueType="num">
                                      <p:cBhvr>
                                        <p:cTn dur="1000" fill="hold" id="15"/>
                                        <p:tgtEl>
                                          <p:spTgt spid="7"/>
                                        </p:tgtEl>
                                        <p:attrNameLst>
                                          <p:attrName>style.rotation</p:attrName>
                                        </p:attrNameLst>
                                      </p:cBhvr>
                                      <p:tavLst>
                                        <p:tav tm="0">
                                          <p:val>
                                            <p:fltVal val="90"/>
                                          </p:val>
                                        </p:tav>
                                        <p:tav tm="100000">
                                          <p:val>
                                            <p:fltVal val="0"/>
                                          </p:val>
                                        </p:tav>
                                      </p:tavLst>
                                    </p:anim>
                                    <p:animEffect filter="fade" transition="in">
                                      <p:cBhvr>
                                        <p:cTn dur="1000" id="16"/>
                                        <p:tgtEl>
                                          <p:spTgt spid="7"/>
                                        </p:tgtEl>
                                      </p:cBhvr>
                                    </p:animEffect>
                                  </p:childTnLst>
                                </p:cTn>
                              </p:par>
                              <p:par>
                                <p:cTn fill="hold" id="17" nodeType="withEffect" presetClass="entr" presetID="31" presetSubtype="0">
                                  <p:stCondLst>
                                    <p:cond delay="300"/>
                                  </p:stCondLst>
                                  <p:childTnLst>
                                    <p:set>
                                      <p:cBhvr>
                                        <p:cTn dur="1" fill="hold" id="18">
                                          <p:stCondLst>
                                            <p:cond delay="0"/>
                                          </p:stCondLst>
                                        </p:cTn>
                                        <p:tgtEl>
                                          <p:spTgt spid="8"/>
                                        </p:tgtEl>
                                        <p:attrNameLst>
                                          <p:attrName>style.visibility</p:attrName>
                                        </p:attrNameLst>
                                      </p:cBhvr>
                                      <p:to>
                                        <p:strVal val="visible"/>
                                      </p:to>
                                    </p:set>
                                    <p:anim calcmode="lin" valueType="num">
                                      <p:cBhvr>
                                        <p:cTn dur="1000" fill="hold" id="19"/>
                                        <p:tgtEl>
                                          <p:spTgt spid="8"/>
                                        </p:tgtEl>
                                        <p:attrNameLst>
                                          <p:attrName>ppt_w</p:attrName>
                                        </p:attrNameLst>
                                      </p:cBhvr>
                                      <p:tavLst>
                                        <p:tav tm="0">
                                          <p:val>
                                            <p:fltVal val="0"/>
                                          </p:val>
                                        </p:tav>
                                        <p:tav tm="100000">
                                          <p:val>
                                            <p:strVal val="#ppt_w"/>
                                          </p:val>
                                        </p:tav>
                                      </p:tavLst>
                                    </p:anim>
                                    <p:anim calcmode="lin" valueType="num">
                                      <p:cBhvr>
                                        <p:cTn dur="1000" fill="hold" id="20"/>
                                        <p:tgtEl>
                                          <p:spTgt spid="8"/>
                                        </p:tgtEl>
                                        <p:attrNameLst>
                                          <p:attrName>ppt_h</p:attrName>
                                        </p:attrNameLst>
                                      </p:cBhvr>
                                      <p:tavLst>
                                        <p:tav tm="0">
                                          <p:val>
                                            <p:fltVal val="0"/>
                                          </p:val>
                                        </p:tav>
                                        <p:tav tm="100000">
                                          <p:val>
                                            <p:strVal val="#ppt_h"/>
                                          </p:val>
                                        </p:tav>
                                      </p:tavLst>
                                    </p:anim>
                                    <p:anim calcmode="lin" valueType="num">
                                      <p:cBhvr>
                                        <p:cTn dur="1000" fill="hold" id="21"/>
                                        <p:tgtEl>
                                          <p:spTgt spid="8"/>
                                        </p:tgtEl>
                                        <p:attrNameLst>
                                          <p:attrName>style.rotation</p:attrName>
                                        </p:attrNameLst>
                                      </p:cBhvr>
                                      <p:tavLst>
                                        <p:tav tm="0">
                                          <p:val>
                                            <p:fltVal val="90"/>
                                          </p:val>
                                        </p:tav>
                                        <p:tav tm="100000">
                                          <p:val>
                                            <p:fltVal val="0"/>
                                          </p:val>
                                        </p:tav>
                                      </p:tavLst>
                                    </p:anim>
                                    <p:animEffect filter="fade" transition="in">
                                      <p:cBhvr>
                                        <p:cTn dur="1000" id="22"/>
                                        <p:tgtEl>
                                          <p:spTgt spid="8"/>
                                        </p:tgtEl>
                                      </p:cBhvr>
                                    </p:animEffect>
                                  </p:childTnLst>
                                </p:cTn>
                              </p:par>
                              <p:par>
                                <p:cTn fill="hold" id="23" nodeType="withEffect" presetClass="entr" presetID="31" presetSubtype="0">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p:cTn dur="1000" fill="hold" id="25"/>
                                        <p:tgtEl>
                                          <p:spTgt spid="11"/>
                                        </p:tgtEl>
                                        <p:attrNameLst>
                                          <p:attrName>ppt_w</p:attrName>
                                        </p:attrNameLst>
                                      </p:cBhvr>
                                      <p:tavLst>
                                        <p:tav tm="0">
                                          <p:val>
                                            <p:fltVal val="0"/>
                                          </p:val>
                                        </p:tav>
                                        <p:tav tm="100000">
                                          <p:val>
                                            <p:strVal val="#ppt_w"/>
                                          </p:val>
                                        </p:tav>
                                      </p:tavLst>
                                    </p:anim>
                                    <p:anim calcmode="lin" valueType="num">
                                      <p:cBhvr>
                                        <p:cTn dur="1000" fill="hold" id="26"/>
                                        <p:tgtEl>
                                          <p:spTgt spid="11"/>
                                        </p:tgtEl>
                                        <p:attrNameLst>
                                          <p:attrName>ppt_h</p:attrName>
                                        </p:attrNameLst>
                                      </p:cBhvr>
                                      <p:tavLst>
                                        <p:tav tm="0">
                                          <p:val>
                                            <p:fltVal val="0"/>
                                          </p:val>
                                        </p:tav>
                                        <p:tav tm="100000">
                                          <p:val>
                                            <p:strVal val="#ppt_h"/>
                                          </p:val>
                                        </p:tav>
                                      </p:tavLst>
                                    </p:anim>
                                    <p:anim calcmode="lin" valueType="num">
                                      <p:cBhvr>
                                        <p:cTn dur="1000" fill="hold" id="27"/>
                                        <p:tgtEl>
                                          <p:spTgt spid="11"/>
                                        </p:tgtEl>
                                        <p:attrNameLst>
                                          <p:attrName>style.rotation</p:attrName>
                                        </p:attrNameLst>
                                      </p:cBhvr>
                                      <p:tavLst>
                                        <p:tav tm="0">
                                          <p:val>
                                            <p:fltVal val="90"/>
                                          </p:val>
                                        </p:tav>
                                        <p:tav tm="100000">
                                          <p:val>
                                            <p:fltVal val="0"/>
                                          </p:val>
                                        </p:tav>
                                      </p:tavLst>
                                    </p:anim>
                                    <p:animEffect filter="fade" transition="in">
                                      <p:cBhvr>
                                        <p:cTn dur="1000" id="28"/>
                                        <p:tgtEl>
                                          <p:spTgt spid="11"/>
                                        </p:tgtEl>
                                      </p:cBhvr>
                                    </p:animEffect>
                                  </p:childTnLst>
                                </p:cTn>
                              </p:par>
                              <p:par>
                                <p:cTn fill="hold" id="29" nodeType="withEffect" presetClass="entr" presetID="31" presetSubtype="0">
                                  <p:stCondLst>
                                    <p:cond delay="400"/>
                                  </p:stCondLst>
                                  <p:childTnLst>
                                    <p:set>
                                      <p:cBhvr>
                                        <p:cTn dur="1" fill="hold" id="30">
                                          <p:stCondLst>
                                            <p:cond delay="0"/>
                                          </p:stCondLst>
                                        </p:cTn>
                                        <p:tgtEl>
                                          <p:spTgt spid="13"/>
                                        </p:tgtEl>
                                        <p:attrNameLst>
                                          <p:attrName>style.visibility</p:attrName>
                                        </p:attrNameLst>
                                      </p:cBhvr>
                                      <p:to>
                                        <p:strVal val="visible"/>
                                      </p:to>
                                    </p:set>
                                    <p:anim calcmode="lin" valueType="num">
                                      <p:cBhvr>
                                        <p:cTn dur="1000" fill="hold" id="31"/>
                                        <p:tgtEl>
                                          <p:spTgt spid="13"/>
                                        </p:tgtEl>
                                        <p:attrNameLst>
                                          <p:attrName>ppt_w</p:attrName>
                                        </p:attrNameLst>
                                      </p:cBhvr>
                                      <p:tavLst>
                                        <p:tav tm="0">
                                          <p:val>
                                            <p:fltVal val="0"/>
                                          </p:val>
                                        </p:tav>
                                        <p:tav tm="100000">
                                          <p:val>
                                            <p:strVal val="#ppt_w"/>
                                          </p:val>
                                        </p:tav>
                                      </p:tavLst>
                                    </p:anim>
                                    <p:anim calcmode="lin" valueType="num">
                                      <p:cBhvr>
                                        <p:cTn dur="1000" fill="hold" id="32"/>
                                        <p:tgtEl>
                                          <p:spTgt spid="13"/>
                                        </p:tgtEl>
                                        <p:attrNameLst>
                                          <p:attrName>ppt_h</p:attrName>
                                        </p:attrNameLst>
                                      </p:cBhvr>
                                      <p:tavLst>
                                        <p:tav tm="0">
                                          <p:val>
                                            <p:fltVal val="0"/>
                                          </p:val>
                                        </p:tav>
                                        <p:tav tm="100000">
                                          <p:val>
                                            <p:strVal val="#ppt_h"/>
                                          </p:val>
                                        </p:tav>
                                      </p:tavLst>
                                    </p:anim>
                                    <p:anim calcmode="lin" valueType="num">
                                      <p:cBhvr>
                                        <p:cTn dur="1000" fill="hold" id="33"/>
                                        <p:tgtEl>
                                          <p:spTgt spid="13"/>
                                        </p:tgtEl>
                                        <p:attrNameLst>
                                          <p:attrName>style.rotation</p:attrName>
                                        </p:attrNameLst>
                                      </p:cBhvr>
                                      <p:tavLst>
                                        <p:tav tm="0">
                                          <p:val>
                                            <p:fltVal val="90"/>
                                          </p:val>
                                        </p:tav>
                                        <p:tav tm="100000">
                                          <p:val>
                                            <p:fltVal val="0"/>
                                          </p:val>
                                        </p:tav>
                                      </p:tavLst>
                                    </p:anim>
                                    <p:animEffect filter="fade" transition="in">
                                      <p:cBhvr>
                                        <p:cTn dur="1000" id="34"/>
                                        <p:tgtEl>
                                          <p:spTgt spid="13"/>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1000" fill="hold" id="37"/>
                                        <p:tgtEl>
                                          <p:spTgt spid="14"/>
                                        </p:tgtEl>
                                        <p:attrNameLst>
                                          <p:attrName>ppt_w</p:attrName>
                                        </p:attrNameLst>
                                      </p:cBhvr>
                                      <p:tavLst>
                                        <p:tav tm="0">
                                          <p:val>
                                            <p:fltVal val="0"/>
                                          </p:val>
                                        </p:tav>
                                        <p:tav tm="100000">
                                          <p:val>
                                            <p:strVal val="#ppt_w"/>
                                          </p:val>
                                        </p:tav>
                                      </p:tavLst>
                                    </p:anim>
                                    <p:anim calcmode="lin" valueType="num">
                                      <p:cBhvr>
                                        <p:cTn dur="1000" fill="hold" id="38"/>
                                        <p:tgtEl>
                                          <p:spTgt spid="14"/>
                                        </p:tgtEl>
                                        <p:attrNameLst>
                                          <p:attrName>ppt_h</p:attrName>
                                        </p:attrNameLst>
                                      </p:cBhvr>
                                      <p:tavLst>
                                        <p:tav tm="0">
                                          <p:val>
                                            <p:fltVal val="0"/>
                                          </p:val>
                                        </p:tav>
                                        <p:tav tm="100000">
                                          <p:val>
                                            <p:strVal val="#ppt_h"/>
                                          </p:val>
                                        </p:tav>
                                      </p:tavLst>
                                    </p:anim>
                                    <p:anim calcmode="lin" valueType="num">
                                      <p:cBhvr>
                                        <p:cTn dur="1000" fill="hold" id="39"/>
                                        <p:tgtEl>
                                          <p:spTgt spid="14"/>
                                        </p:tgtEl>
                                        <p:attrNameLst>
                                          <p:attrName>style.rotation</p:attrName>
                                        </p:attrNameLst>
                                      </p:cBhvr>
                                      <p:tavLst>
                                        <p:tav tm="0">
                                          <p:val>
                                            <p:fltVal val="90"/>
                                          </p:val>
                                        </p:tav>
                                        <p:tav tm="100000">
                                          <p:val>
                                            <p:fltVal val="0"/>
                                          </p:val>
                                        </p:tav>
                                      </p:tavLst>
                                    </p:anim>
                                    <p:animEffect filter="fade" transition="in">
                                      <p:cBhvr>
                                        <p:cTn dur="1000" id="40"/>
                                        <p:tgtEl>
                                          <p:spTgt spid="14"/>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p:cTn dur="1200" fill="hold" id="43"/>
                                        <p:tgtEl>
                                          <p:spTgt spid="15"/>
                                        </p:tgtEl>
                                        <p:attrNameLst>
                                          <p:attrName>ppt_w</p:attrName>
                                        </p:attrNameLst>
                                      </p:cBhvr>
                                      <p:tavLst>
                                        <p:tav tm="0">
                                          <p:val>
                                            <p:fltVal val="0"/>
                                          </p:val>
                                        </p:tav>
                                        <p:tav tm="100000">
                                          <p:val>
                                            <p:strVal val="#ppt_w"/>
                                          </p:val>
                                        </p:tav>
                                      </p:tavLst>
                                    </p:anim>
                                    <p:anim calcmode="lin" valueType="num">
                                      <p:cBhvr>
                                        <p:cTn dur="1200" fill="hold" id="44"/>
                                        <p:tgtEl>
                                          <p:spTgt spid="15"/>
                                        </p:tgtEl>
                                        <p:attrNameLst>
                                          <p:attrName>ppt_h</p:attrName>
                                        </p:attrNameLst>
                                      </p:cBhvr>
                                      <p:tavLst>
                                        <p:tav tm="0">
                                          <p:val>
                                            <p:fltVal val="0"/>
                                          </p:val>
                                        </p:tav>
                                        <p:tav tm="100000">
                                          <p:val>
                                            <p:strVal val="#ppt_h"/>
                                          </p:val>
                                        </p:tav>
                                      </p:tavLst>
                                    </p:anim>
                                    <p:anim calcmode="lin" valueType="num">
                                      <p:cBhvr>
                                        <p:cTn dur="1200" fill="hold" id="45"/>
                                        <p:tgtEl>
                                          <p:spTgt spid="15"/>
                                        </p:tgtEl>
                                        <p:attrNameLst>
                                          <p:attrName>style.rotation</p:attrName>
                                        </p:attrNameLst>
                                      </p:cBhvr>
                                      <p:tavLst>
                                        <p:tav tm="0">
                                          <p:val>
                                            <p:fltVal val="90"/>
                                          </p:val>
                                        </p:tav>
                                        <p:tav tm="100000">
                                          <p:val>
                                            <p:fltVal val="0"/>
                                          </p:val>
                                        </p:tav>
                                      </p:tavLst>
                                    </p:anim>
                                    <p:animEffect filter="fade" transition="in">
                                      <p:cBhvr>
                                        <p:cTn dur="1200" id="46"/>
                                        <p:tgtEl>
                                          <p:spTgt spid="15"/>
                                        </p:tgtEl>
                                      </p:cBhvr>
                                    </p:animEffect>
                                  </p:childTnLst>
                                </p:cTn>
                              </p:par>
                              <p:par>
                                <p:cTn fill="hold" grpId="0" id="47" nodeType="withEffect" presetClass="entr" presetID="31" presetSubtype="0">
                                  <p:stCondLst>
                                    <p:cond delay="300"/>
                                  </p:stCondLst>
                                  <p:childTnLst>
                                    <p:set>
                                      <p:cBhvr>
                                        <p:cTn dur="1" fill="hold" id="48">
                                          <p:stCondLst>
                                            <p:cond delay="0"/>
                                          </p:stCondLst>
                                        </p:cTn>
                                        <p:tgtEl>
                                          <p:spTgt spid="16"/>
                                        </p:tgtEl>
                                        <p:attrNameLst>
                                          <p:attrName>style.visibility</p:attrName>
                                        </p:attrNameLst>
                                      </p:cBhvr>
                                      <p:to>
                                        <p:strVal val="visible"/>
                                      </p:to>
                                    </p:set>
                                    <p:anim calcmode="lin" valueType="num">
                                      <p:cBhvr>
                                        <p:cTn dur="1000" fill="hold" id="49"/>
                                        <p:tgtEl>
                                          <p:spTgt spid="16"/>
                                        </p:tgtEl>
                                        <p:attrNameLst>
                                          <p:attrName>ppt_w</p:attrName>
                                        </p:attrNameLst>
                                      </p:cBhvr>
                                      <p:tavLst>
                                        <p:tav tm="0">
                                          <p:val>
                                            <p:fltVal val="0"/>
                                          </p:val>
                                        </p:tav>
                                        <p:tav tm="100000">
                                          <p:val>
                                            <p:strVal val="#ppt_w"/>
                                          </p:val>
                                        </p:tav>
                                      </p:tavLst>
                                    </p:anim>
                                    <p:anim calcmode="lin" valueType="num">
                                      <p:cBhvr>
                                        <p:cTn dur="1000" fill="hold" id="50"/>
                                        <p:tgtEl>
                                          <p:spTgt spid="16"/>
                                        </p:tgtEl>
                                        <p:attrNameLst>
                                          <p:attrName>ppt_h</p:attrName>
                                        </p:attrNameLst>
                                      </p:cBhvr>
                                      <p:tavLst>
                                        <p:tav tm="0">
                                          <p:val>
                                            <p:fltVal val="0"/>
                                          </p:val>
                                        </p:tav>
                                        <p:tav tm="100000">
                                          <p:val>
                                            <p:strVal val="#ppt_h"/>
                                          </p:val>
                                        </p:tav>
                                      </p:tavLst>
                                    </p:anim>
                                    <p:anim calcmode="lin" valueType="num">
                                      <p:cBhvr>
                                        <p:cTn dur="1000" fill="hold" id="51"/>
                                        <p:tgtEl>
                                          <p:spTgt spid="16"/>
                                        </p:tgtEl>
                                        <p:attrNameLst>
                                          <p:attrName>style.rotation</p:attrName>
                                        </p:attrNameLst>
                                      </p:cBhvr>
                                      <p:tavLst>
                                        <p:tav tm="0">
                                          <p:val>
                                            <p:fltVal val="90"/>
                                          </p:val>
                                        </p:tav>
                                        <p:tav tm="100000">
                                          <p:val>
                                            <p:fltVal val="0"/>
                                          </p:val>
                                        </p:tav>
                                      </p:tavLst>
                                    </p:anim>
                                    <p:animEffect filter="fade" transition="in">
                                      <p:cBhvr>
                                        <p:cTn dur="1000" id="52"/>
                                        <p:tgtEl>
                                          <p:spTgt spid="16"/>
                                        </p:tgtEl>
                                      </p:cBhvr>
                                    </p:animEffect>
                                  </p:childTnLst>
                                </p:cTn>
                              </p:par>
                              <p:par>
                                <p:cTn fill="hold" grpId="0" id="53" nodeType="withEffect" presetClass="entr" presetID="31" presetSubtype="0">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p:cTn dur="1000" fill="hold" id="55"/>
                                        <p:tgtEl>
                                          <p:spTgt spid="17"/>
                                        </p:tgtEl>
                                        <p:attrNameLst>
                                          <p:attrName>ppt_w</p:attrName>
                                        </p:attrNameLst>
                                      </p:cBhvr>
                                      <p:tavLst>
                                        <p:tav tm="0">
                                          <p:val>
                                            <p:fltVal val="0"/>
                                          </p:val>
                                        </p:tav>
                                        <p:tav tm="100000">
                                          <p:val>
                                            <p:strVal val="#ppt_w"/>
                                          </p:val>
                                        </p:tav>
                                      </p:tavLst>
                                    </p:anim>
                                    <p:anim calcmode="lin" valueType="num">
                                      <p:cBhvr>
                                        <p:cTn dur="1000" fill="hold" id="56"/>
                                        <p:tgtEl>
                                          <p:spTgt spid="17"/>
                                        </p:tgtEl>
                                        <p:attrNameLst>
                                          <p:attrName>ppt_h</p:attrName>
                                        </p:attrNameLst>
                                      </p:cBhvr>
                                      <p:tavLst>
                                        <p:tav tm="0">
                                          <p:val>
                                            <p:fltVal val="0"/>
                                          </p:val>
                                        </p:tav>
                                        <p:tav tm="100000">
                                          <p:val>
                                            <p:strVal val="#ppt_h"/>
                                          </p:val>
                                        </p:tav>
                                      </p:tavLst>
                                    </p:anim>
                                    <p:anim calcmode="lin" valueType="num">
                                      <p:cBhvr>
                                        <p:cTn dur="1000" fill="hold" id="57"/>
                                        <p:tgtEl>
                                          <p:spTgt spid="17"/>
                                        </p:tgtEl>
                                        <p:attrNameLst>
                                          <p:attrName>style.rotation</p:attrName>
                                        </p:attrNameLst>
                                      </p:cBhvr>
                                      <p:tavLst>
                                        <p:tav tm="0">
                                          <p:val>
                                            <p:fltVal val="90"/>
                                          </p:val>
                                        </p:tav>
                                        <p:tav tm="100000">
                                          <p:val>
                                            <p:fltVal val="0"/>
                                          </p:val>
                                        </p:tav>
                                      </p:tavLst>
                                    </p:anim>
                                    <p:animEffect filter="fade" transition="in">
                                      <p:cBhvr>
                                        <p:cTn dur="1000" id="58"/>
                                        <p:tgtEl>
                                          <p:spTgt spid="17"/>
                                        </p:tgtEl>
                                      </p:cBhvr>
                                    </p:animEffect>
                                  </p:childTnLst>
                                </p:cTn>
                              </p:par>
                              <p:par>
                                <p:cTn fill="hold" grpId="0" id="59" nodeType="withEffect" presetClass="entr" presetID="31" presetSubtype="0">
                                  <p:stCondLst>
                                    <p:cond delay="700"/>
                                  </p:stCondLst>
                                  <p:childTnLst>
                                    <p:set>
                                      <p:cBhvr>
                                        <p:cTn dur="1" fill="hold" id="60">
                                          <p:stCondLst>
                                            <p:cond delay="0"/>
                                          </p:stCondLst>
                                        </p:cTn>
                                        <p:tgtEl>
                                          <p:spTgt spid="18"/>
                                        </p:tgtEl>
                                        <p:attrNameLst>
                                          <p:attrName>style.visibility</p:attrName>
                                        </p:attrNameLst>
                                      </p:cBhvr>
                                      <p:to>
                                        <p:strVal val="visible"/>
                                      </p:to>
                                    </p:set>
                                    <p:anim calcmode="lin" valueType="num">
                                      <p:cBhvr>
                                        <p:cTn dur="1000" fill="hold" id="61"/>
                                        <p:tgtEl>
                                          <p:spTgt spid="18"/>
                                        </p:tgtEl>
                                        <p:attrNameLst>
                                          <p:attrName>ppt_w</p:attrName>
                                        </p:attrNameLst>
                                      </p:cBhvr>
                                      <p:tavLst>
                                        <p:tav tm="0">
                                          <p:val>
                                            <p:fltVal val="0"/>
                                          </p:val>
                                        </p:tav>
                                        <p:tav tm="100000">
                                          <p:val>
                                            <p:strVal val="#ppt_w"/>
                                          </p:val>
                                        </p:tav>
                                      </p:tavLst>
                                    </p:anim>
                                    <p:anim calcmode="lin" valueType="num">
                                      <p:cBhvr>
                                        <p:cTn dur="1000" fill="hold" id="62"/>
                                        <p:tgtEl>
                                          <p:spTgt spid="18"/>
                                        </p:tgtEl>
                                        <p:attrNameLst>
                                          <p:attrName>ppt_h</p:attrName>
                                        </p:attrNameLst>
                                      </p:cBhvr>
                                      <p:tavLst>
                                        <p:tav tm="0">
                                          <p:val>
                                            <p:fltVal val="0"/>
                                          </p:val>
                                        </p:tav>
                                        <p:tav tm="100000">
                                          <p:val>
                                            <p:strVal val="#ppt_h"/>
                                          </p:val>
                                        </p:tav>
                                      </p:tavLst>
                                    </p:anim>
                                    <p:anim calcmode="lin" valueType="num">
                                      <p:cBhvr>
                                        <p:cTn dur="1000" fill="hold" id="63"/>
                                        <p:tgtEl>
                                          <p:spTgt spid="18"/>
                                        </p:tgtEl>
                                        <p:attrNameLst>
                                          <p:attrName>style.rotation</p:attrName>
                                        </p:attrNameLst>
                                      </p:cBhvr>
                                      <p:tavLst>
                                        <p:tav tm="0">
                                          <p:val>
                                            <p:fltVal val="90"/>
                                          </p:val>
                                        </p:tav>
                                        <p:tav tm="100000">
                                          <p:val>
                                            <p:fltVal val="0"/>
                                          </p:val>
                                        </p:tav>
                                      </p:tavLst>
                                    </p:anim>
                                    <p:animEffect filter="fade" transition="in">
                                      <p:cBhvr>
                                        <p:cTn dur="1000" id="64"/>
                                        <p:tgtEl>
                                          <p:spTgt spid="18"/>
                                        </p:tgtEl>
                                      </p:cBhvr>
                                    </p:animEffect>
                                  </p:childTnLst>
                                </p:cTn>
                              </p:par>
                              <p:par>
                                <p:cTn fill="hold" grpId="0" id="65" nodeType="withEffect" presetClass="entr" presetID="31" presetSubtype="0">
                                  <p:stCondLst>
                                    <p:cond delay="200"/>
                                  </p:stCondLst>
                                  <p:childTnLst>
                                    <p:set>
                                      <p:cBhvr>
                                        <p:cTn dur="1" fill="hold" id="66">
                                          <p:stCondLst>
                                            <p:cond delay="0"/>
                                          </p:stCondLst>
                                        </p:cTn>
                                        <p:tgtEl>
                                          <p:spTgt spid="19"/>
                                        </p:tgtEl>
                                        <p:attrNameLst>
                                          <p:attrName>style.visibility</p:attrName>
                                        </p:attrNameLst>
                                      </p:cBhvr>
                                      <p:to>
                                        <p:strVal val="visible"/>
                                      </p:to>
                                    </p:set>
                                    <p:anim calcmode="lin" valueType="num">
                                      <p:cBhvr>
                                        <p:cTn dur="1000" fill="hold" id="67"/>
                                        <p:tgtEl>
                                          <p:spTgt spid="19"/>
                                        </p:tgtEl>
                                        <p:attrNameLst>
                                          <p:attrName>ppt_w</p:attrName>
                                        </p:attrNameLst>
                                      </p:cBhvr>
                                      <p:tavLst>
                                        <p:tav tm="0">
                                          <p:val>
                                            <p:fltVal val="0"/>
                                          </p:val>
                                        </p:tav>
                                        <p:tav tm="100000">
                                          <p:val>
                                            <p:strVal val="#ppt_w"/>
                                          </p:val>
                                        </p:tav>
                                      </p:tavLst>
                                    </p:anim>
                                    <p:anim calcmode="lin" valueType="num">
                                      <p:cBhvr>
                                        <p:cTn dur="1000" fill="hold" id="68"/>
                                        <p:tgtEl>
                                          <p:spTgt spid="19"/>
                                        </p:tgtEl>
                                        <p:attrNameLst>
                                          <p:attrName>ppt_h</p:attrName>
                                        </p:attrNameLst>
                                      </p:cBhvr>
                                      <p:tavLst>
                                        <p:tav tm="0">
                                          <p:val>
                                            <p:fltVal val="0"/>
                                          </p:val>
                                        </p:tav>
                                        <p:tav tm="100000">
                                          <p:val>
                                            <p:strVal val="#ppt_h"/>
                                          </p:val>
                                        </p:tav>
                                      </p:tavLst>
                                    </p:anim>
                                    <p:anim calcmode="lin" valueType="num">
                                      <p:cBhvr>
                                        <p:cTn dur="1000" fill="hold" id="69"/>
                                        <p:tgtEl>
                                          <p:spTgt spid="19"/>
                                        </p:tgtEl>
                                        <p:attrNameLst>
                                          <p:attrName>style.rotation</p:attrName>
                                        </p:attrNameLst>
                                      </p:cBhvr>
                                      <p:tavLst>
                                        <p:tav tm="0">
                                          <p:val>
                                            <p:fltVal val="90"/>
                                          </p:val>
                                        </p:tav>
                                        <p:tav tm="100000">
                                          <p:val>
                                            <p:fltVal val="0"/>
                                          </p:val>
                                        </p:tav>
                                      </p:tavLst>
                                    </p:anim>
                                    <p:animEffect filter="fade" transition="in">
                                      <p:cBhvr>
                                        <p:cTn dur="1000" id="70"/>
                                        <p:tgtEl>
                                          <p:spTgt spid="19"/>
                                        </p:tgtEl>
                                      </p:cBhvr>
                                    </p:animEffect>
                                  </p:childTnLst>
                                </p:cTn>
                              </p:par>
                              <p:par>
                                <p:cTn fill="hold" grpId="0" id="71" nodeType="withEffect" presetClass="entr" presetID="31" presetSubtype="0">
                                  <p:stCondLst>
                                    <p:cond delay="0"/>
                                  </p:stCondLst>
                                  <p:childTnLst>
                                    <p:set>
                                      <p:cBhvr>
                                        <p:cTn dur="1" fill="hold" id="72">
                                          <p:stCondLst>
                                            <p:cond delay="0"/>
                                          </p:stCondLst>
                                        </p:cTn>
                                        <p:tgtEl>
                                          <p:spTgt spid="20"/>
                                        </p:tgtEl>
                                        <p:attrNameLst>
                                          <p:attrName>style.visibility</p:attrName>
                                        </p:attrNameLst>
                                      </p:cBhvr>
                                      <p:to>
                                        <p:strVal val="visible"/>
                                      </p:to>
                                    </p:set>
                                    <p:anim calcmode="lin" valueType="num">
                                      <p:cBhvr>
                                        <p:cTn dur="1000" fill="hold" id="73"/>
                                        <p:tgtEl>
                                          <p:spTgt spid="20"/>
                                        </p:tgtEl>
                                        <p:attrNameLst>
                                          <p:attrName>ppt_w</p:attrName>
                                        </p:attrNameLst>
                                      </p:cBhvr>
                                      <p:tavLst>
                                        <p:tav tm="0">
                                          <p:val>
                                            <p:fltVal val="0"/>
                                          </p:val>
                                        </p:tav>
                                        <p:tav tm="100000">
                                          <p:val>
                                            <p:strVal val="#ppt_w"/>
                                          </p:val>
                                        </p:tav>
                                      </p:tavLst>
                                    </p:anim>
                                    <p:anim calcmode="lin" valueType="num">
                                      <p:cBhvr>
                                        <p:cTn dur="1000" fill="hold" id="74"/>
                                        <p:tgtEl>
                                          <p:spTgt spid="20"/>
                                        </p:tgtEl>
                                        <p:attrNameLst>
                                          <p:attrName>ppt_h</p:attrName>
                                        </p:attrNameLst>
                                      </p:cBhvr>
                                      <p:tavLst>
                                        <p:tav tm="0">
                                          <p:val>
                                            <p:fltVal val="0"/>
                                          </p:val>
                                        </p:tav>
                                        <p:tav tm="100000">
                                          <p:val>
                                            <p:strVal val="#ppt_h"/>
                                          </p:val>
                                        </p:tav>
                                      </p:tavLst>
                                    </p:anim>
                                    <p:anim calcmode="lin" valueType="num">
                                      <p:cBhvr>
                                        <p:cTn dur="1000" fill="hold" id="75"/>
                                        <p:tgtEl>
                                          <p:spTgt spid="20"/>
                                        </p:tgtEl>
                                        <p:attrNameLst>
                                          <p:attrName>style.rotation</p:attrName>
                                        </p:attrNameLst>
                                      </p:cBhvr>
                                      <p:tavLst>
                                        <p:tav tm="0">
                                          <p:val>
                                            <p:fltVal val="90"/>
                                          </p:val>
                                        </p:tav>
                                        <p:tav tm="100000">
                                          <p:val>
                                            <p:fltVal val="0"/>
                                          </p:val>
                                        </p:tav>
                                      </p:tavLst>
                                    </p:anim>
                                    <p:animEffect filter="fade" transition="in">
                                      <p:cBhvr>
                                        <p:cTn dur="1000" id="76"/>
                                        <p:tgtEl>
                                          <p:spTgt spid="20"/>
                                        </p:tgtEl>
                                      </p:cBhvr>
                                    </p:animEffect>
                                  </p:childTnLst>
                                </p:cTn>
                              </p:par>
                              <p:par>
                                <p:cTn fill="hold" grpId="0" id="77" nodeType="withEffect" presetClass="entr" presetID="31" presetSubtype="0">
                                  <p:stCondLst>
                                    <p:cond delay="300"/>
                                  </p:stCondLst>
                                  <p:childTnLst>
                                    <p:set>
                                      <p:cBhvr>
                                        <p:cTn dur="1" fill="hold" id="78">
                                          <p:stCondLst>
                                            <p:cond delay="0"/>
                                          </p:stCondLst>
                                        </p:cTn>
                                        <p:tgtEl>
                                          <p:spTgt spid="21"/>
                                        </p:tgtEl>
                                        <p:attrNameLst>
                                          <p:attrName>style.visibility</p:attrName>
                                        </p:attrNameLst>
                                      </p:cBhvr>
                                      <p:to>
                                        <p:strVal val="visible"/>
                                      </p:to>
                                    </p:set>
                                    <p:anim calcmode="lin" valueType="num">
                                      <p:cBhvr>
                                        <p:cTn dur="1000" fill="hold" id="79"/>
                                        <p:tgtEl>
                                          <p:spTgt spid="21"/>
                                        </p:tgtEl>
                                        <p:attrNameLst>
                                          <p:attrName>ppt_w</p:attrName>
                                        </p:attrNameLst>
                                      </p:cBhvr>
                                      <p:tavLst>
                                        <p:tav tm="0">
                                          <p:val>
                                            <p:fltVal val="0"/>
                                          </p:val>
                                        </p:tav>
                                        <p:tav tm="100000">
                                          <p:val>
                                            <p:strVal val="#ppt_w"/>
                                          </p:val>
                                        </p:tav>
                                      </p:tavLst>
                                    </p:anim>
                                    <p:anim calcmode="lin" valueType="num">
                                      <p:cBhvr>
                                        <p:cTn dur="1000" fill="hold" id="80"/>
                                        <p:tgtEl>
                                          <p:spTgt spid="21"/>
                                        </p:tgtEl>
                                        <p:attrNameLst>
                                          <p:attrName>ppt_h</p:attrName>
                                        </p:attrNameLst>
                                      </p:cBhvr>
                                      <p:tavLst>
                                        <p:tav tm="0">
                                          <p:val>
                                            <p:fltVal val="0"/>
                                          </p:val>
                                        </p:tav>
                                        <p:tav tm="100000">
                                          <p:val>
                                            <p:strVal val="#ppt_h"/>
                                          </p:val>
                                        </p:tav>
                                      </p:tavLst>
                                    </p:anim>
                                    <p:anim calcmode="lin" valueType="num">
                                      <p:cBhvr>
                                        <p:cTn dur="1000" fill="hold" id="81"/>
                                        <p:tgtEl>
                                          <p:spTgt spid="21"/>
                                        </p:tgtEl>
                                        <p:attrNameLst>
                                          <p:attrName>style.rotation</p:attrName>
                                        </p:attrNameLst>
                                      </p:cBhvr>
                                      <p:tavLst>
                                        <p:tav tm="0">
                                          <p:val>
                                            <p:fltVal val="90"/>
                                          </p:val>
                                        </p:tav>
                                        <p:tav tm="100000">
                                          <p:val>
                                            <p:fltVal val="0"/>
                                          </p:val>
                                        </p:tav>
                                      </p:tavLst>
                                    </p:anim>
                                    <p:animEffect filter="fade" transition="in">
                                      <p:cBhvr>
                                        <p:cTn dur="1000" id="82"/>
                                        <p:tgtEl>
                                          <p:spTgt spid="21"/>
                                        </p:tgtEl>
                                      </p:cBhvr>
                                    </p:animEffect>
                                  </p:childTnLst>
                                </p:cTn>
                              </p:par>
                              <p:par>
                                <p:cTn fill="hold" grpId="0" id="83" nodeType="withEffect" presetClass="entr" presetID="31" presetSubtype="0">
                                  <p:stCondLst>
                                    <p:cond delay="0"/>
                                  </p:stCondLst>
                                  <p:childTnLst>
                                    <p:set>
                                      <p:cBhvr>
                                        <p:cTn dur="1" fill="hold" id="84">
                                          <p:stCondLst>
                                            <p:cond delay="0"/>
                                          </p:stCondLst>
                                        </p:cTn>
                                        <p:tgtEl>
                                          <p:spTgt spid="22"/>
                                        </p:tgtEl>
                                        <p:attrNameLst>
                                          <p:attrName>style.visibility</p:attrName>
                                        </p:attrNameLst>
                                      </p:cBhvr>
                                      <p:to>
                                        <p:strVal val="visible"/>
                                      </p:to>
                                    </p:set>
                                    <p:anim calcmode="lin" valueType="num">
                                      <p:cBhvr>
                                        <p:cTn dur="1000" fill="hold" id="85"/>
                                        <p:tgtEl>
                                          <p:spTgt spid="22"/>
                                        </p:tgtEl>
                                        <p:attrNameLst>
                                          <p:attrName>ppt_w</p:attrName>
                                        </p:attrNameLst>
                                      </p:cBhvr>
                                      <p:tavLst>
                                        <p:tav tm="0">
                                          <p:val>
                                            <p:fltVal val="0"/>
                                          </p:val>
                                        </p:tav>
                                        <p:tav tm="100000">
                                          <p:val>
                                            <p:strVal val="#ppt_w"/>
                                          </p:val>
                                        </p:tav>
                                      </p:tavLst>
                                    </p:anim>
                                    <p:anim calcmode="lin" valueType="num">
                                      <p:cBhvr>
                                        <p:cTn dur="1000" fill="hold" id="86"/>
                                        <p:tgtEl>
                                          <p:spTgt spid="22"/>
                                        </p:tgtEl>
                                        <p:attrNameLst>
                                          <p:attrName>ppt_h</p:attrName>
                                        </p:attrNameLst>
                                      </p:cBhvr>
                                      <p:tavLst>
                                        <p:tav tm="0">
                                          <p:val>
                                            <p:fltVal val="0"/>
                                          </p:val>
                                        </p:tav>
                                        <p:tav tm="100000">
                                          <p:val>
                                            <p:strVal val="#ppt_h"/>
                                          </p:val>
                                        </p:tav>
                                      </p:tavLst>
                                    </p:anim>
                                    <p:anim calcmode="lin" valueType="num">
                                      <p:cBhvr>
                                        <p:cTn dur="1000" fill="hold" id="87"/>
                                        <p:tgtEl>
                                          <p:spTgt spid="22"/>
                                        </p:tgtEl>
                                        <p:attrNameLst>
                                          <p:attrName>style.rotation</p:attrName>
                                        </p:attrNameLst>
                                      </p:cBhvr>
                                      <p:tavLst>
                                        <p:tav tm="0">
                                          <p:val>
                                            <p:fltVal val="90"/>
                                          </p:val>
                                        </p:tav>
                                        <p:tav tm="100000">
                                          <p:val>
                                            <p:fltVal val="0"/>
                                          </p:val>
                                        </p:tav>
                                      </p:tavLst>
                                    </p:anim>
                                    <p:animEffect filter="fade" transition="in">
                                      <p:cBhvr>
                                        <p:cTn dur="1000" id="88"/>
                                        <p:tgtEl>
                                          <p:spTgt spid="22"/>
                                        </p:tgtEl>
                                      </p:cBhvr>
                                    </p:animEffect>
                                  </p:childTnLst>
                                </p:cTn>
                              </p:par>
                            </p:childTnLst>
                          </p:cTn>
                        </p:par>
                        <p:par>
                          <p:cTn fill="hold" id="89" nodeType="afterGroup">
                            <p:stCondLst>
                              <p:cond delay="1700"/>
                            </p:stCondLst>
                            <p:childTnLst>
                              <p:par>
                                <p:cTn fill="hold" grpId="0" id="90" nodeType="afterEffect" presetClass="entr" presetID="42" presetSubtype="0">
                                  <p:stCondLst>
                                    <p:cond delay="0"/>
                                  </p:stCondLst>
                                  <p:childTnLst>
                                    <p:set>
                                      <p:cBhvr>
                                        <p:cTn dur="1" fill="hold" id="91">
                                          <p:stCondLst>
                                            <p:cond delay="0"/>
                                          </p:stCondLst>
                                        </p:cTn>
                                        <p:tgtEl>
                                          <p:spTgt spid="23"/>
                                        </p:tgtEl>
                                        <p:attrNameLst>
                                          <p:attrName>style.visibility</p:attrName>
                                        </p:attrNameLst>
                                      </p:cBhvr>
                                      <p:to>
                                        <p:strVal val="visible"/>
                                      </p:to>
                                    </p:set>
                                    <p:animEffect filter="fade" transition="in">
                                      <p:cBhvr>
                                        <p:cTn dur="1000" id="92"/>
                                        <p:tgtEl>
                                          <p:spTgt spid="23"/>
                                        </p:tgtEl>
                                      </p:cBhvr>
                                    </p:animEffect>
                                    <p:anim calcmode="lin" valueType="num">
                                      <p:cBhvr>
                                        <p:cTn dur="1000" fill="hold" id="93"/>
                                        <p:tgtEl>
                                          <p:spTgt spid="23"/>
                                        </p:tgtEl>
                                        <p:attrNameLst>
                                          <p:attrName>ppt_x</p:attrName>
                                        </p:attrNameLst>
                                      </p:cBhvr>
                                      <p:tavLst>
                                        <p:tav tm="0">
                                          <p:val>
                                            <p:strVal val="#ppt_x"/>
                                          </p:val>
                                        </p:tav>
                                        <p:tav tm="100000">
                                          <p:val>
                                            <p:strVal val="#ppt_x"/>
                                          </p:val>
                                        </p:tav>
                                      </p:tavLst>
                                    </p:anim>
                                    <p:anim calcmode="lin" valueType="num">
                                      <p:cBhvr>
                                        <p:cTn dur="1000" fill="hold" id="94"/>
                                        <p:tgtEl>
                                          <p:spTgt spid="23"/>
                                        </p:tgtEl>
                                        <p:attrNameLst>
                                          <p:attrName>ppt_y</p:attrName>
                                        </p:attrNameLst>
                                      </p:cBhvr>
                                      <p:tavLst>
                                        <p:tav tm="0">
                                          <p:val>
                                            <p:strVal val="#ppt_y+.1"/>
                                          </p:val>
                                        </p:tav>
                                        <p:tav tm="100000">
                                          <p:val>
                                            <p:strVal val="#ppt_y"/>
                                          </p:val>
                                        </p:tav>
                                      </p:tavLst>
                                    </p:anim>
                                  </p:childTnLst>
                                </p:cTn>
                              </p:par>
                              <p:par>
                                <p:cTn fill="hold" id="95" nodeType="withEffect" presetClass="entr" presetID="42" presetSubtype="0">
                                  <p:stCondLst>
                                    <p:cond delay="0"/>
                                  </p:stCondLst>
                                  <p:childTnLst>
                                    <p:set>
                                      <p:cBhvr>
                                        <p:cTn dur="1" fill="hold" id="96">
                                          <p:stCondLst>
                                            <p:cond delay="0"/>
                                          </p:stCondLst>
                                        </p:cTn>
                                        <p:tgtEl>
                                          <p:spTgt spid="25"/>
                                        </p:tgtEl>
                                        <p:attrNameLst>
                                          <p:attrName>style.visibility</p:attrName>
                                        </p:attrNameLst>
                                      </p:cBhvr>
                                      <p:to>
                                        <p:strVal val="visible"/>
                                      </p:to>
                                    </p:set>
                                    <p:animEffect filter="fade" transition="in">
                                      <p:cBhvr>
                                        <p:cTn dur="1000" id="97"/>
                                        <p:tgtEl>
                                          <p:spTgt spid="25"/>
                                        </p:tgtEl>
                                      </p:cBhvr>
                                    </p:animEffect>
                                    <p:anim calcmode="lin" valueType="num">
                                      <p:cBhvr>
                                        <p:cTn dur="1000" fill="hold" id="98"/>
                                        <p:tgtEl>
                                          <p:spTgt spid="25"/>
                                        </p:tgtEl>
                                        <p:attrNameLst>
                                          <p:attrName>ppt_x</p:attrName>
                                        </p:attrNameLst>
                                      </p:cBhvr>
                                      <p:tavLst>
                                        <p:tav tm="0">
                                          <p:val>
                                            <p:strVal val="#ppt_x"/>
                                          </p:val>
                                        </p:tav>
                                        <p:tav tm="100000">
                                          <p:val>
                                            <p:strVal val="#ppt_x"/>
                                          </p:val>
                                        </p:tav>
                                      </p:tavLst>
                                    </p:anim>
                                    <p:anim calcmode="lin" valueType="num">
                                      <p:cBhvr>
                                        <p:cTn dur="1000" fill="hold" id="99"/>
                                        <p:tgtEl>
                                          <p:spTgt spid="25"/>
                                        </p:tgtEl>
                                        <p:attrNameLst>
                                          <p:attrName>ppt_y</p:attrName>
                                        </p:attrNameLst>
                                      </p:cBhvr>
                                      <p:tavLst>
                                        <p:tav tm="0">
                                          <p:val>
                                            <p:strVal val="#ppt_y+.1"/>
                                          </p:val>
                                        </p:tav>
                                        <p:tav tm="100000">
                                          <p:val>
                                            <p:strVal val="#ppt_y"/>
                                          </p:val>
                                        </p:tav>
                                      </p:tavLst>
                                    </p:anim>
                                  </p:childTnLst>
                                </p:cTn>
                              </p:par>
                              <p:par>
                                <p:cTn fill="hold" id="100" nodeType="withEffect" presetClass="entr" presetID="42" presetSubtype="0">
                                  <p:stCondLst>
                                    <p:cond delay="0"/>
                                  </p:stCondLst>
                                  <p:childTnLst>
                                    <p:set>
                                      <p:cBhvr>
                                        <p:cTn dur="1" fill="hold" id="101">
                                          <p:stCondLst>
                                            <p:cond delay="0"/>
                                          </p:stCondLst>
                                        </p:cTn>
                                        <p:tgtEl>
                                          <p:spTgt spid="24"/>
                                        </p:tgtEl>
                                        <p:attrNameLst>
                                          <p:attrName>style.visibility</p:attrName>
                                        </p:attrNameLst>
                                      </p:cBhvr>
                                      <p:to>
                                        <p:strVal val="visible"/>
                                      </p:to>
                                    </p:set>
                                    <p:animEffect filter="fade" transition="in">
                                      <p:cBhvr>
                                        <p:cTn dur="1000" id="102"/>
                                        <p:tgtEl>
                                          <p:spTgt spid="24"/>
                                        </p:tgtEl>
                                      </p:cBhvr>
                                    </p:animEffect>
                                    <p:anim calcmode="lin" valueType="num">
                                      <p:cBhvr>
                                        <p:cTn dur="1000" fill="hold" id="103"/>
                                        <p:tgtEl>
                                          <p:spTgt spid="24"/>
                                        </p:tgtEl>
                                        <p:attrNameLst>
                                          <p:attrName>ppt_x</p:attrName>
                                        </p:attrNameLst>
                                      </p:cBhvr>
                                      <p:tavLst>
                                        <p:tav tm="0">
                                          <p:val>
                                            <p:strVal val="#ppt_x"/>
                                          </p:val>
                                        </p:tav>
                                        <p:tav tm="100000">
                                          <p:val>
                                            <p:strVal val="#ppt_x"/>
                                          </p:val>
                                        </p:tav>
                                      </p:tavLst>
                                    </p:anim>
                                    <p:anim calcmode="lin" valueType="num">
                                      <p:cBhvr>
                                        <p:cTn dur="1000" fill="hold" id="104"/>
                                        <p:tgtEl>
                                          <p:spTgt spid="24"/>
                                        </p:tgtEl>
                                        <p:attrNameLst>
                                          <p:attrName>ppt_y</p:attrName>
                                        </p:attrNameLst>
                                      </p:cBhvr>
                                      <p:tavLst>
                                        <p:tav tm="0">
                                          <p:val>
                                            <p:strVal val="#ppt_y+.1"/>
                                          </p:val>
                                        </p:tav>
                                        <p:tav tm="100000">
                                          <p:val>
                                            <p:strVal val="#ppt_y"/>
                                          </p:val>
                                        </p:tav>
                                      </p:tavLst>
                                    </p:anim>
                                  </p:childTnLst>
                                </p:cTn>
                              </p:par>
                            </p:childTnLst>
                          </p:cTn>
                        </p:par>
                        <p:par>
                          <p:cTn fill="hold" id="105" nodeType="afterGroup">
                            <p:stCondLst>
                              <p:cond delay="2700"/>
                            </p:stCondLst>
                            <p:childTnLst>
                              <p:par>
                                <p:cTn fill="hold" grpId="0" id="106" nodeType="afterEffect" presetClass="entr" presetID="2" presetSubtype="4">
                                  <p:stCondLst>
                                    <p:cond delay="0"/>
                                  </p:stCondLst>
                                  <p:childTnLst>
                                    <p:set>
                                      <p:cBhvr>
                                        <p:cTn dur="1" fill="hold" id="107">
                                          <p:stCondLst>
                                            <p:cond delay="0"/>
                                          </p:stCondLst>
                                        </p:cTn>
                                        <p:tgtEl>
                                          <p:spTgt spid="27"/>
                                        </p:tgtEl>
                                        <p:attrNameLst>
                                          <p:attrName>style.visibility</p:attrName>
                                        </p:attrNameLst>
                                      </p:cBhvr>
                                      <p:to>
                                        <p:strVal val="visible"/>
                                      </p:to>
                                    </p:set>
                                    <p:anim calcmode="lin" valueType="num">
                                      <p:cBhvr additive="base">
                                        <p:cTn dur="500" fill="hold" id="108"/>
                                        <p:tgtEl>
                                          <p:spTgt spid="27"/>
                                        </p:tgtEl>
                                        <p:attrNameLst>
                                          <p:attrName>ppt_x</p:attrName>
                                        </p:attrNameLst>
                                      </p:cBhvr>
                                      <p:tavLst>
                                        <p:tav tm="0">
                                          <p:val>
                                            <p:strVal val="#ppt_x"/>
                                          </p:val>
                                        </p:tav>
                                        <p:tav tm="100000">
                                          <p:val>
                                            <p:strVal val="#ppt_x"/>
                                          </p:val>
                                        </p:tav>
                                      </p:tavLst>
                                    </p:anim>
                                    <p:anim calcmode="lin" valueType="num">
                                      <p:cBhvr additive="base">
                                        <p:cTn dur="500" fill="hold" id="109"/>
                                        <p:tgtEl>
                                          <p:spTgt spid="27"/>
                                        </p:tgtEl>
                                        <p:attrNameLst>
                                          <p:attrName>ppt_y</p:attrName>
                                        </p:attrNameLst>
                                      </p:cBhvr>
                                      <p:tavLst>
                                        <p:tav tm="0">
                                          <p:val>
                                            <p:strVal val="1+#ppt_h/2"/>
                                          </p:val>
                                        </p:tav>
                                        <p:tav tm="100000">
                                          <p:val>
                                            <p:strVal val="#ppt_y"/>
                                          </p:val>
                                        </p:tav>
                                      </p:tavLst>
                                    </p:anim>
                                  </p:childTnLst>
                                </p:cTn>
                              </p:par>
                            </p:childTnLst>
                          </p:cTn>
                        </p:par>
                        <p:par>
                          <p:cTn fill="hold" id="110" nodeType="afterGroup">
                            <p:stCondLst>
                              <p:cond delay="3200"/>
                            </p:stCondLst>
                            <p:childTnLst>
                              <p:par>
                                <p:cTn fill="hold" id="111" nodeType="afterEffect" presetClass="entr" presetID="22" presetSubtype="8">
                                  <p:stCondLst>
                                    <p:cond delay="0"/>
                                  </p:stCondLst>
                                  <p:childTnLst>
                                    <p:set>
                                      <p:cBhvr>
                                        <p:cTn dur="1" fill="hold" id="112">
                                          <p:stCondLst>
                                            <p:cond delay="0"/>
                                          </p:stCondLst>
                                        </p:cTn>
                                        <p:tgtEl>
                                          <p:spTgt spid="30"/>
                                        </p:tgtEl>
                                        <p:attrNameLst>
                                          <p:attrName>style.visibility</p:attrName>
                                        </p:attrNameLst>
                                      </p:cBhvr>
                                      <p:to>
                                        <p:strVal val="visible"/>
                                      </p:to>
                                    </p:set>
                                    <p:animEffect filter="wipe(left)" transition="in">
                                      <p:cBhvr>
                                        <p:cTn dur="500" id="113"/>
                                        <p:tgtEl>
                                          <p:spTgt spid="30"/>
                                        </p:tgtEl>
                                      </p:cBhvr>
                                    </p:animEffect>
                                  </p:childTnLst>
                                </p:cTn>
                              </p:par>
                            </p:childTnLst>
                          </p:cTn>
                        </p:par>
                        <p:par>
                          <p:cTn fill="hold" id="114" nodeType="afterGroup">
                            <p:stCondLst>
                              <p:cond delay="3700"/>
                            </p:stCondLst>
                            <p:childTnLst>
                              <p:par>
                                <p:cTn fill="hold" grpId="0" id="115" nodeType="afterEffect" presetClass="entr" presetID="22" presetSubtype="2">
                                  <p:stCondLst>
                                    <p:cond delay="0"/>
                                  </p:stCondLst>
                                  <p:childTnLst>
                                    <p:set>
                                      <p:cBhvr>
                                        <p:cTn dur="1" fill="hold" id="116">
                                          <p:stCondLst>
                                            <p:cond delay="0"/>
                                          </p:stCondLst>
                                        </p:cTn>
                                        <p:tgtEl>
                                          <p:spTgt spid="31"/>
                                        </p:tgtEl>
                                        <p:attrNameLst>
                                          <p:attrName>style.visibility</p:attrName>
                                        </p:attrNameLst>
                                      </p:cBhvr>
                                      <p:to>
                                        <p:strVal val="visible"/>
                                      </p:to>
                                    </p:set>
                                    <p:animEffect filter="wipe(right)" transition="in">
                                      <p:cBhvr>
                                        <p:cTn dur="500" id="117"/>
                                        <p:tgtEl>
                                          <p:spTgt spid="31"/>
                                        </p:tgtEl>
                                      </p:cBhvr>
                                    </p:animEffect>
                                  </p:childTnLst>
                                </p:cTn>
                              </p:par>
                            </p:childTnLst>
                          </p:cTn>
                        </p:par>
                        <p:par>
                          <p:cTn fill="hold" id="118" nodeType="afterGroup">
                            <p:stCondLst>
                              <p:cond delay="4200"/>
                            </p:stCondLst>
                            <p:childTnLst>
                              <p:par>
                                <p:cTn fill="hold" grpId="0" id="119" nodeType="afterEffect" presetClass="entr" presetID="53" presetSubtype="0">
                                  <p:stCondLst>
                                    <p:cond delay="0"/>
                                  </p:stCondLst>
                                  <p:childTnLst>
                                    <p:set>
                                      <p:cBhvr>
                                        <p:cTn dur="1" fill="hold" id="120">
                                          <p:stCondLst>
                                            <p:cond delay="0"/>
                                          </p:stCondLst>
                                        </p:cTn>
                                        <p:tgtEl>
                                          <p:spTgt spid="32"/>
                                        </p:tgtEl>
                                        <p:attrNameLst>
                                          <p:attrName>style.visibility</p:attrName>
                                        </p:attrNameLst>
                                      </p:cBhvr>
                                      <p:to>
                                        <p:strVal val="visible"/>
                                      </p:to>
                                    </p:set>
                                    <p:anim calcmode="lin" valueType="num">
                                      <p:cBhvr>
                                        <p:cTn dur="500" fill="hold" id="121"/>
                                        <p:tgtEl>
                                          <p:spTgt spid="32"/>
                                        </p:tgtEl>
                                        <p:attrNameLst>
                                          <p:attrName>ppt_w</p:attrName>
                                        </p:attrNameLst>
                                      </p:cBhvr>
                                      <p:tavLst>
                                        <p:tav tm="0">
                                          <p:val>
                                            <p:fltVal val="0"/>
                                          </p:val>
                                        </p:tav>
                                        <p:tav tm="100000">
                                          <p:val>
                                            <p:strVal val="#ppt_w"/>
                                          </p:val>
                                        </p:tav>
                                      </p:tavLst>
                                    </p:anim>
                                    <p:anim calcmode="lin" valueType="num">
                                      <p:cBhvr>
                                        <p:cTn dur="500" fill="hold" id="122"/>
                                        <p:tgtEl>
                                          <p:spTgt spid="32"/>
                                        </p:tgtEl>
                                        <p:attrNameLst>
                                          <p:attrName>ppt_h</p:attrName>
                                        </p:attrNameLst>
                                      </p:cBhvr>
                                      <p:tavLst>
                                        <p:tav tm="0">
                                          <p:val>
                                            <p:fltVal val="0"/>
                                          </p:val>
                                        </p:tav>
                                        <p:tav tm="100000">
                                          <p:val>
                                            <p:strVal val="#ppt_h"/>
                                          </p:val>
                                        </p:tav>
                                      </p:tavLst>
                                    </p:anim>
                                    <p:animEffect filter="fade" transition="in">
                                      <p:cBhvr>
                                        <p:cTn dur="500" id="123"/>
                                        <p:tgtEl>
                                          <p:spTgt spid="32"/>
                                        </p:tgtEl>
                                      </p:cBhvr>
                                    </p:animEffect>
                                  </p:childTnLst>
                                </p:cTn>
                              </p:par>
                            </p:childTnLst>
                          </p:cTn>
                        </p:par>
                        <p:par>
                          <p:cTn fill="hold" id="124" nodeType="afterGroup">
                            <p:stCondLst>
                              <p:cond delay="4700"/>
                            </p:stCondLst>
                            <p:childTnLst>
                              <p:par>
                                <p:cTn fill="hold" grpId="0" id="125" nodeType="afterEffect" presetClass="entr" presetID="47" presetSubtype="0">
                                  <p:stCondLst>
                                    <p:cond delay="0"/>
                                  </p:stCondLst>
                                  <p:childTnLst>
                                    <p:set>
                                      <p:cBhvr>
                                        <p:cTn dur="1" fill="hold" id="126">
                                          <p:stCondLst>
                                            <p:cond delay="0"/>
                                          </p:stCondLst>
                                        </p:cTn>
                                        <p:tgtEl>
                                          <p:spTgt spid="29"/>
                                        </p:tgtEl>
                                        <p:attrNameLst>
                                          <p:attrName>style.visibility</p:attrName>
                                        </p:attrNameLst>
                                      </p:cBhvr>
                                      <p:to>
                                        <p:strVal val="visible"/>
                                      </p:to>
                                    </p:set>
                                    <p:animEffect filter="fade" transition="in">
                                      <p:cBhvr>
                                        <p:cTn dur="1000" id="127"/>
                                        <p:tgtEl>
                                          <p:spTgt spid="29"/>
                                        </p:tgtEl>
                                      </p:cBhvr>
                                    </p:animEffect>
                                    <p:anim calcmode="lin" valueType="num">
                                      <p:cBhvr>
                                        <p:cTn dur="1000" fill="hold" id="128"/>
                                        <p:tgtEl>
                                          <p:spTgt spid="29"/>
                                        </p:tgtEl>
                                        <p:attrNameLst>
                                          <p:attrName>ppt_x</p:attrName>
                                        </p:attrNameLst>
                                      </p:cBhvr>
                                      <p:tavLst>
                                        <p:tav tm="0">
                                          <p:val>
                                            <p:strVal val="#ppt_x"/>
                                          </p:val>
                                        </p:tav>
                                        <p:tav tm="100000">
                                          <p:val>
                                            <p:strVal val="#ppt_x"/>
                                          </p:val>
                                        </p:tav>
                                      </p:tavLst>
                                    </p:anim>
                                    <p:anim calcmode="lin" valueType="num">
                                      <p:cBhvr>
                                        <p:cTn dur="1000" fill="hold" id="129"/>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2"/>
      <p:bldP grpId="0" spid="23"/>
      <p:bldP grpId="0" spid="27"/>
      <p:bldP grpId="0" spid="29"/>
      <p:bldP grpId="0" spid="31"/>
      <p:bldP grpId="0" spid="3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extLst>
              <a:ext uri="{BEBA8EAE-BF5A-486C-A8C5-ECC9F3942E4B}">
                <a14:imgProps>
                  <a14:imgLayer xmlns:d3p1="http://schemas.openxmlformats.org/officeDocument/2006/relationships" d3p1:embed="">
                    <a14:imgEffect>
                      <a14:brightnessContrast bright="7000"/>
                    </a14:imgEffect>
                  </a14:imgLayer>
                </a14:imgProps>
              </a:ext>
              <a:ext uri="{28A0092B-C50C-407E-A947-70E740481C1C}">
                <a14:useLocalDpi/>
              </a:ext>
            </a:extLst>
          </a:blip>
          <a:stretch>
            <a:fillRect/>
          </a:stretch>
        </a:blipFill>
        <a:effectLst/>
      </p:bgPr>
    </p:bg>
    <p:spTree>
      <p:nvGrpSpPr>
        <p:cNvPr id="1" name=""/>
        <p:cNvGrpSpPr/>
        <p:nvPr/>
      </p:nvGrpSpPr>
      <p:grpSpPr>
        <a:xfrm>
          <a:off x="0" y="0"/>
          <a:ext cx="0" cy="0"/>
        </a:xfrm>
      </p:grpSpPr>
      <p:sp>
        <p:nvSpPr>
          <p:cNvPr id="3" name="矩形 2"/>
          <p:cNvSpPr/>
          <p:nvPr/>
        </p:nvSpPr>
        <p:spPr>
          <a:xfrm>
            <a:off x="1875588" y="170080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组合 35"/>
          <p:cNvGrpSpPr/>
          <p:nvPr/>
        </p:nvGrpSpPr>
        <p:grpSpPr>
          <a:xfrm>
            <a:off x="1417067" y="908720"/>
            <a:ext cx="1728192" cy="1728192"/>
            <a:chOff x="1417067" y="908720"/>
            <a:chExt cx="1728192" cy="1728192"/>
          </a:xfrm>
        </p:grpSpPr>
        <p:grpSp>
          <p:nvGrpSpPr>
            <p:cNvPr id="4" name="组合 3"/>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6" name="椭圆 5"/>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070C0"/>
                  </a:solidFill>
                </a:endParaRPr>
              </a:p>
            </p:txBody>
          </p:sp>
        </p:grpSp>
        <p:sp>
          <p:nvSpPr>
            <p:cNvPr id="7" name="TextBox 7"/>
            <p:cNvSpPr>
              <a:spLocks noChangeArrowheads="1"/>
            </p:cNvSpPr>
            <p:nvPr/>
          </p:nvSpPr>
          <p:spPr bwMode="auto">
            <a:xfrm>
              <a:off x="1489075" y="1340768"/>
              <a:ext cx="1487074" cy="822960"/>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5400">
                  <a:solidFill>
                    <a:srgbClr val="0070C0"/>
                  </a:solidFill>
                  <a:latin charset="0" pitchFamily="34" typeface="Impact MT Std"/>
                  <a:ea charset="-122" pitchFamily="34" typeface="微软雅黑"/>
                  <a:sym charset="-122" pitchFamily="34" typeface="微软雅黑"/>
                </a:rPr>
                <a:t>1</a:t>
              </a:r>
            </a:p>
          </p:txBody>
        </p:sp>
      </p:grpSp>
      <p:sp>
        <p:nvSpPr>
          <p:cNvPr id="27" name="TextBox 7"/>
          <p:cNvSpPr>
            <a:spLocks noChangeArrowheads="1"/>
          </p:cNvSpPr>
          <p:nvPr/>
        </p:nvSpPr>
        <p:spPr bwMode="auto">
          <a:xfrm>
            <a:off x="3505298" y="1773977"/>
            <a:ext cx="3672408" cy="4876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sz="3200">
                <a:solidFill>
                  <a:srgbClr val="0070C0"/>
                </a:solidFill>
                <a:latin charset="-122" pitchFamily="34" typeface="微软雅黑"/>
                <a:ea charset="-122" pitchFamily="34" typeface="微软雅黑"/>
                <a:sym charset="-122" pitchFamily="34" typeface="微软雅黑"/>
              </a:rPr>
              <a:t>年度工作概况</a:t>
            </a:r>
          </a:p>
        </p:txBody>
      </p:sp>
      <p:grpSp>
        <p:nvGrpSpPr>
          <p:cNvPr id="37" name="组合 36"/>
          <p:cNvGrpSpPr/>
          <p:nvPr/>
        </p:nvGrpSpPr>
        <p:grpSpPr>
          <a:xfrm>
            <a:off x="3505299" y="2420888"/>
            <a:ext cx="1386661" cy="215444"/>
            <a:chOff x="3505299" y="2420888"/>
            <a:chExt cx="1386661" cy="215444"/>
          </a:xfrm>
        </p:grpSpPr>
        <p:sp>
          <p:nvSpPr>
            <p:cNvPr id="2" name="等腰三角形 1"/>
            <p:cNvSpPr/>
            <p:nvPr/>
          </p:nvSpPr>
          <p:spPr>
            <a:xfrm rot="5400000">
              <a:off x="3505299"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28" name="TextBox 7"/>
            <p:cNvSpPr>
              <a:spLocks noChangeArrowheads="1"/>
            </p:cNvSpPr>
            <p:nvPr/>
          </p:nvSpPr>
          <p:spPr bwMode="auto">
            <a:xfrm>
              <a:off x="3748216" y="2420888"/>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年度工作概述</a:t>
              </a:r>
            </a:p>
          </p:txBody>
        </p:sp>
      </p:grpSp>
      <p:grpSp>
        <p:nvGrpSpPr>
          <p:cNvPr id="38" name="组合 37"/>
          <p:cNvGrpSpPr/>
          <p:nvPr/>
        </p:nvGrpSpPr>
        <p:grpSpPr>
          <a:xfrm>
            <a:off x="5017467" y="2420888"/>
            <a:ext cx="1386661" cy="215444"/>
            <a:chOff x="5017467" y="2420888"/>
            <a:chExt cx="1386661" cy="215444"/>
          </a:xfrm>
        </p:grpSpPr>
        <p:sp>
          <p:nvSpPr>
            <p:cNvPr id="29" name="等腰三角形 28"/>
            <p:cNvSpPr/>
            <p:nvPr/>
          </p:nvSpPr>
          <p:spPr>
            <a:xfrm rot="5400000">
              <a:off x="5017467"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30" name="TextBox 7"/>
            <p:cNvSpPr>
              <a:spLocks noChangeArrowheads="1"/>
            </p:cNvSpPr>
            <p:nvPr/>
          </p:nvSpPr>
          <p:spPr bwMode="auto">
            <a:xfrm>
              <a:off x="5260384" y="2420888"/>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具体工作明细</a:t>
              </a:r>
            </a:p>
          </p:txBody>
        </p:sp>
      </p:grpSp>
      <p:grpSp>
        <p:nvGrpSpPr>
          <p:cNvPr id="39" name="组合 38"/>
          <p:cNvGrpSpPr/>
          <p:nvPr/>
        </p:nvGrpSpPr>
        <p:grpSpPr>
          <a:xfrm>
            <a:off x="3505299" y="2709500"/>
            <a:ext cx="1386661" cy="215444"/>
            <a:chOff x="3505299" y="2709500"/>
            <a:chExt cx="1386661" cy="215444"/>
          </a:xfrm>
        </p:grpSpPr>
        <p:sp>
          <p:nvSpPr>
            <p:cNvPr id="31" name="等腰三角形 30"/>
            <p:cNvSpPr/>
            <p:nvPr/>
          </p:nvSpPr>
          <p:spPr>
            <a:xfrm rot="5400000">
              <a:off x="3505299"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32" name="TextBox 7"/>
            <p:cNvSpPr>
              <a:spLocks noChangeArrowheads="1"/>
            </p:cNvSpPr>
            <p:nvPr/>
          </p:nvSpPr>
          <p:spPr bwMode="auto">
            <a:xfrm>
              <a:off x="3748216" y="2709500"/>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重点工作回顾</a:t>
              </a:r>
            </a:p>
          </p:txBody>
        </p:sp>
      </p:grpSp>
      <p:grpSp>
        <p:nvGrpSpPr>
          <p:cNvPr id="40" name="组合 39"/>
          <p:cNvGrpSpPr/>
          <p:nvPr/>
        </p:nvGrpSpPr>
        <p:grpSpPr>
          <a:xfrm>
            <a:off x="5017467" y="2709500"/>
            <a:ext cx="1386661" cy="215444"/>
            <a:chOff x="5017467" y="2709500"/>
            <a:chExt cx="1386661" cy="215444"/>
          </a:xfrm>
        </p:grpSpPr>
        <p:sp>
          <p:nvSpPr>
            <p:cNvPr id="33" name="等腰三角形 32"/>
            <p:cNvSpPr/>
            <p:nvPr/>
          </p:nvSpPr>
          <p:spPr>
            <a:xfrm rot="5400000">
              <a:off x="5017467"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34" name="TextBox 7"/>
            <p:cNvSpPr>
              <a:spLocks noChangeArrowheads="1"/>
            </p:cNvSpPr>
            <p:nvPr/>
          </p:nvSpPr>
          <p:spPr bwMode="auto">
            <a:xfrm>
              <a:off x="5260384" y="2709500"/>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四项工作概述</a:t>
              </a:r>
            </a:p>
          </p:txBody>
        </p:sp>
      </p:grpSp>
      <p:sp>
        <p:nvSpPr>
          <p:cNvPr id="35" name="TextBox 7"/>
          <p:cNvSpPr>
            <a:spLocks noChangeArrowheads="1"/>
          </p:cNvSpPr>
          <p:nvPr/>
        </p:nvSpPr>
        <p:spPr bwMode="auto">
          <a:xfrm>
            <a:off x="2281163" y="3218200"/>
            <a:ext cx="7710008" cy="1920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rgbClr val="0070C0"/>
                </a:solidFill>
                <a:latin charset="-122" pitchFamily="34" typeface="微软雅黑"/>
                <a:ea charset="-122" pitchFamily="34" typeface="微软雅黑"/>
                <a:sym charset="-122" pitchFamily="34" typeface="微软雅黑"/>
              </a:rPr>
              <a:t>在此输入章节详细文字介绍，表达主题的含义合图表的意义，在此输入章节详细文字介绍，表达主题的含义合图表的意义。</a:t>
            </a:r>
          </a:p>
          <a:p>
            <a:pPr fontAlgn="auto">
              <a:spcBef>
                <a:spcPct val="0"/>
              </a:spcBef>
              <a:spcAft>
                <a:spcPct val="0"/>
              </a:spcAft>
              <a:defRPr/>
            </a:pPr>
            <a:endParaRPr altLang="en-US" b="1" lang="zh-CN">
              <a:solidFill>
                <a:srgbClr val="0070C0"/>
              </a:solidFill>
              <a:latin charset="-122" pitchFamily="34" typeface="微软雅黑"/>
              <a:ea charset="-122" pitchFamily="34" typeface="微软雅黑"/>
              <a:sym charset="-122" pitchFamily="34" typeface="微软雅黑"/>
            </a:endParaRPr>
          </a:p>
          <a:p>
            <a:pPr fontAlgn="auto">
              <a:spcBef>
                <a:spcPct val="0"/>
              </a:spcBef>
              <a:spcAft>
                <a:spcPct val="0"/>
              </a:spcAft>
              <a:defRPr/>
            </a:pPr>
            <a:r>
              <a:rPr altLang="en-US" b="1" lang="zh-CN">
                <a:solidFill>
                  <a:srgbClr val="0070C0"/>
                </a:solidFill>
                <a:latin charset="-122" pitchFamily="34" typeface="微软雅黑"/>
                <a:ea charset="-122" pitchFamily="34" typeface="微软雅黑"/>
                <a:sym charset="-122" pitchFamily="34" typeface="微软雅黑"/>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p>
        </p:txBody>
      </p:sp>
      <p:sp>
        <p:nvSpPr>
          <p:cNvPr id="41" name="TextBox 40"/>
          <p:cNvSpPr txBox="1"/>
          <p:nvPr/>
        </p:nvSpPr>
        <p:spPr>
          <a:xfrm>
            <a:off x="13514411" y="7029400"/>
            <a:ext cx="868680" cy="365760"/>
          </a:xfrm>
          <a:prstGeom prst="rect">
            <a:avLst/>
          </a:prstGeom>
          <a:noFill/>
        </p:spPr>
        <p:txBody>
          <a:bodyPr rtlCol="0" wrap="none">
            <a:spAutoFit/>
          </a:bodyPr>
          <a:lstStyle/>
          <a:p>
            <a:r>
              <a:rPr altLang="en-US" lang="zh-CN"/>
              <a:t>延时符</a:t>
            </a:r>
          </a:p>
        </p:txBody>
      </p:sp>
      <p:grpSp>
        <p:nvGrpSpPr>
          <p:cNvPr id="42" name="组合 41"/>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3" name="椭圆 42"/>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5" name="组合 44"/>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6" name="椭圆 45"/>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8" name="组合 47"/>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9" name="椭圆 48"/>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1" name="组合 50"/>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2" name="椭圆 51"/>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4" name="组合 53"/>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5" name="椭圆 54"/>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7" name="组合 56"/>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8" name="椭圆 57"/>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103057680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childTnLst>
                          </p:cTn>
                        </p:par>
                        <p:par>
                          <p:cTn fill="hold" id="8" nodeType="afterGroup">
                            <p:stCondLst>
                              <p:cond delay="2000"/>
                            </p:stCondLst>
                            <p:childTnLst>
                              <p:par>
                                <p:cTn fill="hold" id="9" nodeType="afterEffect" presetClass="entr" presetID="42" presetSubtype="0">
                                  <p:stCondLst>
                                    <p:cond delay="0"/>
                                  </p:stCondLst>
                                  <p:childTnLst>
                                    <p:set>
                                      <p:cBhvr>
                                        <p:cTn dur="1" fill="hold" id="10">
                                          <p:stCondLst>
                                            <p:cond delay="0"/>
                                          </p:stCondLst>
                                        </p:cTn>
                                        <p:tgtEl>
                                          <p:spTgt spid="36"/>
                                        </p:tgtEl>
                                        <p:attrNameLst>
                                          <p:attrName>style.visibility</p:attrName>
                                        </p:attrNameLst>
                                      </p:cBhvr>
                                      <p:to>
                                        <p:strVal val="visible"/>
                                      </p:to>
                                    </p:set>
                                    <p:animEffect filter="fade" transition="in">
                                      <p:cBhvr>
                                        <p:cTn dur="1000" id="11"/>
                                        <p:tgtEl>
                                          <p:spTgt spid="36"/>
                                        </p:tgtEl>
                                      </p:cBhvr>
                                    </p:animEffect>
                                    <p:anim calcmode="lin" valueType="num">
                                      <p:cBhvr>
                                        <p:cTn dur="1000" fill="hold" id="12"/>
                                        <p:tgtEl>
                                          <p:spTgt spid="36"/>
                                        </p:tgtEl>
                                        <p:attrNameLst>
                                          <p:attrName>ppt_x</p:attrName>
                                        </p:attrNameLst>
                                      </p:cBhvr>
                                      <p:tavLst>
                                        <p:tav tm="0">
                                          <p:val>
                                            <p:strVal val="#ppt_x"/>
                                          </p:val>
                                        </p:tav>
                                        <p:tav tm="100000">
                                          <p:val>
                                            <p:strVal val="#ppt_x"/>
                                          </p:val>
                                        </p:tav>
                                      </p:tavLst>
                                    </p:anim>
                                    <p:anim calcmode="lin" valueType="num">
                                      <p:cBhvr>
                                        <p:cTn dur="1000" fill="hold" id="13"/>
                                        <p:tgtEl>
                                          <p:spTgt spid="3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3000"/>
                            </p:stCondLst>
                            <p:childTnLst>
                              <p:par>
                                <p:cTn fill="hold" grpId="0" id="15" nodeType="afterEffect" presetClass="entr" presetID="42" presetSubtype="0">
                                  <p:stCondLst>
                                    <p:cond delay="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anim calcmode="lin" valueType="num">
                                      <p:cBhvr>
                                        <p:cTn dur="1000" fill="hold" id="18"/>
                                        <p:tgtEl>
                                          <p:spTgt spid="27"/>
                                        </p:tgtEl>
                                        <p:attrNameLst>
                                          <p:attrName>ppt_x</p:attrName>
                                        </p:attrNameLst>
                                      </p:cBhvr>
                                      <p:tavLst>
                                        <p:tav tm="0">
                                          <p:val>
                                            <p:strVal val="#ppt_x"/>
                                          </p:val>
                                        </p:tav>
                                        <p:tav tm="100000">
                                          <p:val>
                                            <p:strVal val="#ppt_x"/>
                                          </p:val>
                                        </p:tav>
                                      </p:tavLst>
                                    </p:anim>
                                    <p:anim calcmode="lin" valueType="num">
                                      <p:cBhvr>
                                        <p:cTn dur="1000" fill="hold" id="19"/>
                                        <p:tgtEl>
                                          <p:spTgt spid="2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4000"/>
                            </p:stCondLst>
                            <p:childTnLst>
                              <p:par>
                                <p:cTn fill="hold" id="21" nodeType="afterEffect" presetClass="entr" presetID="2" presetSubtype="8">
                                  <p:stCondLst>
                                    <p:cond delay="0"/>
                                  </p:stCondLst>
                                  <p:childTnLst>
                                    <p:set>
                                      <p:cBhvr>
                                        <p:cTn dur="1" fill="hold" id="22">
                                          <p:stCondLst>
                                            <p:cond delay="0"/>
                                          </p:stCondLst>
                                        </p:cTn>
                                        <p:tgtEl>
                                          <p:spTgt spid="37"/>
                                        </p:tgtEl>
                                        <p:attrNameLst>
                                          <p:attrName>style.visibility</p:attrName>
                                        </p:attrNameLst>
                                      </p:cBhvr>
                                      <p:to>
                                        <p:strVal val="visible"/>
                                      </p:to>
                                    </p:set>
                                    <p:anim calcmode="lin" valueType="num">
                                      <p:cBhvr additive="base">
                                        <p:cTn dur="500" fill="hold" id="23"/>
                                        <p:tgtEl>
                                          <p:spTgt spid="37"/>
                                        </p:tgtEl>
                                        <p:attrNameLst>
                                          <p:attrName>ppt_x</p:attrName>
                                        </p:attrNameLst>
                                      </p:cBhvr>
                                      <p:tavLst>
                                        <p:tav tm="0">
                                          <p:val>
                                            <p:strVal val="0-#ppt_w/2"/>
                                          </p:val>
                                        </p:tav>
                                        <p:tav tm="100000">
                                          <p:val>
                                            <p:strVal val="#ppt_x"/>
                                          </p:val>
                                        </p:tav>
                                      </p:tavLst>
                                    </p:anim>
                                    <p:anim calcmode="lin" valueType="num">
                                      <p:cBhvr additive="base">
                                        <p:cTn dur="500" fill="hold" id="24"/>
                                        <p:tgtEl>
                                          <p:spTgt spid="3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4500"/>
                            </p:stCondLst>
                            <p:childTnLst>
                              <p:par>
                                <p:cTn fill="hold" id="26" nodeType="afterEffect" presetClass="entr" presetID="2" presetSubtype="8">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500" fill="hold" id="28"/>
                                        <p:tgtEl>
                                          <p:spTgt spid="38"/>
                                        </p:tgtEl>
                                        <p:attrNameLst>
                                          <p:attrName>ppt_x</p:attrName>
                                        </p:attrNameLst>
                                      </p:cBhvr>
                                      <p:tavLst>
                                        <p:tav tm="0">
                                          <p:val>
                                            <p:strVal val="0-#ppt_w/2"/>
                                          </p:val>
                                        </p:tav>
                                        <p:tav tm="100000">
                                          <p:val>
                                            <p:strVal val="#ppt_x"/>
                                          </p:val>
                                        </p:tav>
                                      </p:tavLst>
                                    </p:anim>
                                    <p:anim calcmode="lin" valueType="num">
                                      <p:cBhvr additive="base">
                                        <p:cTn dur="500" fill="hold" id="29"/>
                                        <p:tgtEl>
                                          <p:spTgt spid="38"/>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5000"/>
                            </p:stCondLst>
                            <p:childTnLst>
                              <p:par>
                                <p:cTn fill="hold" id="31" nodeType="afterEffect" presetClass="entr" presetID="2" presetSubtype="8">
                                  <p:stCondLst>
                                    <p:cond delay="0"/>
                                  </p:stCondLst>
                                  <p:childTnLst>
                                    <p:set>
                                      <p:cBhvr>
                                        <p:cTn dur="1" fill="hold" id="32">
                                          <p:stCondLst>
                                            <p:cond delay="0"/>
                                          </p:stCondLst>
                                        </p:cTn>
                                        <p:tgtEl>
                                          <p:spTgt spid="39"/>
                                        </p:tgtEl>
                                        <p:attrNameLst>
                                          <p:attrName>style.visibility</p:attrName>
                                        </p:attrNameLst>
                                      </p:cBhvr>
                                      <p:to>
                                        <p:strVal val="visible"/>
                                      </p:to>
                                    </p:set>
                                    <p:anim calcmode="lin" valueType="num">
                                      <p:cBhvr additive="base">
                                        <p:cTn dur="500" fill="hold" id="33"/>
                                        <p:tgtEl>
                                          <p:spTgt spid="39"/>
                                        </p:tgtEl>
                                        <p:attrNameLst>
                                          <p:attrName>ppt_x</p:attrName>
                                        </p:attrNameLst>
                                      </p:cBhvr>
                                      <p:tavLst>
                                        <p:tav tm="0">
                                          <p:val>
                                            <p:strVal val="0-#ppt_w/2"/>
                                          </p:val>
                                        </p:tav>
                                        <p:tav tm="100000">
                                          <p:val>
                                            <p:strVal val="#ppt_x"/>
                                          </p:val>
                                        </p:tav>
                                      </p:tavLst>
                                    </p:anim>
                                    <p:anim calcmode="lin" valueType="num">
                                      <p:cBhvr additive="base">
                                        <p:cTn dur="500" fill="hold" id="34"/>
                                        <p:tgtEl>
                                          <p:spTgt spid="39"/>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5500"/>
                            </p:stCondLst>
                            <p:childTnLst>
                              <p:par>
                                <p:cTn fill="hold" id="36" nodeType="afterEffect" presetClass="entr" presetID="2" presetSubtype="8">
                                  <p:stCondLst>
                                    <p:cond delay="0"/>
                                  </p:stCondLst>
                                  <p:childTnLst>
                                    <p:set>
                                      <p:cBhvr>
                                        <p:cTn dur="1" fill="hold" id="37">
                                          <p:stCondLst>
                                            <p:cond delay="0"/>
                                          </p:stCondLst>
                                        </p:cTn>
                                        <p:tgtEl>
                                          <p:spTgt spid="40"/>
                                        </p:tgtEl>
                                        <p:attrNameLst>
                                          <p:attrName>style.visibility</p:attrName>
                                        </p:attrNameLst>
                                      </p:cBhvr>
                                      <p:to>
                                        <p:strVal val="visible"/>
                                      </p:to>
                                    </p:set>
                                    <p:anim calcmode="lin" valueType="num">
                                      <p:cBhvr additive="base">
                                        <p:cTn dur="500" fill="hold" id="38"/>
                                        <p:tgtEl>
                                          <p:spTgt spid="40"/>
                                        </p:tgtEl>
                                        <p:attrNameLst>
                                          <p:attrName>ppt_x</p:attrName>
                                        </p:attrNameLst>
                                      </p:cBhvr>
                                      <p:tavLst>
                                        <p:tav tm="0">
                                          <p:val>
                                            <p:strVal val="0-#ppt_w/2"/>
                                          </p:val>
                                        </p:tav>
                                        <p:tav tm="100000">
                                          <p:val>
                                            <p:strVal val="#ppt_x"/>
                                          </p:val>
                                        </p:tav>
                                      </p:tavLst>
                                    </p:anim>
                                    <p:anim calcmode="lin" valueType="num">
                                      <p:cBhvr additive="base">
                                        <p:cTn dur="500" fill="hold" id="39"/>
                                        <p:tgtEl>
                                          <p:spTgt spid="40"/>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35"/>
                                        </p:tgtEl>
                                        <p:attrNameLst>
                                          <p:attrName>style.visibility</p:attrName>
                                        </p:attrNameLst>
                                      </p:cBhvr>
                                      <p:to>
                                        <p:strVal val="visible"/>
                                      </p:to>
                                    </p:set>
                                    <p:animEffect filter="fade" transition="in">
                                      <p:cBhvr>
                                        <p:cTn dur="1000" id="43"/>
                                        <p:tgtEl>
                                          <p:spTgt spid="35"/>
                                        </p:tgtEl>
                                      </p:cBhvr>
                                    </p:animEffect>
                                    <p:anim calcmode="lin" valueType="num">
                                      <p:cBhvr>
                                        <p:cTn dur="1000" fill="hold" id="44"/>
                                        <p:tgtEl>
                                          <p:spTgt spid="35"/>
                                        </p:tgtEl>
                                        <p:attrNameLst>
                                          <p:attrName>ppt_x</p:attrName>
                                        </p:attrNameLst>
                                      </p:cBhvr>
                                      <p:tavLst>
                                        <p:tav tm="0">
                                          <p:val>
                                            <p:strVal val="#ppt_x"/>
                                          </p:val>
                                        </p:tav>
                                        <p:tav tm="100000">
                                          <p:val>
                                            <p:strVal val="#ppt_x"/>
                                          </p:val>
                                        </p:tav>
                                      </p:tavLst>
                                    </p:anim>
                                    <p:anim calcmode="lin" valueType="num">
                                      <p:cBhvr>
                                        <p:cTn dur="1000" fill="hold" id="45"/>
                                        <p:tgtEl>
                                          <p:spTgt spid="35"/>
                                        </p:tgtEl>
                                        <p:attrNameLst>
                                          <p:attrName>ppt_y</p:attrName>
                                        </p:attrNameLst>
                                      </p:cBhvr>
                                      <p:tavLst>
                                        <p:tav tm="0">
                                          <p:val>
                                            <p:strVal val="#ppt_y+.1"/>
                                          </p:val>
                                        </p:tav>
                                        <p:tav tm="100000">
                                          <p:val>
                                            <p:strVal val="#ppt_y"/>
                                          </p:val>
                                        </p:tav>
                                      </p:tavLst>
                                    </p:anim>
                                  </p:childTnLst>
                                </p:cTn>
                              </p:par>
                              <p:par>
                                <p:cTn fill="hold" id="46" nodeType="withEffect" presetClass="entr" presetID="2" presetSubtype="6">
                                  <p:stCondLst>
                                    <p:cond delay="750"/>
                                  </p:stCondLst>
                                  <p:childTnLst>
                                    <p:set>
                                      <p:cBhvr>
                                        <p:cTn dur="1" fill="hold" id="47">
                                          <p:stCondLst>
                                            <p:cond delay="0"/>
                                          </p:stCondLst>
                                        </p:cTn>
                                        <p:tgtEl>
                                          <p:spTgt spid="42"/>
                                        </p:tgtEl>
                                        <p:attrNameLst>
                                          <p:attrName>style.visibility</p:attrName>
                                        </p:attrNameLst>
                                      </p:cBhvr>
                                      <p:to>
                                        <p:strVal val="visible"/>
                                      </p:to>
                                    </p:set>
                                    <p:anim calcmode="lin" valueType="num">
                                      <p:cBhvr additive="base">
                                        <p:cTn dur="500" fill="hold" id="48"/>
                                        <p:tgtEl>
                                          <p:spTgt spid="42"/>
                                        </p:tgtEl>
                                        <p:attrNameLst>
                                          <p:attrName>ppt_x</p:attrName>
                                        </p:attrNameLst>
                                      </p:cBhvr>
                                      <p:tavLst>
                                        <p:tav tm="0">
                                          <p:val>
                                            <p:strVal val="1+#ppt_w/2"/>
                                          </p:val>
                                        </p:tav>
                                        <p:tav tm="100000">
                                          <p:val>
                                            <p:strVal val="#ppt_x"/>
                                          </p:val>
                                        </p:tav>
                                      </p:tavLst>
                                    </p:anim>
                                    <p:anim calcmode="lin" valueType="num">
                                      <p:cBhvr additive="base">
                                        <p:cTn dur="500" fill="hold" id="49"/>
                                        <p:tgtEl>
                                          <p:spTgt spid="42"/>
                                        </p:tgtEl>
                                        <p:attrNameLst>
                                          <p:attrName>ppt_y</p:attrName>
                                        </p:attrNameLst>
                                      </p:cBhvr>
                                      <p:tavLst>
                                        <p:tav tm="0">
                                          <p:val>
                                            <p:strVal val="1+#ppt_h/2"/>
                                          </p:val>
                                        </p:tav>
                                        <p:tav tm="100000">
                                          <p:val>
                                            <p:strVal val="#ppt_y"/>
                                          </p:val>
                                        </p:tav>
                                      </p:tavLst>
                                    </p:anim>
                                  </p:childTnLst>
                                </p:cTn>
                              </p:par>
                              <p:par>
                                <p:cTn fill="hold" id="50" nodeType="withEffect" presetClass="entr" presetID="2" presetSubtype="6">
                                  <p:stCondLst>
                                    <p:cond delay="750"/>
                                  </p:stCondLst>
                                  <p:childTnLst>
                                    <p:set>
                                      <p:cBhvr>
                                        <p:cTn dur="1" fill="hold" id="51">
                                          <p:stCondLst>
                                            <p:cond delay="0"/>
                                          </p:stCondLst>
                                        </p:cTn>
                                        <p:tgtEl>
                                          <p:spTgt spid="45"/>
                                        </p:tgtEl>
                                        <p:attrNameLst>
                                          <p:attrName>style.visibility</p:attrName>
                                        </p:attrNameLst>
                                      </p:cBhvr>
                                      <p:to>
                                        <p:strVal val="visible"/>
                                      </p:to>
                                    </p:set>
                                    <p:anim calcmode="lin" valueType="num">
                                      <p:cBhvr additive="base">
                                        <p:cTn dur="500" fill="hold" id="52"/>
                                        <p:tgtEl>
                                          <p:spTgt spid="45"/>
                                        </p:tgtEl>
                                        <p:attrNameLst>
                                          <p:attrName>ppt_x</p:attrName>
                                        </p:attrNameLst>
                                      </p:cBhvr>
                                      <p:tavLst>
                                        <p:tav tm="0">
                                          <p:val>
                                            <p:strVal val="1+#ppt_w/2"/>
                                          </p:val>
                                        </p:tav>
                                        <p:tav tm="100000">
                                          <p:val>
                                            <p:strVal val="#ppt_x"/>
                                          </p:val>
                                        </p:tav>
                                      </p:tavLst>
                                    </p:anim>
                                    <p:anim calcmode="lin" valueType="num">
                                      <p:cBhvr additive="base">
                                        <p:cTn dur="500" fill="hold" id="53"/>
                                        <p:tgtEl>
                                          <p:spTgt spid="45"/>
                                        </p:tgtEl>
                                        <p:attrNameLst>
                                          <p:attrName>ppt_y</p:attrName>
                                        </p:attrNameLst>
                                      </p:cBhvr>
                                      <p:tavLst>
                                        <p:tav tm="0">
                                          <p:val>
                                            <p:strVal val="1+#ppt_h/2"/>
                                          </p:val>
                                        </p:tav>
                                        <p:tav tm="100000">
                                          <p:val>
                                            <p:strVal val="#ppt_y"/>
                                          </p:val>
                                        </p:tav>
                                      </p:tavLst>
                                    </p:anim>
                                  </p:childTnLst>
                                </p:cTn>
                              </p:par>
                              <p:par>
                                <p:cTn fill="hold" id="54" nodeType="withEffect" presetClass="entr" presetID="2" presetSubtype="6">
                                  <p:stCondLst>
                                    <p:cond delay="750"/>
                                  </p:stCondLst>
                                  <p:childTnLst>
                                    <p:set>
                                      <p:cBhvr>
                                        <p:cTn dur="1" fill="hold" id="55">
                                          <p:stCondLst>
                                            <p:cond delay="0"/>
                                          </p:stCondLst>
                                        </p:cTn>
                                        <p:tgtEl>
                                          <p:spTgt spid="48"/>
                                        </p:tgtEl>
                                        <p:attrNameLst>
                                          <p:attrName>style.visibility</p:attrName>
                                        </p:attrNameLst>
                                      </p:cBhvr>
                                      <p:to>
                                        <p:strVal val="visible"/>
                                      </p:to>
                                    </p:set>
                                    <p:anim calcmode="lin" valueType="num">
                                      <p:cBhvr additive="base">
                                        <p:cTn dur="500" fill="hold" id="56"/>
                                        <p:tgtEl>
                                          <p:spTgt spid="48"/>
                                        </p:tgtEl>
                                        <p:attrNameLst>
                                          <p:attrName>ppt_x</p:attrName>
                                        </p:attrNameLst>
                                      </p:cBhvr>
                                      <p:tavLst>
                                        <p:tav tm="0">
                                          <p:val>
                                            <p:strVal val="1+#ppt_w/2"/>
                                          </p:val>
                                        </p:tav>
                                        <p:tav tm="100000">
                                          <p:val>
                                            <p:strVal val="#ppt_x"/>
                                          </p:val>
                                        </p:tav>
                                      </p:tavLst>
                                    </p:anim>
                                    <p:anim calcmode="lin" valueType="num">
                                      <p:cBhvr additive="base">
                                        <p:cTn dur="500" fill="hold" id="57"/>
                                        <p:tgtEl>
                                          <p:spTgt spid="48"/>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6">
                                  <p:stCondLst>
                                    <p:cond delay="750"/>
                                  </p:stCondLst>
                                  <p:childTnLst>
                                    <p:set>
                                      <p:cBhvr>
                                        <p:cTn dur="1" fill="hold" id="59">
                                          <p:stCondLst>
                                            <p:cond delay="0"/>
                                          </p:stCondLst>
                                        </p:cTn>
                                        <p:tgtEl>
                                          <p:spTgt spid="51"/>
                                        </p:tgtEl>
                                        <p:attrNameLst>
                                          <p:attrName>style.visibility</p:attrName>
                                        </p:attrNameLst>
                                      </p:cBhvr>
                                      <p:to>
                                        <p:strVal val="visible"/>
                                      </p:to>
                                    </p:set>
                                    <p:anim calcmode="lin" valueType="num">
                                      <p:cBhvr additive="base">
                                        <p:cTn dur="500" fill="hold" id="60"/>
                                        <p:tgtEl>
                                          <p:spTgt spid="51"/>
                                        </p:tgtEl>
                                        <p:attrNameLst>
                                          <p:attrName>ppt_x</p:attrName>
                                        </p:attrNameLst>
                                      </p:cBhvr>
                                      <p:tavLst>
                                        <p:tav tm="0">
                                          <p:val>
                                            <p:strVal val="1+#ppt_w/2"/>
                                          </p:val>
                                        </p:tav>
                                        <p:tav tm="100000">
                                          <p:val>
                                            <p:strVal val="#ppt_x"/>
                                          </p:val>
                                        </p:tav>
                                      </p:tavLst>
                                    </p:anim>
                                    <p:anim calcmode="lin" valueType="num">
                                      <p:cBhvr additive="base">
                                        <p:cTn dur="500" fill="hold" id="61"/>
                                        <p:tgtEl>
                                          <p:spTgt spid="51"/>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6">
                                  <p:stCondLst>
                                    <p:cond delay="750"/>
                                  </p:stCondLst>
                                  <p:childTnLst>
                                    <p:set>
                                      <p:cBhvr>
                                        <p:cTn dur="1" fill="hold" id="63">
                                          <p:stCondLst>
                                            <p:cond delay="0"/>
                                          </p:stCondLst>
                                        </p:cTn>
                                        <p:tgtEl>
                                          <p:spTgt spid="54"/>
                                        </p:tgtEl>
                                        <p:attrNameLst>
                                          <p:attrName>style.visibility</p:attrName>
                                        </p:attrNameLst>
                                      </p:cBhvr>
                                      <p:to>
                                        <p:strVal val="visible"/>
                                      </p:to>
                                    </p:set>
                                    <p:anim calcmode="lin" valueType="num">
                                      <p:cBhvr additive="base">
                                        <p:cTn dur="500" fill="hold" id="64"/>
                                        <p:tgtEl>
                                          <p:spTgt spid="54"/>
                                        </p:tgtEl>
                                        <p:attrNameLst>
                                          <p:attrName>ppt_x</p:attrName>
                                        </p:attrNameLst>
                                      </p:cBhvr>
                                      <p:tavLst>
                                        <p:tav tm="0">
                                          <p:val>
                                            <p:strVal val="1+#ppt_w/2"/>
                                          </p:val>
                                        </p:tav>
                                        <p:tav tm="100000">
                                          <p:val>
                                            <p:strVal val="#ppt_x"/>
                                          </p:val>
                                        </p:tav>
                                      </p:tavLst>
                                    </p:anim>
                                    <p:anim calcmode="lin" valueType="num">
                                      <p:cBhvr additive="base">
                                        <p:cTn dur="500" fill="hold" id="65"/>
                                        <p:tgtEl>
                                          <p:spTgt spid="54"/>
                                        </p:tgtEl>
                                        <p:attrNameLst>
                                          <p:attrName>ppt_y</p:attrName>
                                        </p:attrNameLst>
                                      </p:cBhvr>
                                      <p:tavLst>
                                        <p:tav tm="0">
                                          <p:val>
                                            <p:strVal val="1+#ppt_h/2"/>
                                          </p:val>
                                        </p:tav>
                                        <p:tav tm="100000">
                                          <p:val>
                                            <p:strVal val="#ppt_y"/>
                                          </p:val>
                                        </p:tav>
                                      </p:tavLst>
                                    </p:anim>
                                  </p:childTnLst>
                                </p:cTn>
                              </p:par>
                              <p:par>
                                <p:cTn fill="hold" id="66" nodeType="withEffect" presetClass="entr" presetID="2" presetSubtype="6">
                                  <p:stCondLst>
                                    <p:cond delay="750"/>
                                  </p:stCondLst>
                                  <p:childTnLst>
                                    <p:set>
                                      <p:cBhvr>
                                        <p:cTn dur="1" fill="hold" id="67">
                                          <p:stCondLst>
                                            <p:cond delay="0"/>
                                          </p:stCondLst>
                                        </p:cTn>
                                        <p:tgtEl>
                                          <p:spTgt spid="57"/>
                                        </p:tgtEl>
                                        <p:attrNameLst>
                                          <p:attrName>style.visibility</p:attrName>
                                        </p:attrNameLst>
                                      </p:cBhvr>
                                      <p:to>
                                        <p:strVal val="visible"/>
                                      </p:to>
                                    </p:set>
                                    <p:anim calcmode="lin" valueType="num">
                                      <p:cBhvr additive="base">
                                        <p:cTn dur="500" fill="hold" id="68"/>
                                        <p:tgtEl>
                                          <p:spTgt spid="57"/>
                                        </p:tgtEl>
                                        <p:attrNameLst>
                                          <p:attrName>ppt_x</p:attrName>
                                        </p:attrNameLst>
                                      </p:cBhvr>
                                      <p:tavLst>
                                        <p:tav tm="0">
                                          <p:val>
                                            <p:strVal val="1+#ppt_w/2"/>
                                          </p:val>
                                        </p:tav>
                                        <p:tav tm="100000">
                                          <p:val>
                                            <p:strVal val="#ppt_x"/>
                                          </p:val>
                                        </p:tav>
                                      </p:tavLst>
                                    </p:anim>
                                    <p:anim calcmode="lin" valueType="num">
                                      <p:cBhvr additive="base">
                                        <p:cTn dur="500" fill="hold" id="69"/>
                                        <p:tgtEl>
                                          <p:spTgt spid="57"/>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7250"/>
                            </p:stCondLst>
                            <p:childTnLst>
                              <p:par>
                                <p:cTn fill="hold" grpId="0" id="71" nodeType="afterEffect" presetClass="entr" presetID="10" presetSubtype="0">
                                  <p:stCondLst>
                                    <p:cond delay="0"/>
                                  </p:stCondLst>
                                  <p:childTnLst>
                                    <p:set>
                                      <p:cBhvr>
                                        <p:cTn dur="1" fill="hold" id="72">
                                          <p:stCondLst>
                                            <p:cond delay="0"/>
                                          </p:stCondLst>
                                        </p:cTn>
                                        <p:tgtEl>
                                          <p:spTgt spid="41"/>
                                        </p:tgtEl>
                                        <p:attrNameLst>
                                          <p:attrName>style.visibility</p:attrName>
                                        </p:attrNameLst>
                                      </p:cBhvr>
                                      <p:to>
                                        <p:strVal val="visible"/>
                                      </p:to>
                                    </p:set>
                                    <p:animEffect filter="fade" transition="in">
                                      <p:cBhvr>
                                        <p:cTn dur="1250" id="73"/>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7"/>
      <p:bldP grpId="0" spid="35"/>
      <p:bldP grpId="0" spid="4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28"/>
          <p:cNvSpPr txBox="1"/>
          <p:nvPr/>
        </p:nvSpPr>
        <p:spPr>
          <a:xfrm>
            <a:off x="217554" y="333373"/>
            <a:ext cx="3383593" cy="518008"/>
          </a:xfrm>
          <a:prstGeom prst="rect">
            <a:avLst/>
          </a:prstGeom>
          <a:noFill/>
        </p:spPr>
        <p:txBody>
          <a:bodyPr rtlCol="0" wrap="square">
            <a:spAutoFit/>
          </a:bodyPr>
          <a:lstStyle/>
          <a:p>
            <a:r>
              <a:rPr altLang="en-US" b="1" lang="zh-CN" sz="2799">
                <a:solidFill>
                  <a:srgbClr val="0070C0"/>
                </a:solidFill>
                <a:latin charset="-122" pitchFamily="34" typeface="微软雅黑"/>
                <a:ea charset="-122" pitchFamily="34" typeface="微软雅黑"/>
              </a:rPr>
              <a:t>主要工作概述</a:t>
            </a:r>
          </a:p>
        </p:txBody>
      </p:sp>
      <p:grpSp>
        <p:nvGrpSpPr>
          <p:cNvPr id="12" name="组合 11"/>
          <p:cNvGrpSpPr/>
          <p:nvPr/>
        </p:nvGrpSpPr>
        <p:grpSpPr>
          <a:xfrm>
            <a:off x="633728" y="3449797"/>
            <a:ext cx="10935996" cy="437942"/>
            <a:chOff x="534438" y="3368953"/>
            <a:chExt cx="10944224" cy="438144"/>
          </a:xfrm>
          <a:solidFill>
            <a:schemeClr val="accent1">
              <a:lumMod val="75000"/>
            </a:schemeClr>
          </a:solidFill>
        </p:grpSpPr>
        <p:sp>
          <p:nvSpPr>
            <p:cNvPr id="13" name="矩形 1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14" name="组合 13"/>
            <p:cNvGrpSpPr/>
            <p:nvPr/>
          </p:nvGrpSpPr>
          <p:grpSpPr>
            <a:xfrm>
              <a:off x="534438" y="3368953"/>
              <a:ext cx="10944224" cy="438144"/>
              <a:chOff x="623889" y="3209929"/>
              <a:chExt cx="10944224" cy="438144"/>
            </a:xfrm>
            <a:grpFill/>
          </p:grpSpPr>
          <p:sp>
            <p:nvSpPr>
              <p:cNvPr id="19" name="矩形 18"/>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0" name="矩形 19"/>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1" name="矩形 20"/>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2" name="矩形 21"/>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8" name="矩形 27"/>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0" name="矩形 2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1" name="等腰三角形 3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cxnSp>
        <p:nvCxnSpPr>
          <p:cNvPr id="32" name="肘形连接符 31"/>
          <p:cNvCxnSpPr>
            <a:stCxn id="34" idx="3"/>
            <a:endCxn id="37" idx="1"/>
          </p:cNvCxnSpPr>
          <p:nvPr/>
        </p:nvCxnSpPr>
        <p:spPr>
          <a:xfrm flipH="1" flipV="1" rot="5400000">
            <a:off x="1074948" y="2705943"/>
            <a:ext cx="962550" cy="29132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028483" y="3332881"/>
            <a:ext cx="750418" cy="676080"/>
            <a:chOff x="1018940" y="3090803"/>
            <a:chExt cx="750984" cy="676392"/>
          </a:xfrm>
          <a:solidFill>
            <a:srgbClr val="414455"/>
          </a:solidFill>
        </p:grpSpPr>
        <p:sp>
          <p:nvSpPr>
            <p:cNvPr id="34" name="六边形 33"/>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35" name="文本框 64"/>
            <p:cNvSpPr txBox="1"/>
            <p:nvPr/>
          </p:nvSpPr>
          <p:spPr>
            <a:xfrm>
              <a:off x="1018940" y="3298193"/>
              <a:ext cx="750984" cy="254168"/>
            </a:xfrm>
            <a:prstGeom prst="rect">
              <a:avLst/>
            </a:prstGeom>
            <a:noFill/>
          </p:spPr>
          <p:txBody>
            <a:bodyPr rtlCol="0" wrap="square">
              <a:spAutoFit/>
            </a:bodyPr>
            <a:lstStyle/>
            <a:p>
              <a:pPr algn="ctr"/>
              <a:r>
                <a:rPr altLang="zh-CN" lang="en-US" sz="1067">
                  <a:solidFill>
                    <a:schemeClr val="bg1"/>
                  </a:solidFill>
                  <a:latin charset="-122" pitchFamily="34" typeface="微软雅黑"/>
                  <a:ea charset="-122" pitchFamily="34" typeface="微软雅黑"/>
                </a:rPr>
                <a:t>4月份</a:t>
              </a:r>
            </a:p>
          </p:txBody>
        </p:sp>
      </p:grpSp>
      <p:grpSp>
        <p:nvGrpSpPr>
          <p:cNvPr id="36" name="组合 35"/>
          <p:cNvGrpSpPr/>
          <p:nvPr/>
        </p:nvGrpSpPr>
        <p:grpSpPr>
          <a:xfrm>
            <a:off x="1701888" y="1604433"/>
            <a:ext cx="1412272" cy="1531797"/>
            <a:chOff x="1853741" y="1952625"/>
            <a:chExt cx="1413335" cy="876262"/>
          </a:xfrm>
          <a:solidFill>
            <a:schemeClr val="bg1">
              <a:lumMod val="85000"/>
            </a:schemeClr>
          </a:solidFill>
        </p:grpSpPr>
        <p:sp>
          <p:nvSpPr>
            <p:cNvPr id="37" name="矩形 3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rgbClr val="262626"/>
                </a:solidFill>
              </a:endParaRPr>
            </a:p>
          </p:txBody>
        </p:sp>
        <p:sp>
          <p:nvSpPr>
            <p:cNvPr id="38" name="文本框 66"/>
            <p:cNvSpPr txBox="1"/>
            <p:nvPr/>
          </p:nvSpPr>
          <p:spPr>
            <a:xfrm>
              <a:off x="1853742" y="1997871"/>
              <a:ext cx="1413334" cy="691775"/>
            </a:xfrm>
            <a:prstGeom prst="rect">
              <a:avLst/>
            </a:prstGeom>
            <a:grpFill/>
          </p:spPr>
          <p:txBody>
            <a:bodyPr rtlCol="0" wrap="square">
              <a:spAutoFit/>
            </a:bodyPr>
            <a:lstStyle/>
            <a:p>
              <a:pPr algn="just"/>
              <a:r>
                <a:rPr altLang="en-US" lang="zh-CN" sz="1467">
                  <a:solidFill>
                    <a:srgbClr val="262626"/>
                  </a:solidFill>
                  <a:latin charset="-122" pitchFamily="34" typeface="微软雅黑"/>
                  <a:ea charset="-122" pitchFamily="34" typeface="微软雅黑"/>
                </a:rPr>
                <a:t>在这里添加你的文字，图片也可以。在这里可以添加文字内容。</a:t>
              </a:r>
            </a:p>
          </p:txBody>
        </p:sp>
      </p:grpSp>
      <p:cxnSp>
        <p:nvCxnSpPr>
          <p:cNvPr id="39" name="肘形连接符 38"/>
          <p:cNvCxnSpPr>
            <a:stCxn id="41" idx="3"/>
            <a:endCxn id="44" idx="1"/>
          </p:cNvCxnSpPr>
          <p:nvPr/>
        </p:nvCxnSpPr>
        <p:spPr>
          <a:xfrm flipH="1" flipV="1" rot="5400000">
            <a:off x="3653394" y="2705938"/>
            <a:ext cx="962556" cy="29133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3670127" y="3332878"/>
            <a:ext cx="700463" cy="676079"/>
            <a:chOff x="1082183" y="3090803"/>
            <a:chExt cx="700992" cy="676392"/>
          </a:xfrm>
          <a:solidFill>
            <a:srgbClr val="414455"/>
          </a:solidFill>
        </p:grpSpPr>
        <p:sp>
          <p:nvSpPr>
            <p:cNvPr id="41" name="六边形 40"/>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42" name="文本框 72"/>
            <p:cNvSpPr txBox="1"/>
            <p:nvPr/>
          </p:nvSpPr>
          <p:spPr>
            <a:xfrm>
              <a:off x="1082183" y="3298192"/>
              <a:ext cx="700992" cy="254168"/>
            </a:xfrm>
            <a:prstGeom prst="rect">
              <a:avLst/>
            </a:prstGeom>
            <a:noFill/>
          </p:spPr>
          <p:txBody>
            <a:bodyPr rtlCol="0" wrap="square">
              <a:spAutoFit/>
            </a:bodyPr>
            <a:lstStyle/>
            <a:p>
              <a:pPr algn="ctr"/>
              <a:r>
                <a:rPr altLang="zh-CN" lang="en-US" sz="1067">
                  <a:solidFill>
                    <a:schemeClr val="bg1"/>
                  </a:solidFill>
                  <a:latin charset="-122" pitchFamily="34" typeface="微软雅黑"/>
                  <a:ea charset="-122" pitchFamily="34" typeface="微软雅黑"/>
                </a:rPr>
                <a:t>6月份</a:t>
              </a:r>
            </a:p>
          </p:txBody>
        </p:sp>
      </p:grpSp>
      <p:grpSp>
        <p:nvGrpSpPr>
          <p:cNvPr id="43" name="组合 42"/>
          <p:cNvGrpSpPr/>
          <p:nvPr/>
        </p:nvGrpSpPr>
        <p:grpSpPr>
          <a:xfrm>
            <a:off x="4280340" y="1604427"/>
            <a:ext cx="1412272" cy="1531796"/>
            <a:chOff x="1853741" y="1952625"/>
            <a:chExt cx="1413335" cy="876262"/>
          </a:xfrm>
          <a:solidFill>
            <a:schemeClr val="bg1">
              <a:lumMod val="85000"/>
            </a:schemeClr>
          </a:solidFill>
        </p:grpSpPr>
        <p:sp>
          <p:nvSpPr>
            <p:cNvPr id="44" name="矩形 4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7">
                <a:solidFill>
                  <a:srgbClr val="262626"/>
                </a:solidFill>
              </a:endParaRPr>
            </a:p>
          </p:txBody>
        </p:sp>
        <p:sp>
          <p:nvSpPr>
            <p:cNvPr id="45" name="文本框 75"/>
            <p:cNvSpPr txBox="1"/>
            <p:nvPr/>
          </p:nvSpPr>
          <p:spPr>
            <a:xfrm>
              <a:off x="1853742" y="1997872"/>
              <a:ext cx="1413334" cy="691775"/>
            </a:xfrm>
            <a:prstGeom prst="rect">
              <a:avLst/>
            </a:prstGeom>
            <a:grpFill/>
          </p:spPr>
          <p:txBody>
            <a:bodyPr rtlCol="0" wrap="square">
              <a:spAutoFit/>
            </a:bodyPr>
            <a:lstStyle>
              <a:defPPr>
                <a:defRPr lang="zh-CN"/>
              </a:defPPr>
              <a:lvl1pPr algn="just">
                <a:defRPr sz="1200">
                  <a:solidFill>
                    <a:schemeClr val="bg1"/>
                  </a:solidFill>
                  <a:latin charset="-122" pitchFamily="34" typeface="微软雅黑"/>
                  <a:ea charset="-122" pitchFamily="34" typeface="微软雅黑"/>
                </a:defRPr>
              </a:lvl1pPr>
            </a:lstStyle>
            <a:p>
              <a:r>
                <a:rPr altLang="en-US" lang="zh-CN" sz="1467">
                  <a:solidFill>
                    <a:srgbClr val="262626"/>
                  </a:solidFill>
                </a:rPr>
                <a:t>在这里添加你的文字，图片也可以。在这里可以添加文字内容。</a:t>
              </a:r>
            </a:p>
          </p:txBody>
        </p:sp>
      </p:grpSp>
      <p:cxnSp>
        <p:nvCxnSpPr>
          <p:cNvPr id="46" name="肘形连接符 45"/>
          <p:cNvCxnSpPr>
            <a:stCxn id="48" idx="3"/>
            <a:endCxn id="51" idx="1"/>
          </p:cNvCxnSpPr>
          <p:nvPr/>
        </p:nvCxnSpPr>
        <p:spPr>
          <a:xfrm flipH="1" flipV="1" rot="5400000">
            <a:off x="6231848" y="2705940"/>
            <a:ext cx="962557" cy="29132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6194370" y="3332878"/>
            <a:ext cx="680903" cy="676079"/>
            <a:chOff x="1027931" y="3090803"/>
            <a:chExt cx="681417" cy="676392"/>
          </a:xfrm>
          <a:solidFill>
            <a:srgbClr val="414455"/>
          </a:solidFill>
        </p:grpSpPr>
        <p:sp>
          <p:nvSpPr>
            <p:cNvPr id="48" name="六边形 47"/>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49" name="文本框 79"/>
            <p:cNvSpPr txBox="1"/>
            <p:nvPr/>
          </p:nvSpPr>
          <p:spPr>
            <a:xfrm>
              <a:off x="1027931" y="3298192"/>
              <a:ext cx="681417" cy="254168"/>
            </a:xfrm>
            <a:prstGeom prst="rect">
              <a:avLst/>
            </a:prstGeom>
            <a:noFill/>
          </p:spPr>
          <p:txBody>
            <a:bodyPr rtlCol="0" wrap="square">
              <a:spAutoFit/>
            </a:bodyPr>
            <a:lstStyle/>
            <a:p>
              <a:pPr algn="ctr"/>
              <a:r>
                <a:rPr altLang="zh-CN" lang="en-US" sz="1067">
                  <a:solidFill>
                    <a:schemeClr val="bg1"/>
                  </a:solidFill>
                  <a:latin charset="-122" pitchFamily="34" typeface="微软雅黑"/>
                  <a:ea charset="-122" pitchFamily="34" typeface="微软雅黑"/>
                </a:rPr>
                <a:t>8月份</a:t>
              </a:r>
            </a:p>
          </p:txBody>
        </p:sp>
      </p:grpSp>
      <p:grpSp>
        <p:nvGrpSpPr>
          <p:cNvPr id="50" name="组合 49"/>
          <p:cNvGrpSpPr/>
          <p:nvPr/>
        </p:nvGrpSpPr>
        <p:grpSpPr>
          <a:xfrm>
            <a:off x="6858791" y="1604427"/>
            <a:ext cx="1412272" cy="1531796"/>
            <a:chOff x="1853741" y="1952625"/>
            <a:chExt cx="1413335" cy="876262"/>
          </a:xfrm>
          <a:solidFill>
            <a:schemeClr val="bg1">
              <a:lumMod val="85000"/>
            </a:schemeClr>
          </a:solidFill>
        </p:grpSpPr>
        <p:sp>
          <p:nvSpPr>
            <p:cNvPr id="51" name="矩形 5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7">
                <a:solidFill>
                  <a:srgbClr val="262626"/>
                </a:solidFill>
              </a:endParaRPr>
            </a:p>
          </p:txBody>
        </p:sp>
        <p:sp>
          <p:nvSpPr>
            <p:cNvPr id="52" name="文本框 82"/>
            <p:cNvSpPr txBox="1"/>
            <p:nvPr/>
          </p:nvSpPr>
          <p:spPr>
            <a:xfrm>
              <a:off x="1853742" y="1997872"/>
              <a:ext cx="1413334" cy="691775"/>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z="1467">
                  <a:solidFill>
                    <a:srgbClr val="262626"/>
                  </a:solidFill>
                </a:rPr>
                <a:t>在这里添加你的文字，图片也可以。在这里可以添加文字内容。</a:t>
              </a:r>
            </a:p>
          </p:txBody>
        </p:sp>
      </p:grpSp>
      <p:cxnSp>
        <p:nvCxnSpPr>
          <p:cNvPr id="53" name="肘形连接符 52"/>
          <p:cNvCxnSpPr>
            <a:stCxn id="55" idx="3"/>
            <a:endCxn id="58" idx="1"/>
          </p:cNvCxnSpPr>
          <p:nvPr/>
        </p:nvCxnSpPr>
        <p:spPr>
          <a:xfrm flipH="1" flipV="1" rot="5400000">
            <a:off x="8810301" y="2705939"/>
            <a:ext cx="962556" cy="29132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8784621" y="3332878"/>
            <a:ext cx="719538" cy="676079"/>
            <a:chOff x="1039738" y="3090803"/>
            <a:chExt cx="720080" cy="676392"/>
          </a:xfrm>
          <a:solidFill>
            <a:srgbClr val="414455"/>
          </a:solidFill>
        </p:grpSpPr>
        <p:sp>
          <p:nvSpPr>
            <p:cNvPr id="55" name="六边形 54"/>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56" name="文本框 86"/>
            <p:cNvSpPr txBox="1"/>
            <p:nvPr/>
          </p:nvSpPr>
          <p:spPr>
            <a:xfrm>
              <a:off x="1039737" y="3298192"/>
              <a:ext cx="720080" cy="254168"/>
            </a:xfrm>
            <a:prstGeom prst="rect">
              <a:avLst/>
            </a:prstGeom>
            <a:noFill/>
          </p:spPr>
          <p:txBody>
            <a:bodyPr rtlCol="0" wrap="square">
              <a:spAutoFit/>
            </a:bodyPr>
            <a:lstStyle/>
            <a:p>
              <a:pPr algn="ctr"/>
              <a:r>
                <a:rPr altLang="zh-CN" lang="en-US" sz="1067">
                  <a:solidFill>
                    <a:schemeClr val="bg1"/>
                  </a:solidFill>
                  <a:latin charset="-122" pitchFamily="34" typeface="微软雅黑"/>
                  <a:ea charset="-122" pitchFamily="34" typeface="微软雅黑"/>
                </a:rPr>
                <a:t>10月份</a:t>
              </a:r>
            </a:p>
          </p:txBody>
        </p:sp>
      </p:grpSp>
      <p:grpSp>
        <p:nvGrpSpPr>
          <p:cNvPr id="57" name="组合 56"/>
          <p:cNvGrpSpPr/>
          <p:nvPr/>
        </p:nvGrpSpPr>
        <p:grpSpPr>
          <a:xfrm>
            <a:off x="9437243" y="1604427"/>
            <a:ext cx="1412272" cy="1531796"/>
            <a:chOff x="1853741" y="1952625"/>
            <a:chExt cx="1413335" cy="876262"/>
          </a:xfrm>
          <a:solidFill>
            <a:schemeClr val="bg1">
              <a:lumMod val="85000"/>
            </a:schemeClr>
          </a:solidFill>
        </p:grpSpPr>
        <p:sp>
          <p:nvSpPr>
            <p:cNvPr id="58" name="矩形 5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7">
                <a:solidFill>
                  <a:srgbClr val="262626"/>
                </a:solidFill>
              </a:endParaRPr>
            </a:p>
          </p:txBody>
        </p:sp>
        <p:sp>
          <p:nvSpPr>
            <p:cNvPr id="59" name="文本框 89"/>
            <p:cNvSpPr txBox="1"/>
            <p:nvPr/>
          </p:nvSpPr>
          <p:spPr>
            <a:xfrm>
              <a:off x="1853742" y="1997872"/>
              <a:ext cx="1413334" cy="691775"/>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z="1467">
                  <a:solidFill>
                    <a:srgbClr val="262626"/>
                  </a:solidFill>
                </a:rPr>
                <a:t>在这里添加你的文字，图片也可以。在这里可以添加文字内容。</a:t>
              </a:r>
            </a:p>
          </p:txBody>
        </p:sp>
      </p:grpSp>
      <p:cxnSp>
        <p:nvCxnSpPr>
          <p:cNvPr id="60" name="肘形连接符 59"/>
          <p:cNvCxnSpPr>
            <a:stCxn id="62" idx="0"/>
            <a:endCxn id="65" idx="1"/>
          </p:cNvCxnSpPr>
          <p:nvPr/>
        </p:nvCxnSpPr>
        <p:spPr>
          <a:xfrm flipH="1" rot="16200000">
            <a:off x="2266839" y="4441905"/>
            <a:ext cx="1157220" cy="29132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2354833" y="3332878"/>
            <a:ext cx="700461" cy="676079"/>
            <a:chOff x="1056092" y="3090803"/>
            <a:chExt cx="700988" cy="676392"/>
          </a:xfrm>
          <a:solidFill>
            <a:srgbClr val="414455"/>
          </a:solidFill>
        </p:grpSpPr>
        <p:sp>
          <p:nvSpPr>
            <p:cNvPr id="62" name="六边形 61"/>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63" name="文本框 93"/>
            <p:cNvSpPr txBox="1"/>
            <p:nvPr/>
          </p:nvSpPr>
          <p:spPr>
            <a:xfrm>
              <a:off x="1056092" y="3298192"/>
              <a:ext cx="700988" cy="254168"/>
            </a:xfrm>
            <a:prstGeom prst="rect">
              <a:avLst/>
            </a:prstGeom>
            <a:noFill/>
          </p:spPr>
          <p:txBody>
            <a:bodyPr rtlCol="0" wrap="square">
              <a:spAutoFit/>
            </a:bodyPr>
            <a:lstStyle/>
            <a:p>
              <a:pPr algn="ctr"/>
              <a:r>
                <a:rPr altLang="zh-CN" lang="en-US" sz="1067">
                  <a:solidFill>
                    <a:schemeClr val="bg1"/>
                  </a:solidFill>
                  <a:latin charset="-122" pitchFamily="34" typeface="微软雅黑"/>
                  <a:ea charset="-122" pitchFamily="34" typeface="微软雅黑"/>
                </a:rPr>
                <a:t>5月份</a:t>
              </a:r>
            </a:p>
          </p:txBody>
        </p:sp>
      </p:grpSp>
      <p:grpSp>
        <p:nvGrpSpPr>
          <p:cNvPr id="64" name="组合 63"/>
          <p:cNvGrpSpPr/>
          <p:nvPr/>
        </p:nvGrpSpPr>
        <p:grpSpPr>
          <a:xfrm>
            <a:off x="2991115" y="4373054"/>
            <a:ext cx="1412272" cy="1586249"/>
            <a:chOff x="1853741" y="1952625"/>
            <a:chExt cx="1413335" cy="876262"/>
          </a:xfrm>
          <a:solidFill>
            <a:schemeClr val="bg1">
              <a:lumMod val="85000"/>
            </a:schemeClr>
          </a:solidFill>
        </p:grpSpPr>
        <p:sp>
          <p:nvSpPr>
            <p:cNvPr id="65" name="矩形 6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7">
                <a:solidFill>
                  <a:srgbClr val="262626"/>
                </a:solidFill>
              </a:endParaRPr>
            </a:p>
          </p:txBody>
        </p:sp>
        <p:sp>
          <p:nvSpPr>
            <p:cNvPr id="66" name="文本框 96"/>
            <p:cNvSpPr txBox="1"/>
            <p:nvPr/>
          </p:nvSpPr>
          <p:spPr>
            <a:xfrm>
              <a:off x="1853742" y="1997872"/>
              <a:ext cx="1413334" cy="668028"/>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z="1467">
                  <a:solidFill>
                    <a:srgbClr val="262626"/>
                  </a:solidFill>
                </a:rPr>
                <a:t>在这里添加你的文字，图片也可以。在这里可以添加文字内容。</a:t>
              </a:r>
            </a:p>
          </p:txBody>
        </p:sp>
      </p:grpSp>
      <p:cxnSp>
        <p:nvCxnSpPr>
          <p:cNvPr id="67" name="肘形连接符 66"/>
          <p:cNvCxnSpPr>
            <a:stCxn id="69" idx="0"/>
            <a:endCxn id="72" idx="1"/>
          </p:cNvCxnSpPr>
          <p:nvPr/>
        </p:nvCxnSpPr>
        <p:spPr>
          <a:xfrm flipH="1" rot="16200000">
            <a:off x="4845287" y="4441904"/>
            <a:ext cx="1157220" cy="29133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4946519" y="3332878"/>
            <a:ext cx="700461" cy="676079"/>
            <a:chOff x="1069340" y="3090803"/>
            <a:chExt cx="700989" cy="676392"/>
          </a:xfrm>
          <a:solidFill>
            <a:srgbClr val="414455"/>
          </a:solidFill>
        </p:grpSpPr>
        <p:sp>
          <p:nvSpPr>
            <p:cNvPr id="69" name="六边形 68"/>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70" name="文本框 101"/>
            <p:cNvSpPr txBox="1"/>
            <p:nvPr/>
          </p:nvSpPr>
          <p:spPr>
            <a:xfrm>
              <a:off x="1069340" y="3298192"/>
              <a:ext cx="700989" cy="254168"/>
            </a:xfrm>
            <a:prstGeom prst="rect">
              <a:avLst/>
            </a:prstGeom>
            <a:noFill/>
          </p:spPr>
          <p:txBody>
            <a:bodyPr rtlCol="0" wrap="square">
              <a:spAutoFit/>
            </a:bodyPr>
            <a:lstStyle/>
            <a:p>
              <a:pPr algn="ctr"/>
              <a:r>
                <a:rPr altLang="zh-CN" lang="en-US" sz="1067">
                  <a:solidFill>
                    <a:schemeClr val="bg1"/>
                  </a:solidFill>
                  <a:latin charset="-122" pitchFamily="34" typeface="微软雅黑"/>
                  <a:ea charset="-122" pitchFamily="34" typeface="微软雅黑"/>
                </a:rPr>
                <a:t>7月份</a:t>
              </a:r>
            </a:p>
          </p:txBody>
        </p:sp>
      </p:grpSp>
      <p:grpSp>
        <p:nvGrpSpPr>
          <p:cNvPr id="71" name="组合 70"/>
          <p:cNvGrpSpPr/>
          <p:nvPr/>
        </p:nvGrpSpPr>
        <p:grpSpPr>
          <a:xfrm>
            <a:off x="5569566" y="4373054"/>
            <a:ext cx="1412272" cy="1586249"/>
            <a:chOff x="1853741" y="1952625"/>
            <a:chExt cx="1413335" cy="876262"/>
          </a:xfrm>
          <a:solidFill>
            <a:schemeClr val="bg1">
              <a:lumMod val="85000"/>
            </a:schemeClr>
          </a:solidFill>
        </p:grpSpPr>
        <p:sp>
          <p:nvSpPr>
            <p:cNvPr id="72" name="矩形 7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7">
                <a:solidFill>
                  <a:srgbClr val="262626"/>
                </a:solidFill>
              </a:endParaRPr>
            </a:p>
          </p:txBody>
        </p:sp>
        <p:sp>
          <p:nvSpPr>
            <p:cNvPr id="73" name="文本框 104"/>
            <p:cNvSpPr txBox="1"/>
            <p:nvPr/>
          </p:nvSpPr>
          <p:spPr>
            <a:xfrm>
              <a:off x="1853742" y="1997872"/>
              <a:ext cx="1413334" cy="668028"/>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z="1467">
                  <a:solidFill>
                    <a:srgbClr val="262626"/>
                  </a:solidFill>
                </a:rPr>
                <a:t>在这里添加你的文字，图片也可以。在这里可以添加文字内容。</a:t>
              </a:r>
            </a:p>
          </p:txBody>
        </p:sp>
      </p:grpSp>
      <p:cxnSp>
        <p:nvCxnSpPr>
          <p:cNvPr id="74" name="肘形连接符 73"/>
          <p:cNvCxnSpPr>
            <a:stCxn id="76" idx="0"/>
            <a:endCxn id="79" idx="1"/>
          </p:cNvCxnSpPr>
          <p:nvPr/>
        </p:nvCxnSpPr>
        <p:spPr>
          <a:xfrm flipH="1" rot="16200000">
            <a:off x="7423742" y="4441906"/>
            <a:ext cx="1157220" cy="29133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7509668" y="3332878"/>
            <a:ext cx="700461" cy="676079"/>
            <a:chOff x="1054022" y="3090803"/>
            <a:chExt cx="700988" cy="676392"/>
          </a:xfrm>
          <a:solidFill>
            <a:srgbClr val="414455"/>
          </a:solidFill>
        </p:grpSpPr>
        <p:sp>
          <p:nvSpPr>
            <p:cNvPr id="76" name="六边形 75"/>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77" name="文本框 108"/>
            <p:cNvSpPr txBox="1"/>
            <p:nvPr/>
          </p:nvSpPr>
          <p:spPr>
            <a:xfrm>
              <a:off x="1054022" y="3298192"/>
              <a:ext cx="700988" cy="254168"/>
            </a:xfrm>
            <a:prstGeom prst="rect">
              <a:avLst/>
            </a:prstGeom>
            <a:noFill/>
          </p:spPr>
          <p:txBody>
            <a:bodyPr rtlCol="0" wrap="square">
              <a:spAutoFit/>
            </a:bodyPr>
            <a:lstStyle/>
            <a:p>
              <a:pPr algn="ctr"/>
              <a:r>
                <a:rPr altLang="zh-CN" lang="en-US" sz="1067">
                  <a:solidFill>
                    <a:schemeClr val="bg1"/>
                  </a:solidFill>
                  <a:latin charset="-122" pitchFamily="34" typeface="微软雅黑"/>
                  <a:ea charset="-122" pitchFamily="34" typeface="微软雅黑"/>
                </a:rPr>
                <a:t>9月份</a:t>
              </a:r>
            </a:p>
          </p:txBody>
        </p:sp>
      </p:grpSp>
      <p:grpSp>
        <p:nvGrpSpPr>
          <p:cNvPr id="78" name="组合 77"/>
          <p:cNvGrpSpPr/>
          <p:nvPr/>
        </p:nvGrpSpPr>
        <p:grpSpPr>
          <a:xfrm>
            <a:off x="8148018" y="4373054"/>
            <a:ext cx="1412272" cy="1586249"/>
            <a:chOff x="1853741" y="1952625"/>
            <a:chExt cx="1413335" cy="876262"/>
          </a:xfrm>
          <a:solidFill>
            <a:schemeClr val="bg1">
              <a:lumMod val="85000"/>
            </a:schemeClr>
          </a:solidFill>
        </p:grpSpPr>
        <p:sp>
          <p:nvSpPr>
            <p:cNvPr id="79" name="矩形 7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7">
                <a:solidFill>
                  <a:srgbClr val="262626"/>
                </a:solidFill>
              </a:endParaRPr>
            </a:p>
          </p:txBody>
        </p:sp>
        <p:sp>
          <p:nvSpPr>
            <p:cNvPr id="80" name="文本框 111"/>
            <p:cNvSpPr txBox="1"/>
            <p:nvPr/>
          </p:nvSpPr>
          <p:spPr>
            <a:xfrm>
              <a:off x="1853743" y="1997872"/>
              <a:ext cx="1413334" cy="668028"/>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z="1467">
                  <a:solidFill>
                    <a:srgbClr val="262626"/>
                  </a:solidFill>
                </a:rPr>
                <a:t>在这里添加你的文字，图片也可以。在这里可以添加文字内容。</a:t>
              </a:r>
            </a:p>
          </p:txBody>
        </p:sp>
      </p:grpSp>
      <p:grpSp>
        <p:nvGrpSpPr>
          <p:cNvPr id="81" name="组合 80"/>
          <p:cNvGrpSpPr/>
          <p:nvPr/>
        </p:nvGrpSpPr>
        <p:grpSpPr>
          <a:xfrm>
            <a:off x="10079790" y="3332878"/>
            <a:ext cx="681649" cy="676079"/>
            <a:chOff x="1045689" y="3090803"/>
            <a:chExt cx="682162" cy="676392"/>
          </a:xfrm>
          <a:solidFill>
            <a:srgbClr val="414455"/>
          </a:solidFill>
        </p:grpSpPr>
        <p:sp>
          <p:nvSpPr>
            <p:cNvPr id="82" name="六边形 81"/>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83" name="文本框 114"/>
            <p:cNvSpPr txBox="1"/>
            <p:nvPr/>
          </p:nvSpPr>
          <p:spPr>
            <a:xfrm>
              <a:off x="1045688" y="3298192"/>
              <a:ext cx="682162" cy="254168"/>
            </a:xfrm>
            <a:prstGeom prst="rect">
              <a:avLst/>
            </a:prstGeom>
            <a:noFill/>
          </p:spPr>
          <p:txBody>
            <a:bodyPr rtlCol="0" wrap="square">
              <a:spAutoFit/>
            </a:bodyPr>
            <a:lstStyle/>
            <a:p>
              <a:pPr algn="ctr"/>
              <a:r>
                <a:rPr altLang="zh-CN" lang="en-US" sz="1067">
                  <a:solidFill>
                    <a:schemeClr val="bg1"/>
                  </a:solidFill>
                  <a:latin charset="-122" pitchFamily="34" typeface="微软雅黑"/>
                  <a:ea charset="-122" pitchFamily="34" typeface="微软雅黑"/>
                </a:rPr>
                <a:t>11月份</a:t>
              </a:r>
            </a:p>
          </p:txBody>
        </p:sp>
      </p:grpSp>
    </p:spTree>
    <p:extLst>
      <p:ext uri="{BB962C8B-B14F-4D97-AF65-F5344CB8AC3E}">
        <p14:creationId val="207760256"/>
      </p:ext>
    </p:extLst>
  </p:cSld>
  <p:clrMapOvr>
    <a:masterClrMapping/>
  </p:clrMapOvr>
  <mc:AlternateContent>
    <mc:Choice Requires="p14">
      <p:transition advClick="0" advTm="3000" p14:dur="1200" spd="slow">
        <p14:flip dir="r"/>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9"/>
                                        </p:tgtEl>
                                        <p:attrNameLst>
                                          <p:attrName>style.visibility</p:attrName>
                                        </p:attrNameLst>
                                      </p:cBhvr>
                                      <p:to>
                                        <p:strVal val="visible"/>
                                      </p:to>
                                    </p:set>
                                    <p:animEffect filter="randombar(horizontal)" transition="in">
                                      <p:cBhvr>
                                        <p:cTn dur="500" id="7"/>
                                        <p:tgtEl>
                                          <p:spTgt spid="2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2"/>
                                        </p:tgtEl>
                                        <p:attrNameLst>
                                          <p:attrName>style.visibility</p:attrName>
                                        </p:attrNameLst>
                                      </p:cBhvr>
                                      <p:to>
                                        <p:strVal val="visible"/>
                                      </p:to>
                                    </p:set>
                                    <p:animEffect filter="wipe(lef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3"/>
                                        </p:tgtEl>
                                        <p:attrNameLst>
                                          <p:attrName>style.visibility</p:attrName>
                                        </p:attrNameLst>
                                      </p:cBhvr>
                                      <p:to>
                                        <p:strVal val="visible"/>
                                      </p:to>
                                    </p:set>
                                    <p:animEffect filter="fade" transition="in">
                                      <p:cBhvr>
                                        <p:cTn dur="500" id="15"/>
                                        <p:tgtEl>
                                          <p:spTgt spid="33"/>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32"/>
                                        </p:tgtEl>
                                        <p:attrNameLst>
                                          <p:attrName>style.visibility</p:attrName>
                                        </p:attrNameLst>
                                      </p:cBhvr>
                                      <p:to>
                                        <p:strVal val="visible"/>
                                      </p:to>
                                    </p:set>
                                    <p:animEffect filter="wipe(down)" transition="in">
                                      <p:cBhvr>
                                        <p:cTn dur="500" id="19"/>
                                        <p:tgtEl>
                                          <p:spTgt spid="32"/>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36"/>
                                        </p:tgtEl>
                                        <p:attrNameLst>
                                          <p:attrName>style.visibility</p:attrName>
                                        </p:attrNameLst>
                                      </p:cBhvr>
                                      <p:to>
                                        <p:strVal val="visible"/>
                                      </p:to>
                                    </p:set>
                                    <p:animEffect filter="wipe(left)" transition="in">
                                      <p:cBhvr>
                                        <p:cTn dur="500" id="23"/>
                                        <p:tgtEl>
                                          <p:spTgt spid="36"/>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61"/>
                                        </p:tgtEl>
                                        <p:attrNameLst>
                                          <p:attrName>style.visibility</p:attrName>
                                        </p:attrNameLst>
                                      </p:cBhvr>
                                      <p:to>
                                        <p:strVal val="visible"/>
                                      </p:to>
                                    </p:set>
                                    <p:animEffect filter="fade" transition="in">
                                      <p:cBhvr>
                                        <p:cTn dur="500" id="27"/>
                                        <p:tgtEl>
                                          <p:spTgt spid="61"/>
                                        </p:tgtEl>
                                      </p:cBhvr>
                                    </p:animEffect>
                                  </p:childTnLst>
                                </p:cTn>
                              </p:par>
                            </p:childTnLst>
                          </p:cTn>
                        </p:par>
                        <p:par>
                          <p:cTn fill="hold" id="28" nodeType="afterGroup">
                            <p:stCondLst>
                              <p:cond delay="3000"/>
                            </p:stCondLst>
                            <p:childTnLst>
                              <p:par>
                                <p:cTn fill="hold" id="29" nodeType="afterEffect" presetClass="entr" presetID="22" presetSubtype="1">
                                  <p:stCondLst>
                                    <p:cond delay="0"/>
                                  </p:stCondLst>
                                  <p:childTnLst>
                                    <p:set>
                                      <p:cBhvr>
                                        <p:cTn dur="1" fill="hold" id="30">
                                          <p:stCondLst>
                                            <p:cond delay="0"/>
                                          </p:stCondLst>
                                        </p:cTn>
                                        <p:tgtEl>
                                          <p:spTgt spid="60"/>
                                        </p:tgtEl>
                                        <p:attrNameLst>
                                          <p:attrName>style.visibility</p:attrName>
                                        </p:attrNameLst>
                                      </p:cBhvr>
                                      <p:to>
                                        <p:strVal val="visible"/>
                                      </p:to>
                                    </p:set>
                                    <p:animEffect filter="wipe(up)" transition="in">
                                      <p:cBhvr>
                                        <p:cTn dur="500" id="31"/>
                                        <p:tgtEl>
                                          <p:spTgt spid="60"/>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64"/>
                                        </p:tgtEl>
                                        <p:attrNameLst>
                                          <p:attrName>style.visibility</p:attrName>
                                        </p:attrNameLst>
                                      </p:cBhvr>
                                      <p:to>
                                        <p:strVal val="visible"/>
                                      </p:to>
                                    </p:set>
                                    <p:animEffect filter="wipe(left)" transition="in">
                                      <p:cBhvr>
                                        <p:cTn dur="500" id="35"/>
                                        <p:tgtEl>
                                          <p:spTgt spid="64"/>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40"/>
                                        </p:tgtEl>
                                        <p:attrNameLst>
                                          <p:attrName>style.visibility</p:attrName>
                                        </p:attrNameLst>
                                      </p:cBhvr>
                                      <p:to>
                                        <p:strVal val="visible"/>
                                      </p:to>
                                    </p:set>
                                    <p:animEffect filter="fade" transition="in">
                                      <p:cBhvr>
                                        <p:cTn dur="500" id="39"/>
                                        <p:tgtEl>
                                          <p:spTgt spid="40"/>
                                        </p:tgtEl>
                                      </p:cBhvr>
                                    </p:animEffect>
                                  </p:childTnLst>
                                </p:cTn>
                              </p:par>
                            </p:childTnLst>
                          </p:cTn>
                        </p:par>
                        <p:par>
                          <p:cTn fill="hold" id="40" nodeType="afterGroup">
                            <p:stCondLst>
                              <p:cond delay="4500"/>
                            </p:stCondLst>
                            <p:childTnLst>
                              <p:par>
                                <p:cTn fill="hold" id="41" nodeType="afterEffect" presetClass="entr" presetID="22" presetSubtype="4">
                                  <p:stCondLst>
                                    <p:cond delay="0"/>
                                  </p:stCondLst>
                                  <p:childTnLst>
                                    <p:set>
                                      <p:cBhvr>
                                        <p:cTn dur="1" fill="hold" id="42">
                                          <p:stCondLst>
                                            <p:cond delay="0"/>
                                          </p:stCondLst>
                                        </p:cTn>
                                        <p:tgtEl>
                                          <p:spTgt spid="39"/>
                                        </p:tgtEl>
                                        <p:attrNameLst>
                                          <p:attrName>style.visibility</p:attrName>
                                        </p:attrNameLst>
                                      </p:cBhvr>
                                      <p:to>
                                        <p:strVal val="visible"/>
                                      </p:to>
                                    </p:set>
                                    <p:animEffect filter="wipe(down)" transition="in">
                                      <p:cBhvr>
                                        <p:cTn dur="500" id="43"/>
                                        <p:tgtEl>
                                          <p:spTgt spid="39"/>
                                        </p:tgtEl>
                                      </p:cBhvr>
                                    </p:animEffect>
                                  </p:childTnLst>
                                </p:cTn>
                              </p:par>
                            </p:childTnLst>
                          </p:cTn>
                        </p:par>
                        <p:par>
                          <p:cTn fill="hold" id="44" nodeType="afterGroup">
                            <p:stCondLst>
                              <p:cond delay="5000"/>
                            </p:stCondLst>
                            <p:childTnLst>
                              <p:par>
                                <p:cTn fill="hold" id="45" nodeType="afterEffect" presetClass="entr" presetID="22" presetSubtype="8">
                                  <p:stCondLst>
                                    <p:cond delay="0"/>
                                  </p:stCondLst>
                                  <p:childTnLst>
                                    <p:set>
                                      <p:cBhvr>
                                        <p:cTn dur="1" fill="hold" id="46">
                                          <p:stCondLst>
                                            <p:cond delay="0"/>
                                          </p:stCondLst>
                                        </p:cTn>
                                        <p:tgtEl>
                                          <p:spTgt spid="43"/>
                                        </p:tgtEl>
                                        <p:attrNameLst>
                                          <p:attrName>style.visibility</p:attrName>
                                        </p:attrNameLst>
                                      </p:cBhvr>
                                      <p:to>
                                        <p:strVal val="visible"/>
                                      </p:to>
                                    </p:set>
                                    <p:animEffect filter="wipe(left)" transition="in">
                                      <p:cBhvr>
                                        <p:cTn dur="500" id="47"/>
                                        <p:tgtEl>
                                          <p:spTgt spid="43"/>
                                        </p:tgtEl>
                                      </p:cBhvr>
                                    </p:animEffect>
                                  </p:childTnLst>
                                </p:cTn>
                              </p:par>
                            </p:childTnLst>
                          </p:cTn>
                        </p:par>
                        <p:par>
                          <p:cTn fill="hold" id="48" nodeType="afterGroup">
                            <p:stCondLst>
                              <p:cond delay="5500"/>
                            </p:stCondLst>
                            <p:childTnLst>
                              <p:par>
                                <p:cTn fill="hold" id="49" nodeType="afterEffect" presetClass="entr" presetID="10" presetSubtype="0">
                                  <p:stCondLst>
                                    <p:cond delay="0"/>
                                  </p:stCondLst>
                                  <p:childTnLst>
                                    <p:set>
                                      <p:cBhvr>
                                        <p:cTn dur="1" fill="hold" id="50">
                                          <p:stCondLst>
                                            <p:cond delay="0"/>
                                          </p:stCondLst>
                                        </p:cTn>
                                        <p:tgtEl>
                                          <p:spTgt spid="68"/>
                                        </p:tgtEl>
                                        <p:attrNameLst>
                                          <p:attrName>style.visibility</p:attrName>
                                        </p:attrNameLst>
                                      </p:cBhvr>
                                      <p:to>
                                        <p:strVal val="visible"/>
                                      </p:to>
                                    </p:set>
                                    <p:animEffect filter="fade" transition="in">
                                      <p:cBhvr>
                                        <p:cTn dur="500" id="51"/>
                                        <p:tgtEl>
                                          <p:spTgt spid="68"/>
                                        </p:tgtEl>
                                      </p:cBhvr>
                                    </p:animEffect>
                                  </p:childTnLst>
                                </p:cTn>
                              </p:par>
                            </p:childTnLst>
                          </p:cTn>
                        </p:par>
                        <p:par>
                          <p:cTn fill="hold" id="52" nodeType="afterGroup">
                            <p:stCondLst>
                              <p:cond delay="6000"/>
                            </p:stCondLst>
                            <p:childTnLst>
                              <p:par>
                                <p:cTn fill="hold" id="53" nodeType="afterEffect" presetClass="entr" presetID="22" presetSubtype="1">
                                  <p:stCondLst>
                                    <p:cond delay="0"/>
                                  </p:stCondLst>
                                  <p:childTnLst>
                                    <p:set>
                                      <p:cBhvr>
                                        <p:cTn dur="1" fill="hold" id="54">
                                          <p:stCondLst>
                                            <p:cond delay="0"/>
                                          </p:stCondLst>
                                        </p:cTn>
                                        <p:tgtEl>
                                          <p:spTgt spid="67"/>
                                        </p:tgtEl>
                                        <p:attrNameLst>
                                          <p:attrName>style.visibility</p:attrName>
                                        </p:attrNameLst>
                                      </p:cBhvr>
                                      <p:to>
                                        <p:strVal val="visible"/>
                                      </p:to>
                                    </p:set>
                                    <p:animEffect filter="wipe(up)" transition="in">
                                      <p:cBhvr>
                                        <p:cTn dur="500" id="55"/>
                                        <p:tgtEl>
                                          <p:spTgt spid="67"/>
                                        </p:tgtEl>
                                      </p:cBhvr>
                                    </p:animEffect>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71"/>
                                        </p:tgtEl>
                                        <p:attrNameLst>
                                          <p:attrName>style.visibility</p:attrName>
                                        </p:attrNameLst>
                                      </p:cBhvr>
                                      <p:to>
                                        <p:strVal val="visible"/>
                                      </p:to>
                                    </p:set>
                                    <p:animEffect filter="wipe(left)" transition="in">
                                      <p:cBhvr>
                                        <p:cTn dur="500" id="59"/>
                                        <p:tgtEl>
                                          <p:spTgt spid="71"/>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47"/>
                                        </p:tgtEl>
                                        <p:attrNameLst>
                                          <p:attrName>style.visibility</p:attrName>
                                        </p:attrNameLst>
                                      </p:cBhvr>
                                      <p:to>
                                        <p:strVal val="visible"/>
                                      </p:to>
                                    </p:set>
                                    <p:animEffect filter="fade" transition="in">
                                      <p:cBhvr>
                                        <p:cTn dur="500" id="63"/>
                                        <p:tgtEl>
                                          <p:spTgt spid="47"/>
                                        </p:tgtEl>
                                      </p:cBhvr>
                                    </p:animEffect>
                                  </p:childTnLst>
                                </p:cTn>
                              </p:par>
                            </p:childTnLst>
                          </p:cTn>
                        </p:par>
                        <p:par>
                          <p:cTn fill="hold" id="64" nodeType="afterGroup">
                            <p:stCondLst>
                              <p:cond delay="7500"/>
                            </p:stCondLst>
                            <p:childTnLst>
                              <p:par>
                                <p:cTn fill="hold" id="65" nodeType="afterEffect" presetClass="entr" presetID="22" presetSubtype="4">
                                  <p:stCondLst>
                                    <p:cond delay="0"/>
                                  </p:stCondLst>
                                  <p:childTnLst>
                                    <p:set>
                                      <p:cBhvr>
                                        <p:cTn dur="1" fill="hold" id="66">
                                          <p:stCondLst>
                                            <p:cond delay="0"/>
                                          </p:stCondLst>
                                        </p:cTn>
                                        <p:tgtEl>
                                          <p:spTgt spid="46"/>
                                        </p:tgtEl>
                                        <p:attrNameLst>
                                          <p:attrName>style.visibility</p:attrName>
                                        </p:attrNameLst>
                                      </p:cBhvr>
                                      <p:to>
                                        <p:strVal val="visible"/>
                                      </p:to>
                                    </p:set>
                                    <p:animEffect filter="wipe(down)" transition="in">
                                      <p:cBhvr>
                                        <p:cTn dur="500" id="67"/>
                                        <p:tgtEl>
                                          <p:spTgt spid="46"/>
                                        </p:tgtEl>
                                      </p:cBhvr>
                                    </p:animEffect>
                                  </p:childTnLst>
                                </p:cTn>
                              </p:par>
                            </p:childTnLst>
                          </p:cTn>
                        </p:par>
                        <p:par>
                          <p:cTn fill="hold" id="68" nodeType="afterGroup">
                            <p:stCondLst>
                              <p:cond delay="8000"/>
                            </p:stCondLst>
                            <p:childTnLst>
                              <p:par>
                                <p:cTn fill="hold" id="69" nodeType="afterEffect" presetClass="entr" presetID="22" presetSubtype="8">
                                  <p:stCondLst>
                                    <p:cond delay="0"/>
                                  </p:stCondLst>
                                  <p:childTnLst>
                                    <p:set>
                                      <p:cBhvr>
                                        <p:cTn dur="1" fill="hold" id="70">
                                          <p:stCondLst>
                                            <p:cond delay="0"/>
                                          </p:stCondLst>
                                        </p:cTn>
                                        <p:tgtEl>
                                          <p:spTgt spid="50"/>
                                        </p:tgtEl>
                                        <p:attrNameLst>
                                          <p:attrName>style.visibility</p:attrName>
                                        </p:attrNameLst>
                                      </p:cBhvr>
                                      <p:to>
                                        <p:strVal val="visible"/>
                                      </p:to>
                                    </p:set>
                                    <p:animEffect filter="wipe(left)" transition="in">
                                      <p:cBhvr>
                                        <p:cTn dur="500" id="71"/>
                                        <p:tgtEl>
                                          <p:spTgt spid="50"/>
                                        </p:tgtEl>
                                      </p:cBhvr>
                                    </p:animEffect>
                                  </p:childTnLst>
                                </p:cTn>
                              </p:par>
                            </p:childTnLst>
                          </p:cTn>
                        </p:par>
                        <p:par>
                          <p:cTn fill="hold" id="72" nodeType="afterGroup">
                            <p:stCondLst>
                              <p:cond delay="8500"/>
                            </p:stCondLst>
                            <p:childTnLst>
                              <p:par>
                                <p:cTn fill="hold" id="73" nodeType="afterEffect" presetClass="entr" presetID="10" presetSubtype="0">
                                  <p:stCondLst>
                                    <p:cond delay="0"/>
                                  </p:stCondLst>
                                  <p:childTnLst>
                                    <p:set>
                                      <p:cBhvr>
                                        <p:cTn dur="1" fill="hold" id="74">
                                          <p:stCondLst>
                                            <p:cond delay="0"/>
                                          </p:stCondLst>
                                        </p:cTn>
                                        <p:tgtEl>
                                          <p:spTgt spid="75"/>
                                        </p:tgtEl>
                                        <p:attrNameLst>
                                          <p:attrName>style.visibility</p:attrName>
                                        </p:attrNameLst>
                                      </p:cBhvr>
                                      <p:to>
                                        <p:strVal val="visible"/>
                                      </p:to>
                                    </p:set>
                                    <p:animEffect filter="fade" transition="in">
                                      <p:cBhvr>
                                        <p:cTn dur="500" id="75"/>
                                        <p:tgtEl>
                                          <p:spTgt spid="75"/>
                                        </p:tgtEl>
                                      </p:cBhvr>
                                    </p:animEffect>
                                  </p:childTnLst>
                                </p:cTn>
                              </p:par>
                            </p:childTnLst>
                          </p:cTn>
                        </p:par>
                        <p:par>
                          <p:cTn fill="hold" id="76" nodeType="afterGroup">
                            <p:stCondLst>
                              <p:cond delay="9000"/>
                            </p:stCondLst>
                            <p:childTnLst>
                              <p:par>
                                <p:cTn fill="hold" id="77" nodeType="afterEffect" presetClass="entr" presetID="22" presetSubtype="1">
                                  <p:stCondLst>
                                    <p:cond delay="0"/>
                                  </p:stCondLst>
                                  <p:childTnLst>
                                    <p:set>
                                      <p:cBhvr>
                                        <p:cTn dur="1" fill="hold" id="78">
                                          <p:stCondLst>
                                            <p:cond delay="0"/>
                                          </p:stCondLst>
                                        </p:cTn>
                                        <p:tgtEl>
                                          <p:spTgt spid="74"/>
                                        </p:tgtEl>
                                        <p:attrNameLst>
                                          <p:attrName>style.visibility</p:attrName>
                                        </p:attrNameLst>
                                      </p:cBhvr>
                                      <p:to>
                                        <p:strVal val="visible"/>
                                      </p:to>
                                    </p:set>
                                    <p:animEffect filter="wipe(up)" transition="in">
                                      <p:cBhvr>
                                        <p:cTn dur="500" id="79"/>
                                        <p:tgtEl>
                                          <p:spTgt spid="74"/>
                                        </p:tgtEl>
                                      </p:cBhvr>
                                    </p:animEffect>
                                  </p:childTnLst>
                                </p:cTn>
                              </p:par>
                            </p:childTnLst>
                          </p:cTn>
                        </p:par>
                        <p:par>
                          <p:cTn fill="hold" id="80" nodeType="afterGroup">
                            <p:stCondLst>
                              <p:cond delay="9500"/>
                            </p:stCondLst>
                            <p:childTnLst>
                              <p:par>
                                <p:cTn fill="hold" id="81" nodeType="afterEffect" presetClass="entr" presetID="22" presetSubtype="8">
                                  <p:stCondLst>
                                    <p:cond delay="0"/>
                                  </p:stCondLst>
                                  <p:childTnLst>
                                    <p:set>
                                      <p:cBhvr>
                                        <p:cTn dur="1" fill="hold" id="82">
                                          <p:stCondLst>
                                            <p:cond delay="0"/>
                                          </p:stCondLst>
                                        </p:cTn>
                                        <p:tgtEl>
                                          <p:spTgt spid="78"/>
                                        </p:tgtEl>
                                        <p:attrNameLst>
                                          <p:attrName>style.visibility</p:attrName>
                                        </p:attrNameLst>
                                      </p:cBhvr>
                                      <p:to>
                                        <p:strVal val="visible"/>
                                      </p:to>
                                    </p:set>
                                    <p:animEffect filter="wipe(left)" transition="in">
                                      <p:cBhvr>
                                        <p:cTn dur="500" id="83"/>
                                        <p:tgtEl>
                                          <p:spTgt spid="78"/>
                                        </p:tgtEl>
                                      </p:cBhvr>
                                    </p:animEffect>
                                  </p:childTnLst>
                                </p:cTn>
                              </p:par>
                            </p:childTnLst>
                          </p:cTn>
                        </p:par>
                        <p:par>
                          <p:cTn fill="hold" id="84" nodeType="afterGroup">
                            <p:stCondLst>
                              <p:cond delay="10000"/>
                            </p:stCondLst>
                            <p:childTnLst>
                              <p:par>
                                <p:cTn fill="hold" id="85" nodeType="afterEffect" presetClass="entr" presetID="10" presetSubtype="0">
                                  <p:stCondLst>
                                    <p:cond delay="0"/>
                                  </p:stCondLst>
                                  <p:childTnLst>
                                    <p:set>
                                      <p:cBhvr>
                                        <p:cTn dur="1" fill="hold" id="86">
                                          <p:stCondLst>
                                            <p:cond delay="0"/>
                                          </p:stCondLst>
                                        </p:cTn>
                                        <p:tgtEl>
                                          <p:spTgt spid="54"/>
                                        </p:tgtEl>
                                        <p:attrNameLst>
                                          <p:attrName>style.visibility</p:attrName>
                                        </p:attrNameLst>
                                      </p:cBhvr>
                                      <p:to>
                                        <p:strVal val="visible"/>
                                      </p:to>
                                    </p:set>
                                    <p:animEffect filter="fade" transition="in">
                                      <p:cBhvr>
                                        <p:cTn dur="500" id="87"/>
                                        <p:tgtEl>
                                          <p:spTgt spid="54"/>
                                        </p:tgtEl>
                                      </p:cBhvr>
                                    </p:animEffect>
                                  </p:childTnLst>
                                </p:cTn>
                              </p:par>
                            </p:childTnLst>
                          </p:cTn>
                        </p:par>
                        <p:par>
                          <p:cTn fill="hold" id="88" nodeType="afterGroup">
                            <p:stCondLst>
                              <p:cond delay="10500"/>
                            </p:stCondLst>
                            <p:childTnLst>
                              <p:par>
                                <p:cTn fill="hold" id="89" nodeType="afterEffect" presetClass="entr" presetID="22" presetSubtype="4">
                                  <p:stCondLst>
                                    <p:cond delay="0"/>
                                  </p:stCondLst>
                                  <p:childTnLst>
                                    <p:set>
                                      <p:cBhvr>
                                        <p:cTn dur="1" fill="hold" id="90">
                                          <p:stCondLst>
                                            <p:cond delay="0"/>
                                          </p:stCondLst>
                                        </p:cTn>
                                        <p:tgtEl>
                                          <p:spTgt spid="53"/>
                                        </p:tgtEl>
                                        <p:attrNameLst>
                                          <p:attrName>style.visibility</p:attrName>
                                        </p:attrNameLst>
                                      </p:cBhvr>
                                      <p:to>
                                        <p:strVal val="visible"/>
                                      </p:to>
                                    </p:set>
                                    <p:animEffect filter="wipe(down)" transition="in">
                                      <p:cBhvr>
                                        <p:cTn dur="500" id="91"/>
                                        <p:tgtEl>
                                          <p:spTgt spid="53"/>
                                        </p:tgtEl>
                                      </p:cBhvr>
                                    </p:animEffect>
                                  </p:childTnLst>
                                </p:cTn>
                              </p:par>
                            </p:childTnLst>
                          </p:cTn>
                        </p:par>
                        <p:par>
                          <p:cTn fill="hold" id="92" nodeType="afterGroup">
                            <p:stCondLst>
                              <p:cond delay="11000"/>
                            </p:stCondLst>
                            <p:childTnLst>
                              <p:par>
                                <p:cTn fill="hold" id="93" nodeType="afterEffect" presetClass="entr" presetID="22" presetSubtype="8">
                                  <p:stCondLst>
                                    <p:cond delay="0"/>
                                  </p:stCondLst>
                                  <p:childTnLst>
                                    <p:set>
                                      <p:cBhvr>
                                        <p:cTn dur="1" fill="hold" id="94">
                                          <p:stCondLst>
                                            <p:cond delay="0"/>
                                          </p:stCondLst>
                                        </p:cTn>
                                        <p:tgtEl>
                                          <p:spTgt spid="57"/>
                                        </p:tgtEl>
                                        <p:attrNameLst>
                                          <p:attrName>style.visibility</p:attrName>
                                        </p:attrNameLst>
                                      </p:cBhvr>
                                      <p:to>
                                        <p:strVal val="visible"/>
                                      </p:to>
                                    </p:set>
                                    <p:animEffect filter="wipe(left)" transition="in">
                                      <p:cBhvr>
                                        <p:cTn dur="500" id="95"/>
                                        <p:tgtEl>
                                          <p:spTgt spid="57"/>
                                        </p:tgtEl>
                                      </p:cBhvr>
                                    </p:animEffect>
                                  </p:childTnLst>
                                </p:cTn>
                              </p:par>
                            </p:childTnLst>
                          </p:cTn>
                        </p:par>
                        <p:par>
                          <p:cTn fill="hold" id="96" nodeType="afterGroup">
                            <p:stCondLst>
                              <p:cond delay="11500"/>
                            </p:stCondLst>
                            <p:childTnLst>
                              <p:par>
                                <p:cTn fill="hold" id="97" nodeType="afterEffect" presetClass="entr" presetID="10" presetSubtype="0">
                                  <p:stCondLst>
                                    <p:cond delay="0"/>
                                  </p:stCondLst>
                                  <p:childTnLst>
                                    <p:set>
                                      <p:cBhvr>
                                        <p:cTn dur="1" fill="hold" id="98">
                                          <p:stCondLst>
                                            <p:cond delay="0"/>
                                          </p:stCondLst>
                                        </p:cTn>
                                        <p:tgtEl>
                                          <p:spTgt spid="81"/>
                                        </p:tgtEl>
                                        <p:attrNameLst>
                                          <p:attrName>style.visibility</p:attrName>
                                        </p:attrNameLst>
                                      </p:cBhvr>
                                      <p:to>
                                        <p:strVal val="visible"/>
                                      </p:to>
                                    </p:set>
                                    <p:animEffect filter="fade" transition="in">
                                      <p:cBhvr>
                                        <p:cTn dur="500" id="99"/>
                                        <p:tgtEl>
                                          <p:spTgt spid="81"/>
                                        </p:tgtEl>
                                      </p:cBhvr>
                                    </p:animEffect>
                                  </p:childTnLst>
                                </p:cTn>
                              </p:par>
                            </p:childTnLst>
                          </p:cTn>
                        </p:par>
                        <p:par>
                          <p:cTn fill="hold" id="100" nodeType="afterGroup">
                            <p:stCondLst>
                              <p:cond delay="12000"/>
                            </p:stCondLst>
                            <p:childTnLst>
                              <p:par>
                                <p:cTn fill="hold" id="101" nodeType="afterEffect" presetClass="emph" presetID="26" presetSubtype="0">
                                  <p:stCondLst>
                                    <p:cond delay="0"/>
                                  </p:stCondLst>
                                  <p:childTnLst>
                                    <p:animEffect filter="fade" transition="out">
                                      <p:cBhvr>
                                        <p:cTn dur="500" id="102" tmFilter="0, 0; .2, .5; .8, .5; 1, 0"/>
                                        <p:tgtEl>
                                          <p:spTgt spid="81"/>
                                        </p:tgtEl>
                                      </p:cBhvr>
                                    </p:animEffect>
                                    <p:animScale>
                                      <p:cBhvr>
                                        <p:cTn autoRev="1" dur="250" fill="hold" id="103"/>
                                        <p:tgtEl>
                                          <p:spTgt spid="81"/>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9" name="TextBox 58"/>
          <p:cNvSpPr txBox="1"/>
          <p:nvPr/>
        </p:nvSpPr>
        <p:spPr>
          <a:xfrm>
            <a:off x="6711447" y="3512675"/>
            <a:ext cx="2807508" cy="757278"/>
          </a:xfrm>
          <a:prstGeom prst="rect">
            <a:avLst/>
          </a:prstGeom>
          <a:noFill/>
        </p:spPr>
        <p:txBody>
          <a:bodyPr bIns="58599" lIns="117199" rIns="117199" tIns="58599" wrap="none">
            <a:spAutoFit/>
          </a:bodyPr>
          <a:lstStyle/>
          <a:p>
            <a:pPr fontAlgn="base" indent="-439510" marL="439510">
              <a:spcBef>
                <a:spcPct val="0"/>
              </a:spcBef>
              <a:spcAft>
                <a:spcPct val="0"/>
              </a:spcAft>
              <a:buFont charset="0" panose="020b0604020202020204" pitchFamily="34" typeface="Arial"/>
              <a:buChar char="•"/>
              <a:defRPr/>
            </a:pPr>
            <a:r>
              <a:rPr altLang="en-US" lang="zh-CN" sz="2100">
                <a:solidFill>
                  <a:prstClr val="black">
                    <a:lumMod val="75000"/>
                    <a:lumOff val="25000"/>
                  </a:prstClr>
                </a:solidFill>
                <a:latin charset="-122" pitchFamily="34" typeface="微软雅黑"/>
                <a:ea charset="-122" pitchFamily="34" typeface="微软雅黑"/>
              </a:rPr>
              <a:t>点击此处输入文字</a:t>
            </a:r>
          </a:p>
          <a:p>
            <a:pPr fontAlgn="base" indent="-439510" marL="439510">
              <a:spcBef>
                <a:spcPct val="0"/>
              </a:spcBef>
              <a:spcAft>
                <a:spcPct val="0"/>
              </a:spcAft>
              <a:buFont charset="0" panose="020b0604020202020204" pitchFamily="34" typeface="Arial"/>
              <a:buChar char="•"/>
              <a:defRPr/>
            </a:pPr>
            <a:r>
              <a:rPr altLang="en-US" lang="zh-CN" sz="2100">
                <a:solidFill>
                  <a:prstClr val="black">
                    <a:lumMod val="75000"/>
                    <a:lumOff val="25000"/>
                  </a:prstClr>
                </a:solidFill>
                <a:latin charset="-122" pitchFamily="34" typeface="微软雅黑"/>
                <a:ea charset="-122" pitchFamily="34" typeface="微软雅黑"/>
              </a:rPr>
              <a:t>点击此处输入文字</a:t>
            </a:r>
          </a:p>
        </p:txBody>
      </p:sp>
      <p:sp>
        <p:nvSpPr>
          <p:cNvPr id="80" name="TextBox 79"/>
          <p:cNvSpPr txBox="1"/>
          <p:nvPr/>
        </p:nvSpPr>
        <p:spPr>
          <a:xfrm>
            <a:off x="4051760" y="4588403"/>
            <a:ext cx="3197126" cy="726798"/>
          </a:xfrm>
          <a:prstGeom prst="rect">
            <a:avLst/>
          </a:prstGeom>
          <a:noFill/>
        </p:spPr>
        <p:txBody>
          <a:bodyPr bIns="58599" lIns="117199" rIns="117199" tIns="58599" wrap="square">
            <a:spAutoFit/>
          </a:bodyPr>
          <a:lstStyle/>
          <a:p>
            <a:pPr fontAlgn="base" indent="-439510" marL="439510">
              <a:spcBef>
                <a:spcPct val="0"/>
              </a:spcBef>
              <a:spcAft>
                <a:spcPct val="0"/>
              </a:spcAft>
              <a:buFont charset="0" panose="020b0604020202020204" pitchFamily="34" typeface="Arial"/>
              <a:buChar char="•"/>
              <a:defRPr/>
            </a:pPr>
            <a:r>
              <a:rPr altLang="en-US" b="1" lang="zh-CN" sz="2000">
                <a:solidFill>
                  <a:prstClr val="black">
                    <a:lumMod val="75000"/>
                    <a:lumOff val="25000"/>
                  </a:prstClr>
                </a:solidFill>
                <a:latin charset="-122" pitchFamily="34" typeface="微软雅黑"/>
                <a:ea charset="-122" pitchFamily="34" typeface="微软雅黑"/>
              </a:rPr>
              <a:t>点击此处输入文字</a:t>
            </a:r>
          </a:p>
          <a:p>
            <a:pPr fontAlgn="base" indent="-439510" marL="439510">
              <a:spcBef>
                <a:spcPct val="0"/>
              </a:spcBef>
              <a:spcAft>
                <a:spcPct val="0"/>
              </a:spcAft>
              <a:buFont charset="0" panose="020b0604020202020204" pitchFamily="34" typeface="Arial"/>
              <a:buChar char="•"/>
              <a:defRPr/>
            </a:pPr>
            <a:r>
              <a:rPr altLang="en-US" b="1" lang="zh-CN" sz="2000">
                <a:solidFill>
                  <a:prstClr val="black">
                    <a:lumMod val="75000"/>
                    <a:lumOff val="25000"/>
                  </a:prstClr>
                </a:solidFill>
                <a:latin charset="-122" pitchFamily="34" typeface="微软雅黑"/>
                <a:ea charset="-122" pitchFamily="34" typeface="微软雅黑"/>
              </a:rPr>
              <a:t>点击此处输入文字</a:t>
            </a:r>
          </a:p>
        </p:txBody>
      </p:sp>
      <p:sp>
        <p:nvSpPr>
          <p:cNvPr id="81" name="TextBox 80"/>
          <p:cNvSpPr txBox="1"/>
          <p:nvPr/>
        </p:nvSpPr>
        <p:spPr>
          <a:xfrm>
            <a:off x="9068561" y="2442421"/>
            <a:ext cx="2502708" cy="665838"/>
          </a:xfrm>
          <a:prstGeom prst="rect">
            <a:avLst/>
          </a:prstGeom>
          <a:noFill/>
        </p:spPr>
        <p:txBody>
          <a:bodyPr bIns="58599" lIns="117199" rIns="117199" tIns="58599" wrap="none">
            <a:spAutoFit/>
          </a:bodyPr>
          <a:lstStyle/>
          <a:p>
            <a:pPr fontAlgn="base" indent="-439510" marL="439510">
              <a:spcBef>
                <a:spcPct val="0"/>
              </a:spcBef>
              <a:spcAft>
                <a:spcPct val="0"/>
              </a:spcAft>
              <a:buFont charset="0" panose="020b0604020202020204" pitchFamily="34" typeface="Arial"/>
              <a:buChar char="•"/>
              <a:defRPr/>
            </a:pPr>
            <a:r>
              <a:rPr altLang="en-US" b="1" lang="zh-CN">
                <a:solidFill>
                  <a:prstClr val="black">
                    <a:lumMod val="75000"/>
                    <a:lumOff val="25000"/>
                  </a:prstClr>
                </a:solidFill>
                <a:latin charset="-122" pitchFamily="34" typeface="微软雅黑"/>
                <a:ea charset="-122" pitchFamily="34" typeface="微软雅黑"/>
              </a:rPr>
              <a:t>点击此处输入文字</a:t>
            </a:r>
          </a:p>
          <a:p>
            <a:pPr fontAlgn="base" indent="-439510" marL="439510">
              <a:spcBef>
                <a:spcPct val="0"/>
              </a:spcBef>
              <a:spcAft>
                <a:spcPct val="0"/>
              </a:spcAft>
              <a:buFont charset="0" panose="020b0604020202020204" pitchFamily="34" typeface="Arial"/>
              <a:buChar char="•"/>
              <a:defRPr/>
            </a:pPr>
            <a:r>
              <a:rPr altLang="en-US" b="1" lang="zh-CN">
                <a:solidFill>
                  <a:prstClr val="black">
                    <a:lumMod val="75000"/>
                    <a:lumOff val="25000"/>
                  </a:prstClr>
                </a:solidFill>
                <a:latin charset="-122" pitchFamily="34" typeface="微软雅黑"/>
                <a:ea charset="-122" pitchFamily="34" typeface="微软雅黑"/>
              </a:rPr>
              <a:t>点击此处输入文字</a:t>
            </a:r>
          </a:p>
        </p:txBody>
      </p:sp>
      <p:grpSp>
        <p:nvGrpSpPr>
          <p:cNvPr id="82" name="组合 81"/>
          <p:cNvGrpSpPr/>
          <p:nvPr/>
        </p:nvGrpSpPr>
        <p:grpSpPr>
          <a:xfrm>
            <a:off x="2043768" y="2049991"/>
            <a:ext cx="2591980" cy="3217537"/>
            <a:chOff x="681032" y="1902140"/>
            <a:chExt cx="1944688" cy="2681281"/>
          </a:xfrm>
        </p:grpSpPr>
        <p:sp>
          <p:nvSpPr>
            <p:cNvPr id="83" name="椭圆​​ 2"/>
            <p:cNvSpPr/>
            <p:nvPr/>
          </p:nvSpPr>
          <p:spPr>
            <a:xfrm>
              <a:off x="681032" y="1902140"/>
              <a:ext cx="1944688" cy="2447925"/>
            </a:xfrm>
            <a:custGeom>
              <a:rect b="b" l="l" r="r" t="t"/>
              <a:pathLst>
                <a:path h="2448272" w="1944131">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2B83E5"/>
            </a:solidFill>
            <a:ln>
              <a:solidFill>
                <a:schemeClr val="accent1"/>
              </a:solidFill>
            </a:ln>
          </p:spPr>
          <p:txBody>
            <a:bodyPr anchor="ctr" wrap="none"/>
            <a:lstStyle/>
            <a:p>
              <a:pPr fontAlgn="base">
                <a:spcBef>
                  <a:spcPct val="0"/>
                </a:spcBef>
                <a:spcAft>
                  <a:spcPct val="0"/>
                </a:spcAft>
              </a:pPr>
              <a:endParaRPr altLang="en-US" kern="0" lang="zh-CN">
                <a:solidFill>
                  <a:srgbClr val="000000"/>
                </a:solidFill>
                <a:latin charset="0" panose="020b0604020202020204" pitchFamily="34" typeface="Arial"/>
                <a:ea charset="-122" pitchFamily="34" typeface="微软雅黑"/>
              </a:endParaRPr>
            </a:p>
          </p:txBody>
        </p:sp>
        <p:sp>
          <p:nvSpPr>
            <p:cNvPr id="84" name="椭圆​​ 6"/>
            <p:cNvSpPr/>
            <p:nvPr/>
          </p:nvSpPr>
          <p:spPr>
            <a:xfrm>
              <a:off x="897230" y="4432300"/>
              <a:ext cx="1512168" cy="151121"/>
            </a:xfrm>
            <a:prstGeom prst="ellipse">
              <a:avLst/>
            </a:prstGeom>
            <a:gradFill flip="none" rotWithShape="1">
              <a:gsLst>
                <a:gs pos="80000">
                  <a:sysClr lastClr="FFFFFF" val="window">
                    <a:alpha val="0"/>
                  </a:sysClr>
                </a:gs>
                <a:gs pos="0">
                  <a:srgbClr val="FFFFFF">
                    <a:lumMod val="50000"/>
                  </a:srgbClr>
                </a:gs>
              </a:gsLst>
              <a:path path="circle">
                <a:fillToRect b="50000" l="50000" r="50000" t="50000"/>
              </a:path>
            </a:gradFill>
            <a:ln algn="ctr" cap="flat" cmpd="sng" w="25400">
              <a:noFill/>
              <a:prstDash val="solid"/>
            </a:ln>
            <a:effectLst/>
          </p:spPr>
          <p:txBody>
            <a:bodyPr anchor="ctr"/>
            <a:lstStyle/>
            <a:p>
              <a:pPr algn="ctr">
                <a:defRPr/>
              </a:pPr>
              <a:endParaRPr altLang="en-US" kern="0" lang="zh-CN">
                <a:solidFill>
                  <a:prstClr val="white"/>
                </a:solidFill>
                <a:ea charset="-122" pitchFamily="34" typeface="微软雅黑"/>
              </a:endParaRPr>
            </a:p>
          </p:txBody>
        </p:sp>
        <p:sp>
          <p:nvSpPr>
            <p:cNvPr id="85" name="矩形​​ 16"/>
            <p:cNvSpPr>
              <a:spLocks noChangeArrowheads="1"/>
            </p:cNvSpPr>
            <p:nvPr/>
          </p:nvSpPr>
          <p:spPr bwMode="auto">
            <a:xfrm>
              <a:off x="925217" y="2527148"/>
              <a:ext cx="1452135" cy="6602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defRPr/>
              </a:pPr>
              <a:r>
                <a:rPr altLang="en-US" b="1" kern="0" lang="zh-CN" sz="4599">
                  <a:solidFill>
                    <a:schemeClr val="bg1"/>
                  </a:solidFill>
                  <a:latin charset="-122" pitchFamily="34" typeface="微软雅黑"/>
                  <a:ea charset="-122" pitchFamily="34" typeface="微软雅黑"/>
                  <a:cs charset="-122" pitchFamily="34" typeface="Arial Unicode MS"/>
                </a:rPr>
                <a:t>项目一</a:t>
              </a:r>
            </a:p>
          </p:txBody>
        </p:sp>
      </p:grpSp>
      <p:grpSp>
        <p:nvGrpSpPr>
          <p:cNvPr id="86" name="组合 85"/>
          <p:cNvGrpSpPr/>
          <p:nvPr/>
        </p:nvGrpSpPr>
        <p:grpSpPr>
          <a:xfrm>
            <a:off x="5329764" y="1602317"/>
            <a:ext cx="1919122" cy="2335512"/>
            <a:chOff x="3146420" y="1529078"/>
            <a:chExt cx="1439862" cy="1946260"/>
          </a:xfrm>
        </p:grpSpPr>
        <p:sp>
          <p:nvSpPr>
            <p:cNvPr id="87" name="椭圆​​ 2"/>
            <p:cNvSpPr/>
            <p:nvPr/>
          </p:nvSpPr>
          <p:spPr>
            <a:xfrm>
              <a:off x="3146420" y="1529078"/>
              <a:ext cx="1439862" cy="1812925"/>
            </a:xfrm>
            <a:custGeom>
              <a:rect b="b" l="l" r="r" t="t"/>
              <a:pathLst>
                <a:path h="2448272" w="1944131">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2B83E5"/>
            </a:solidFill>
            <a:ln>
              <a:noFill/>
            </a:ln>
          </p:spPr>
          <p:txBody>
            <a:bodyPr anchor="ctr" wrap="none"/>
            <a:lstStyle/>
            <a:p>
              <a:pPr fontAlgn="base">
                <a:spcBef>
                  <a:spcPct val="0"/>
                </a:spcBef>
                <a:spcAft>
                  <a:spcPct val="0"/>
                </a:spcAft>
              </a:pPr>
              <a:endParaRPr altLang="en-US" kern="0" lang="zh-CN">
                <a:solidFill>
                  <a:srgbClr val="000000"/>
                </a:solidFill>
                <a:latin charset="0" panose="020b0604020202020204" pitchFamily="34" typeface="Arial"/>
                <a:ea charset="-122" pitchFamily="34" typeface="微软雅黑"/>
              </a:endParaRPr>
            </a:p>
          </p:txBody>
        </p:sp>
        <p:sp>
          <p:nvSpPr>
            <p:cNvPr id="88" name="椭圆​​ 9"/>
            <p:cNvSpPr/>
            <p:nvPr/>
          </p:nvSpPr>
          <p:spPr>
            <a:xfrm>
              <a:off x="3273494" y="3380494"/>
              <a:ext cx="1116000" cy="94844"/>
            </a:xfrm>
            <a:prstGeom prst="ellipse">
              <a:avLst/>
            </a:prstGeom>
            <a:gradFill flip="none" rotWithShape="1">
              <a:gsLst>
                <a:gs pos="80000">
                  <a:sysClr lastClr="FFFFFF" val="window">
                    <a:alpha val="0"/>
                  </a:sysClr>
                </a:gs>
                <a:gs pos="0">
                  <a:srgbClr val="FFFFFF">
                    <a:lumMod val="50000"/>
                  </a:srgbClr>
                </a:gs>
              </a:gsLst>
              <a:path path="circle">
                <a:fillToRect b="50000" l="50000" r="50000" t="50000"/>
              </a:path>
            </a:gradFill>
            <a:ln algn="ctr" cap="flat" cmpd="sng" w="25400">
              <a:noFill/>
              <a:prstDash val="solid"/>
            </a:ln>
            <a:effectLst/>
          </p:spPr>
          <p:txBody>
            <a:bodyPr anchor="ctr"/>
            <a:lstStyle/>
            <a:p>
              <a:pPr algn="ctr">
                <a:defRPr/>
              </a:pPr>
              <a:endParaRPr altLang="en-US" kern="0" lang="zh-CN">
                <a:solidFill>
                  <a:prstClr val="white"/>
                </a:solidFill>
                <a:ea charset="-122" pitchFamily="34" typeface="微软雅黑"/>
              </a:endParaRPr>
            </a:p>
          </p:txBody>
        </p:sp>
        <p:sp>
          <p:nvSpPr>
            <p:cNvPr id="89" name="矩形​​ 17"/>
            <p:cNvSpPr>
              <a:spLocks noChangeArrowheads="1"/>
            </p:cNvSpPr>
            <p:nvPr/>
          </p:nvSpPr>
          <p:spPr bwMode="auto">
            <a:xfrm>
              <a:off x="3335214" y="1998632"/>
              <a:ext cx="1023355" cy="4697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lvl="0">
                <a:spcBef>
                  <a:spcPct val="0"/>
                </a:spcBef>
                <a:spcAft>
                  <a:spcPct val="0"/>
                </a:spcAft>
                <a:defRPr/>
              </a:pPr>
              <a:r>
                <a:rPr altLang="en-US" b="1" kern="0" lang="zh-CN" sz="3099">
                  <a:solidFill>
                    <a:schemeClr val="bg1"/>
                  </a:solidFill>
                  <a:latin charset="-122" pitchFamily="34" typeface="微软雅黑"/>
                  <a:ea charset="-122" pitchFamily="34" typeface="微软雅黑"/>
                  <a:cs charset="-122" pitchFamily="34" typeface="Arial Unicode MS"/>
                </a:rPr>
                <a:t>项目二</a:t>
              </a:r>
            </a:p>
          </p:txBody>
        </p:sp>
      </p:grpSp>
      <p:grpSp>
        <p:nvGrpSpPr>
          <p:cNvPr id="90" name="组合 89"/>
          <p:cNvGrpSpPr/>
          <p:nvPr/>
        </p:nvGrpSpPr>
        <p:grpSpPr>
          <a:xfrm>
            <a:off x="7898468" y="1270847"/>
            <a:ext cx="1349946" cy="1629211"/>
            <a:chOff x="5073645" y="1252853"/>
            <a:chExt cx="1012825" cy="1357676"/>
          </a:xfrm>
        </p:grpSpPr>
        <p:sp>
          <p:nvSpPr>
            <p:cNvPr id="91" name="椭圆​​ 2"/>
            <p:cNvSpPr/>
            <p:nvPr/>
          </p:nvSpPr>
          <p:spPr>
            <a:xfrm>
              <a:off x="5073645" y="1252853"/>
              <a:ext cx="1012825" cy="1274762"/>
            </a:xfrm>
            <a:custGeom>
              <a:rect b="b" l="l" r="r" t="t"/>
              <a:pathLst>
                <a:path h="2448272" w="1944131">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2B83E5"/>
            </a:solidFill>
            <a:ln>
              <a:noFill/>
            </a:ln>
          </p:spPr>
          <p:txBody>
            <a:bodyPr anchor="ctr" wrap="none"/>
            <a:lstStyle/>
            <a:p>
              <a:pPr fontAlgn="base">
                <a:spcBef>
                  <a:spcPct val="0"/>
                </a:spcBef>
                <a:spcAft>
                  <a:spcPct val="0"/>
                </a:spcAft>
              </a:pPr>
              <a:endParaRPr altLang="en-US" kern="0" lang="zh-CN">
                <a:solidFill>
                  <a:srgbClr val="000000"/>
                </a:solidFill>
                <a:latin charset="0" panose="020b0604020202020204" pitchFamily="34" typeface="Arial"/>
                <a:ea charset="-122" pitchFamily="34" typeface="微软雅黑"/>
              </a:endParaRPr>
            </a:p>
          </p:txBody>
        </p:sp>
        <p:sp>
          <p:nvSpPr>
            <p:cNvPr id="92" name="椭圆​​ 10"/>
            <p:cNvSpPr/>
            <p:nvPr/>
          </p:nvSpPr>
          <p:spPr>
            <a:xfrm>
              <a:off x="5217790" y="2515685"/>
              <a:ext cx="720000" cy="94844"/>
            </a:xfrm>
            <a:prstGeom prst="ellipse">
              <a:avLst/>
            </a:prstGeom>
            <a:gradFill flip="none" rotWithShape="1">
              <a:gsLst>
                <a:gs pos="80000">
                  <a:sysClr lastClr="FFFFFF" val="window">
                    <a:alpha val="0"/>
                  </a:sysClr>
                </a:gs>
                <a:gs pos="0">
                  <a:srgbClr val="FFFFFF">
                    <a:lumMod val="50000"/>
                  </a:srgbClr>
                </a:gs>
              </a:gsLst>
              <a:path path="circle">
                <a:fillToRect b="50000" l="50000" r="50000" t="50000"/>
              </a:path>
            </a:gradFill>
            <a:ln algn="ctr" cap="flat" cmpd="sng" w="25400">
              <a:noFill/>
              <a:prstDash val="solid"/>
            </a:ln>
            <a:effectLst/>
          </p:spPr>
          <p:txBody>
            <a:bodyPr anchor="ctr"/>
            <a:lstStyle/>
            <a:p>
              <a:pPr algn="ctr">
                <a:defRPr/>
              </a:pPr>
              <a:endParaRPr altLang="en-US" kern="0" lang="zh-CN">
                <a:solidFill>
                  <a:prstClr val="white"/>
                </a:solidFill>
                <a:ea charset="-122" pitchFamily="34" typeface="微软雅黑"/>
              </a:endParaRPr>
            </a:p>
          </p:txBody>
        </p:sp>
        <p:sp>
          <p:nvSpPr>
            <p:cNvPr id="93" name="矩形​​ 18"/>
            <p:cNvSpPr>
              <a:spLocks noChangeArrowheads="1"/>
            </p:cNvSpPr>
            <p:nvPr/>
          </p:nvSpPr>
          <p:spPr bwMode="auto">
            <a:xfrm>
              <a:off x="5253392" y="1568261"/>
              <a:ext cx="65174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lvl="0">
                <a:spcBef>
                  <a:spcPct val="0"/>
                </a:spcBef>
                <a:spcAft>
                  <a:spcPct val="0"/>
                </a:spcAft>
                <a:defRPr/>
              </a:pPr>
              <a:r>
                <a:rPr altLang="en-US" b="1" kern="0" lang="zh-CN">
                  <a:solidFill>
                    <a:schemeClr val="bg1"/>
                  </a:solidFill>
                  <a:latin charset="-122" pitchFamily="34" typeface="微软雅黑"/>
                  <a:ea charset="-122" pitchFamily="34" typeface="微软雅黑"/>
                  <a:cs charset="-122" pitchFamily="34" typeface="Arial Unicode MS"/>
                </a:rPr>
                <a:t>项目三</a:t>
              </a:r>
            </a:p>
          </p:txBody>
        </p:sp>
      </p:grpSp>
      <p:sp>
        <p:nvSpPr>
          <p:cNvPr id="94" name="TextBox 93"/>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日常工作概述</a:t>
            </a:r>
          </a:p>
        </p:txBody>
      </p:sp>
    </p:spTree>
    <p:extLst>
      <p:ext uri="{BB962C8B-B14F-4D97-AF65-F5344CB8AC3E}">
        <p14:creationId val="1768833729"/>
      </p:ext>
    </p:extLst>
  </p:cSld>
  <p:clrMapOvr>
    <a:masterClrMapping/>
  </p:clrMapOvr>
  <mc:AlternateContent>
    <mc:Choice Requires="p14">
      <p:transition advClick="0" advTm="3000" p14:dur="1200" spd="slow">
        <p14:prism/>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94"/>
                                        </p:tgtEl>
                                        <p:attrNameLst>
                                          <p:attrName>style.visibility</p:attrName>
                                        </p:attrNameLst>
                                      </p:cBhvr>
                                      <p:to>
                                        <p:strVal val="visible"/>
                                      </p:to>
                                    </p:set>
                                    <p:animEffect filter="randombar(horizontal)" transition="in">
                                      <p:cBhvr>
                                        <p:cTn dur="500" id="7"/>
                                        <p:tgtEl>
                                          <p:spTgt spid="94"/>
                                        </p:tgtEl>
                                      </p:cBhvr>
                                    </p:animEffect>
                                  </p:childTnLst>
                                </p:cTn>
                              </p:par>
                            </p:childTnLst>
                          </p:cTn>
                        </p:par>
                        <p:par>
                          <p:cTn fill="hold" id="8" nodeType="afterGroup">
                            <p:stCondLst>
                              <p:cond delay="500"/>
                            </p:stCondLst>
                            <p:childTnLst>
                              <p:par>
                                <p:cTn fill="hold" id="9" nodeType="afterEffect" presetClass="entr" presetID="26" presetSubtype="0">
                                  <p:stCondLst>
                                    <p:cond delay="0"/>
                                  </p:stCondLst>
                                  <p:childTnLst>
                                    <p:set>
                                      <p:cBhvr>
                                        <p:cTn dur="1" fill="hold" id="10">
                                          <p:stCondLst>
                                            <p:cond delay="0"/>
                                          </p:stCondLst>
                                        </p:cTn>
                                        <p:tgtEl>
                                          <p:spTgt spid="82"/>
                                        </p:tgtEl>
                                        <p:attrNameLst>
                                          <p:attrName>style.visibility</p:attrName>
                                        </p:attrNameLst>
                                      </p:cBhvr>
                                      <p:to>
                                        <p:strVal val="visible"/>
                                      </p:to>
                                    </p:set>
                                    <p:animEffect filter="wipe(down)" transition="in">
                                      <p:cBhvr>
                                        <p:cTn dur="506" id="11">
                                          <p:stCondLst>
                                            <p:cond delay="0"/>
                                          </p:stCondLst>
                                        </p:cTn>
                                        <p:tgtEl>
                                          <p:spTgt spid="82"/>
                                        </p:tgtEl>
                                      </p:cBhvr>
                                    </p:animEffect>
                                    <p:anim calcmode="lin" valueType="num">
                                      <p:cBhvr>
                                        <p:cTn dur="1594" id="1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dur="581" id="13" tmFilter="0.0,0.0; 0.25,0.07; 0.50,0.2; 0.75,0.467; 1.0,1.0">
                                          <p:stCondLst>
                                            <p:cond delay="0"/>
                                          </p:stCondLst>
                                        </p:cTn>
                                        <p:tgtEl>
                                          <p:spTgt spid="82"/>
                                        </p:tgtEl>
                                        <p:attrNameLst>
                                          <p:attrName>ppt_y</p:attrName>
                                        </p:attrNameLst>
                                      </p:cBhvr>
                                      <p:tavLst>
                                        <p:tav fmla="#ppt_y-sin(pi*$)/3" tm="0">
                                          <p:val>
                                            <p:fltVal val="0.5"/>
                                          </p:val>
                                        </p:tav>
                                        <p:tav tm="100000">
                                          <p:val>
                                            <p:fltVal val="1"/>
                                          </p:val>
                                        </p:tav>
                                      </p:tavLst>
                                    </p:anim>
                                    <p:anim calcmode="lin" valueType="num">
                                      <p:cBhvr>
                                        <p:cTn dur="581" id="14" tmFilter="0, 0; 0.125,0.2665; 0.25,0.4; 0.375,0.465; 0.5,0.5;  0.625,0.535; 0.75,0.6; 0.875,0.7335; 1,1">
                                          <p:stCondLst>
                                            <p:cond delay="581"/>
                                          </p:stCondLst>
                                        </p:cTn>
                                        <p:tgtEl>
                                          <p:spTgt spid="82"/>
                                        </p:tgtEl>
                                        <p:attrNameLst>
                                          <p:attrName>ppt_y</p:attrName>
                                        </p:attrNameLst>
                                      </p:cBhvr>
                                      <p:tavLst>
                                        <p:tav fmla="#ppt_y-sin(pi*$)/9" tm="0">
                                          <p:val>
                                            <p:fltVal val="0"/>
                                          </p:val>
                                        </p:tav>
                                        <p:tav tm="100000">
                                          <p:val>
                                            <p:fltVal val="1"/>
                                          </p:val>
                                        </p:tav>
                                      </p:tavLst>
                                    </p:anim>
                                    <p:anim calcmode="lin" valueType="num">
                                      <p:cBhvr>
                                        <p:cTn dur="289" id="15" tmFilter="0, 0; 0.125,0.2665; 0.25,0.4; 0.375,0.465; 0.5,0.5;  0.625,0.535; 0.75,0.6; 0.875,0.7335; 1,1">
                                          <p:stCondLst>
                                            <p:cond delay="1160"/>
                                          </p:stCondLst>
                                        </p:cTn>
                                        <p:tgtEl>
                                          <p:spTgt spid="82"/>
                                        </p:tgtEl>
                                        <p:attrNameLst>
                                          <p:attrName>ppt_y</p:attrName>
                                        </p:attrNameLst>
                                      </p:cBhvr>
                                      <p:tavLst>
                                        <p:tav fmla="#ppt_y-sin(pi*$)/27" tm="0">
                                          <p:val>
                                            <p:fltVal val="0"/>
                                          </p:val>
                                        </p:tav>
                                        <p:tav tm="100000">
                                          <p:val>
                                            <p:fltVal val="1"/>
                                          </p:val>
                                        </p:tav>
                                      </p:tavLst>
                                    </p:anim>
                                    <p:anim calcmode="lin" valueType="num">
                                      <p:cBhvr>
                                        <p:cTn dur="145" id="16" tmFilter="0, 0; 0.125,0.2665; 0.25,0.4; 0.375,0.465; 0.5,0.5;  0.625,0.535; 0.75,0.6; 0.875,0.7335; 1,1">
                                          <p:stCondLst>
                                            <p:cond delay="1449"/>
                                          </p:stCondLst>
                                        </p:cTn>
                                        <p:tgtEl>
                                          <p:spTgt spid="82"/>
                                        </p:tgtEl>
                                        <p:attrNameLst>
                                          <p:attrName>ppt_y</p:attrName>
                                        </p:attrNameLst>
                                      </p:cBhvr>
                                      <p:tavLst>
                                        <p:tav fmla="#ppt_y-sin(pi*$)/81" tm="0">
                                          <p:val>
                                            <p:fltVal val="0"/>
                                          </p:val>
                                        </p:tav>
                                        <p:tav tm="100000">
                                          <p:val>
                                            <p:fltVal val="1"/>
                                          </p:val>
                                        </p:tav>
                                      </p:tavLst>
                                    </p:anim>
                                    <p:animScale>
                                      <p:cBhvr>
                                        <p:cTn dur="23" id="17">
                                          <p:stCondLst>
                                            <p:cond delay="569"/>
                                          </p:stCondLst>
                                        </p:cTn>
                                        <p:tgtEl>
                                          <p:spTgt spid="82"/>
                                        </p:tgtEl>
                                      </p:cBhvr>
                                      <p:to x="100000" y="60000"/>
                                    </p:animScale>
                                    <p:animScale>
                                      <p:cBhvr>
                                        <p:cTn decel="50000" dur="145" id="18">
                                          <p:stCondLst>
                                            <p:cond delay="593"/>
                                          </p:stCondLst>
                                        </p:cTn>
                                        <p:tgtEl>
                                          <p:spTgt spid="82"/>
                                        </p:tgtEl>
                                      </p:cBhvr>
                                      <p:to x="100000" y="100000"/>
                                    </p:animScale>
                                    <p:animScale>
                                      <p:cBhvr>
                                        <p:cTn dur="23" id="19">
                                          <p:stCondLst>
                                            <p:cond delay="1148"/>
                                          </p:stCondLst>
                                        </p:cTn>
                                        <p:tgtEl>
                                          <p:spTgt spid="82"/>
                                        </p:tgtEl>
                                      </p:cBhvr>
                                      <p:to x="100000" y="80000"/>
                                    </p:animScale>
                                    <p:animScale>
                                      <p:cBhvr>
                                        <p:cTn decel="50000" dur="145" id="20">
                                          <p:stCondLst>
                                            <p:cond delay="1171"/>
                                          </p:stCondLst>
                                        </p:cTn>
                                        <p:tgtEl>
                                          <p:spTgt spid="82"/>
                                        </p:tgtEl>
                                      </p:cBhvr>
                                      <p:to x="100000" y="100000"/>
                                    </p:animScale>
                                    <p:animScale>
                                      <p:cBhvr>
                                        <p:cTn dur="23" id="21">
                                          <p:stCondLst>
                                            <p:cond delay="1437"/>
                                          </p:stCondLst>
                                        </p:cTn>
                                        <p:tgtEl>
                                          <p:spTgt spid="82"/>
                                        </p:tgtEl>
                                      </p:cBhvr>
                                      <p:to x="100000" y="90000"/>
                                    </p:animScale>
                                    <p:animScale>
                                      <p:cBhvr>
                                        <p:cTn decel="50000" dur="145" id="22">
                                          <p:stCondLst>
                                            <p:cond delay="1458"/>
                                          </p:stCondLst>
                                        </p:cTn>
                                        <p:tgtEl>
                                          <p:spTgt spid="82"/>
                                        </p:tgtEl>
                                      </p:cBhvr>
                                      <p:to x="100000" y="100000"/>
                                    </p:animScale>
                                    <p:animScale>
                                      <p:cBhvr>
                                        <p:cTn dur="23" id="23">
                                          <p:stCondLst>
                                            <p:cond delay="1582"/>
                                          </p:stCondLst>
                                        </p:cTn>
                                        <p:tgtEl>
                                          <p:spTgt spid="82"/>
                                        </p:tgtEl>
                                      </p:cBhvr>
                                      <p:to x="100000" y="95000"/>
                                    </p:animScale>
                                    <p:animScale>
                                      <p:cBhvr>
                                        <p:cTn decel="50000" dur="145" id="24">
                                          <p:stCondLst>
                                            <p:cond delay="1605"/>
                                          </p:stCondLst>
                                        </p:cTn>
                                        <p:tgtEl>
                                          <p:spTgt spid="82"/>
                                        </p:tgtEl>
                                      </p:cBhvr>
                                      <p:to x="100000" y="100000"/>
                                    </p:animScale>
                                  </p:childTnLst>
                                </p:cTn>
                              </p:par>
                              <p:par>
                                <p:cTn fill="hold" id="25" nodeType="withEffect" presetClass="entr" presetID="26" presetSubtype="0">
                                  <p:stCondLst>
                                    <p:cond delay="250"/>
                                  </p:stCondLst>
                                  <p:childTnLst>
                                    <p:set>
                                      <p:cBhvr>
                                        <p:cTn dur="1" fill="hold" id="26">
                                          <p:stCondLst>
                                            <p:cond delay="0"/>
                                          </p:stCondLst>
                                        </p:cTn>
                                        <p:tgtEl>
                                          <p:spTgt spid="86"/>
                                        </p:tgtEl>
                                        <p:attrNameLst>
                                          <p:attrName>style.visibility</p:attrName>
                                        </p:attrNameLst>
                                      </p:cBhvr>
                                      <p:to>
                                        <p:strVal val="visible"/>
                                      </p:to>
                                    </p:set>
                                    <p:animEffect filter="wipe(down)" transition="in">
                                      <p:cBhvr>
                                        <p:cTn dur="506" id="27">
                                          <p:stCondLst>
                                            <p:cond delay="0"/>
                                          </p:stCondLst>
                                        </p:cTn>
                                        <p:tgtEl>
                                          <p:spTgt spid="86"/>
                                        </p:tgtEl>
                                      </p:cBhvr>
                                    </p:animEffect>
                                    <p:anim calcmode="lin" valueType="num">
                                      <p:cBhvr>
                                        <p:cTn dur="1594" id="28"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dur="581" id="29" tmFilter="0.0,0.0; 0.25,0.07; 0.50,0.2; 0.75,0.467; 1.0,1.0">
                                          <p:stCondLst>
                                            <p:cond delay="0"/>
                                          </p:stCondLst>
                                        </p:cTn>
                                        <p:tgtEl>
                                          <p:spTgt spid="86"/>
                                        </p:tgtEl>
                                        <p:attrNameLst>
                                          <p:attrName>ppt_y</p:attrName>
                                        </p:attrNameLst>
                                      </p:cBhvr>
                                      <p:tavLst>
                                        <p:tav fmla="#ppt_y-sin(pi*$)/3" tm="0">
                                          <p:val>
                                            <p:fltVal val="0.5"/>
                                          </p:val>
                                        </p:tav>
                                        <p:tav tm="100000">
                                          <p:val>
                                            <p:fltVal val="1"/>
                                          </p:val>
                                        </p:tav>
                                      </p:tavLst>
                                    </p:anim>
                                    <p:anim calcmode="lin" valueType="num">
                                      <p:cBhvr>
                                        <p:cTn dur="581" id="30" tmFilter="0, 0; 0.125,0.2665; 0.25,0.4; 0.375,0.465; 0.5,0.5;  0.625,0.535; 0.75,0.6; 0.875,0.7335; 1,1">
                                          <p:stCondLst>
                                            <p:cond delay="581"/>
                                          </p:stCondLst>
                                        </p:cTn>
                                        <p:tgtEl>
                                          <p:spTgt spid="86"/>
                                        </p:tgtEl>
                                        <p:attrNameLst>
                                          <p:attrName>ppt_y</p:attrName>
                                        </p:attrNameLst>
                                      </p:cBhvr>
                                      <p:tavLst>
                                        <p:tav fmla="#ppt_y-sin(pi*$)/9" tm="0">
                                          <p:val>
                                            <p:fltVal val="0"/>
                                          </p:val>
                                        </p:tav>
                                        <p:tav tm="100000">
                                          <p:val>
                                            <p:fltVal val="1"/>
                                          </p:val>
                                        </p:tav>
                                      </p:tavLst>
                                    </p:anim>
                                    <p:anim calcmode="lin" valueType="num">
                                      <p:cBhvr>
                                        <p:cTn dur="289" id="31" tmFilter="0, 0; 0.125,0.2665; 0.25,0.4; 0.375,0.465; 0.5,0.5;  0.625,0.535; 0.75,0.6; 0.875,0.7335; 1,1">
                                          <p:stCondLst>
                                            <p:cond delay="1160"/>
                                          </p:stCondLst>
                                        </p:cTn>
                                        <p:tgtEl>
                                          <p:spTgt spid="86"/>
                                        </p:tgtEl>
                                        <p:attrNameLst>
                                          <p:attrName>ppt_y</p:attrName>
                                        </p:attrNameLst>
                                      </p:cBhvr>
                                      <p:tavLst>
                                        <p:tav fmla="#ppt_y-sin(pi*$)/27" tm="0">
                                          <p:val>
                                            <p:fltVal val="0"/>
                                          </p:val>
                                        </p:tav>
                                        <p:tav tm="100000">
                                          <p:val>
                                            <p:fltVal val="1"/>
                                          </p:val>
                                        </p:tav>
                                      </p:tavLst>
                                    </p:anim>
                                    <p:anim calcmode="lin" valueType="num">
                                      <p:cBhvr>
                                        <p:cTn dur="145" id="32" tmFilter="0, 0; 0.125,0.2665; 0.25,0.4; 0.375,0.465; 0.5,0.5;  0.625,0.535; 0.75,0.6; 0.875,0.7335; 1,1">
                                          <p:stCondLst>
                                            <p:cond delay="1449"/>
                                          </p:stCondLst>
                                        </p:cTn>
                                        <p:tgtEl>
                                          <p:spTgt spid="86"/>
                                        </p:tgtEl>
                                        <p:attrNameLst>
                                          <p:attrName>ppt_y</p:attrName>
                                        </p:attrNameLst>
                                      </p:cBhvr>
                                      <p:tavLst>
                                        <p:tav fmla="#ppt_y-sin(pi*$)/81" tm="0">
                                          <p:val>
                                            <p:fltVal val="0"/>
                                          </p:val>
                                        </p:tav>
                                        <p:tav tm="100000">
                                          <p:val>
                                            <p:fltVal val="1"/>
                                          </p:val>
                                        </p:tav>
                                      </p:tavLst>
                                    </p:anim>
                                    <p:animScale>
                                      <p:cBhvr>
                                        <p:cTn dur="23" id="33">
                                          <p:stCondLst>
                                            <p:cond delay="569"/>
                                          </p:stCondLst>
                                        </p:cTn>
                                        <p:tgtEl>
                                          <p:spTgt spid="86"/>
                                        </p:tgtEl>
                                      </p:cBhvr>
                                      <p:to x="100000" y="60000"/>
                                    </p:animScale>
                                    <p:animScale>
                                      <p:cBhvr>
                                        <p:cTn decel="50000" dur="145" id="34">
                                          <p:stCondLst>
                                            <p:cond delay="593"/>
                                          </p:stCondLst>
                                        </p:cTn>
                                        <p:tgtEl>
                                          <p:spTgt spid="86"/>
                                        </p:tgtEl>
                                      </p:cBhvr>
                                      <p:to x="100000" y="100000"/>
                                    </p:animScale>
                                    <p:animScale>
                                      <p:cBhvr>
                                        <p:cTn dur="23" id="35">
                                          <p:stCondLst>
                                            <p:cond delay="1148"/>
                                          </p:stCondLst>
                                        </p:cTn>
                                        <p:tgtEl>
                                          <p:spTgt spid="86"/>
                                        </p:tgtEl>
                                      </p:cBhvr>
                                      <p:to x="100000" y="80000"/>
                                    </p:animScale>
                                    <p:animScale>
                                      <p:cBhvr>
                                        <p:cTn decel="50000" dur="145" id="36">
                                          <p:stCondLst>
                                            <p:cond delay="1171"/>
                                          </p:stCondLst>
                                        </p:cTn>
                                        <p:tgtEl>
                                          <p:spTgt spid="86"/>
                                        </p:tgtEl>
                                      </p:cBhvr>
                                      <p:to x="100000" y="100000"/>
                                    </p:animScale>
                                    <p:animScale>
                                      <p:cBhvr>
                                        <p:cTn dur="23" id="37">
                                          <p:stCondLst>
                                            <p:cond delay="1437"/>
                                          </p:stCondLst>
                                        </p:cTn>
                                        <p:tgtEl>
                                          <p:spTgt spid="86"/>
                                        </p:tgtEl>
                                      </p:cBhvr>
                                      <p:to x="100000" y="90000"/>
                                    </p:animScale>
                                    <p:animScale>
                                      <p:cBhvr>
                                        <p:cTn decel="50000" dur="145" id="38">
                                          <p:stCondLst>
                                            <p:cond delay="1458"/>
                                          </p:stCondLst>
                                        </p:cTn>
                                        <p:tgtEl>
                                          <p:spTgt spid="86"/>
                                        </p:tgtEl>
                                      </p:cBhvr>
                                      <p:to x="100000" y="100000"/>
                                    </p:animScale>
                                    <p:animScale>
                                      <p:cBhvr>
                                        <p:cTn dur="23" id="39">
                                          <p:stCondLst>
                                            <p:cond delay="1582"/>
                                          </p:stCondLst>
                                        </p:cTn>
                                        <p:tgtEl>
                                          <p:spTgt spid="86"/>
                                        </p:tgtEl>
                                      </p:cBhvr>
                                      <p:to x="100000" y="95000"/>
                                    </p:animScale>
                                    <p:animScale>
                                      <p:cBhvr>
                                        <p:cTn decel="50000" dur="145" id="40">
                                          <p:stCondLst>
                                            <p:cond delay="1605"/>
                                          </p:stCondLst>
                                        </p:cTn>
                                        <p:tgtEl>
                                          <p:spTgt spid="86"/>
                                        </p:tgtEl>
                                      </p:cBhvr>
                                      <p:to x="100000" y="100000"/>
                                    </p:animScale>
                                  </p:childTnLst>
                                </p:cTn>
                              </p:par>
                              <p:par>
                                <p:cTn fill="hold" id="41" nodeType="withEffect" presetClass="entr" presetID="26" presetSubtype="0">
                                  <p:stCondLst>
                                    <p:cond delay="500"/>
                                  </p:stCondLst>
                                  <p:childTnLst>
                                    <p:set>
                                      <p:cBhvr>
                                        <p:cTn dur="1" fill="hold" id="42">
                                          <p:stCondLst>
                                            <p:cond delay="0"/>
                                          </p:stCondLst>
                                        </p:cTn>
                                        <p:tgtEl>
                                          <p:spTgt spid="90"/>
                                        </p:tgtEl>
                                        <p:attrNameLst>
                                          <p:attrName>style.visibility</p:attrName>
                                        </p:attrNameLst>
                                      </p:cBhvr>
                                      <p:to>
                                        <p:strVal val="visible"/>
                                      </p:to>
                                    </p:set>
                                    <p:animEffect filter="wipe(down)" transition="in">
                                      <p:cBhvr>
                                        <p:cTn dur="506" id="43">
                                          <p:stCondLst>
                                            <p:cond delay="0"/>
                                          </p:stCondLst>
                                        </p:cTn>
                                        <p:tgtEl>
                                          <p:spTgt spid="90"/>
                                        </p:tgtEl>
                                      </p:cBhvr>
                                    </p:animEffect>
                                    <p:anim calcmode="lin" valueType="num">
                                      <p:cBhvr>
                                        <p:cTn dur="1594" id="44"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dur="581" id="45" tmFilter="0.0,0.0; 0.25,0.07; 0.50,0.2; 0.75,0.467; 1.0,1.0">
                                          <p:stCondLst>
                                            <p:cond delay="0"/>
                                          </p:stCondLst>
                                        </p:cTn>
                                        <p:tgtEl>
                                          <p:spTgt spid="90"/>
                                        </p:tgtEl>
                                        <p:attrNameLst>
                                          <p:attrName>ppt_y</p:attrName>
                                        </p:attrNameLst>
                                      </p:cBhvr>
                                      <p:tavLst>
                                        <p:tav fmla="#ppt_y-sin(pi*$)/3" tm="0">
                                          <p:val>
                                            <p:fltVal val="0.5"/>
                                          </p:val>
                                        </p:tav>
                                        <p:tav tm="100000">
                                          <p:val>
                                            <p:fltVal val="1"/>
                                          </p:val>
                                        </p:tav>
                                      </p:tavLst>
                                    </p:anim>
                                    <p:anim calcmode="lin" valueType="num">
                                      <p:cBhvr>
                                        <p:cTn dur="581" id="46" tmFilter="0, 0; 0.125,0.2665; 0.25,0.4; 0.375,0.465; 0.5,0.5;  0.625,0.535; 0.75,0.6; 0.875,0.7335; 1,1">
                                          <p:stCondLst>
                                            <p:cond delay="581"/>
                                          </p:stCondLst>
                                        </p:cTn>
                                        <p:tgtEl>
                                          <p:spTgt spid="90"/>
                                        </p:tgtEl>
                                        <p:attrNameLst>
                                          <p:attrName>ppt_y</p:attrName>
                                        </p:attrNameLst>
                                      </p:cBhvr>
                                      <p:tavLst>
                                        <p:tav fmla="#ppt_y-sin(pi*$)/9" tm="0">
                                          <p:val>
                                            <p:fltVal val="0"/>
                                          </p:val>
                                        </p:tav>
                                        <p:tav tm="100000">
                                          <p:val>
                                            <p:fltVal val="1"/>
                                          </p:val>
                                        </p:tav>
                                      </p:tavLst>
                                    </p:anim>
                                    <p:anim calcmode="lin" valueType="num">
                                      <p:cBhvr>
                                        <p:cTn dur="289" id="47" tmFilter="0, 0; 0.125,0.2665; 0.25,0.4; 0.375,0.465; 0.5,0.5;  0.625,0.535; 0.75,0.6; 0.875,0.7335; 1,1">
                                          <p:stCondLst>
                                            <p:cond delay="1160"/>
                                          </p:stCondLst>
                                        </p:cTn>
                                        <p:tgtEl>
                                          <p:spTgt spid="90"/>
                                        </p:tgtEl>
                                        <p:attrNameLst>
                                          <p:attrName>ppt_y</p:attrName>
                                        </p:attrNameLst>
                                      </p:cBhvr>
                                      <p:tavLst>
                                        <p:tav fmla="#ppt_y-sin(pi*$)/27" tm="0">
                                          <p:val>
                                            <p:fltVal val="0"/>
                                          </p:val>
                                        </p:tav>
                                        <p:tav tm="100000">
                                          <p:val>
                                            <p:fltVal val="1"/>
                                          </p:val>
                                        </p:tav>
                                      </p:tavLst>
                                    </p:anim>
                                    <p:anim calcmode="lin" valueType="num">
                                      <p:cBhvr>
                                        <p:cTn dur="145" id="48" tmFilter="0, 0; 0.125,0.2665; 0.25,0.4; 0.375,0.465; 0.5,0.5;  0.625,0.535; 0.75,0.6; 0.875,0.7335; 1,1">
                                          <p:stCondLst>
                                            <p:cond delay="1449"/>
                                          </p:stCondLst>
                                        </p:cTn>
                                        <p:tgtEl>
                                          <p:spTgt spid="90"/>
                                        </p:tgtEl>
                                        <p:attrNameLst>
                                          <p:attrName>ppt_y</p:attrName>
                                        </p:attrNameLst>
                                      </p:cBhvr>
                                      <p:tavLst>
                                        <p:tav fmla="#ppt_y-sin(pi*$)/81" tm="0">
                                          <p:val>
                                            <p:fltVal val="0"/>
                                          </p:val>
                                        </p:tav>
                                        <p:tav tm="100000">
                                          <p:val>
                                            <p:fltVal val="1"/>
                                          </p:val>
                                        </p:tav>
                                      </p:tavLst>
                                    </p:anim>
                                    <p:animScale>
                                      <p:cBhvr>
                                        <p:cTn dur="23" id="49">
                                          <p:stCondLst>
                                            <p:cond delay="569"/>
                                          </p:stCondLst>
                                        </p:cTn>
                                        <p:tgtEl>
                                          <p:spTgt spid="90"/>
                                        </p:tgtEl>
                                      </p:cBhvr>
                                      <p:to x="100000" y="60000"/>
                                    </p:animScale>
                                    <p:animScale>
                                      <p:cBhvr>
                                        <p:cTn decel="50000" dur="145" id="50">
                                          <p:stCondLst>
                                            <p:cond delay="593"/>
                                          </p:stCondLst>
                                        </p:cTn>
                                        <p:tgtEl>
                                          <p:spTgt spid="90"/>
                                        </p:tgtEl>
                                      </p:cBhvr>
                                      <p:to x="100000" y="100000"/>
                                    </p:animScale>
                                    <p:animScale>
                                      <p:cBhvr>
                                        <p:cTn dur="23" id="51">
                                          <p:stCondLst>
                                            <p:cond delay="1148"/>
                                          </p:stCondLst>
                                        </p:cTn>
                                        <p:tgtEl>
                                          <p:spTgt spid="90"/>
                                        </p:tgtEl>
                                      </p:cBhvr>
                                      <p:to x="100000" y="80000"/>
                                    </p:animScale>
                                    <p:animScale>
                                      <p:cBhvr>
                                        <p:cTn decel="50000" dur="145" id="52">
                                          <p:stCondLst>
                                            <p:cond delay="1171"/>
                                          </p:stCondLst>
                                        </p:cTn>
                                        <p:tgtEl>
                                          <p:spTgt spid="90"/>
                                        </p:tgtEl>
                                      </p:cBhvr>
                                      <p:to x="100000" y="100000"/>
                                    </p:animScale>
                                    <p:animScale>
                                      <p:cBhvr>
                                        <p:cTn dur="23" id="53">
                                          <p:stCondLst>
                                            <p:cond delay="1437"/>
                                          </p:stCondLst>
                                        </p:cTn>
                                        <p:tgtEl>
                                          <p:spTgt spid="90"/>
                                        </p:tgtEl>
                                      </p:cBhvr>
                                      <p:to x="100000" y="90000"/>
                                    </p:animScale>
                                    <p:animScale>
                                      <p:cBhvr>
                                        <p:cTn decel="50000" dur="145" id="54">
                                          <p:stCondLst>
                                            <p:cond delay="1458"/>
                                          </p:stCondLst>
                                        </p:cTn>
                                        <p:tgtEl>
                                          <p:spTgt spid="90"/>
                                        </p:tgtEl>
                                      </p:cBhvr>
                                      <p:to x="100000" y="100000"/>
                                    </p:animScale>
                                    <p:animScale>
                                      <p:cBhvr>
                                        <p:cTn dur="23" id="55">
                                          <p:stCondLst>
                                            <p:cond delay="1582"/>
                                          </p:stCondLst>
                                        </p:cTn>
                                        <p:tgtEl>
                                          <p:spTgt spid="90"/>
                                        </p:tgtEl>
                                      </p:cBhvr>
                                      <p:to x="100000" y="95000"/>
                                    </p:animScale>
                                    <p:animScale>
                                      <p:cBhvr>
                                        <p:cTn decel="50000" dur="145" id="56">
                                          <p:stCondLst>
                                            <p:cond delay="1605"/>
                                          </p:stCondLst>
                                        </p:cTn>
                                        <p:tgtEl>
                                          <p:spTgt spid="90"/>
                                        </p:tgtEl>
                                      </p:cBhvr>
                                      <p:to x="100000" y="100000"/>
                                    </p:animScale>
                                  </p:childTnLst>
                                </p:cTn>
                              </p:par>
                            </p:childTnLst>
                          </p:cTn>
                        </p:par>
                        <p:par>
                          <p:cTn fill="hold" id="57" nodeType="afterGroup">
                            <p:stCondLst>
                              <p:cond delay="2750"/>
                            </p:stCondLst>
                            <p:childTnLst>
                              <p:par>
                                <p:cTn fill="hold" grpId="0" id="58" nodeType="afterEffect" presetClass="entr" presetID="22" presetSubtype="2">
                                  <p:stCondLst>
                                    <p:cond delay="0"/>
                                  </p:stCondLst>
                                  <p:childTnLst>
                                    <p:set>
                                      <p:cBhvr>
                                        <p:cTn dur="1" fill="hold" id="59">
                                          <p:stCondLst>
                                            <p:cond delay="0"/>
                                          </p:stCondLst>
                                        </p:cTn>
                                        <p:tgtEl>
                                          <p:spTgt spid="81"/>
                                        </p:tgtEl>
                                        <p:attrNameLst>
                                          <p:attrName>style.visibility</p:attrName>
                                        </p:attrNameLst>
                                      </p:cBhvr>
                                      <p:to>
                                        <p:strVal val="visible"/>
                                      </p:to>
                                    </p:set>
                                    <p:animEffect filter="wipe(right)" transition="in">
                                      <p:cBhvr>
                                        <p:cTn dur="250" id="60"/>
                                        <p:tgtEl>
                                          <p:spTgt spid="81"/>
                                        </p:tgtEl>
                                      </p:cBhvr>
                                    </p:animEffect>
                                  </p:childTnLst>
                                </p:cTn>
                              </p:par>
                              <p:par>
                                <p:cTn fill="hold" grpId="0" id="61" nodeType="withEffect" presetClass="entr" presetID="22" presetSubtype="2">
                                  <p:stCondLst>
                                    <p:cond delay="250"/>
                                  </p:stCondLst>
                                  <p:childTnLst>
                                    <p:set>
                                      <p:cBhvr>
                                        <p:cTn dur="1" fill="hold" id="62">
                                          <p:stCondLst>
                                            <p:cond delay="0"/>
                                          </p:stCondLst>
                                        </p:cTn>
                                        <p:tgtEl>
                                          <p:spTgt spid="59"/>
                                        </p:tgtEl>
                                        <p:attrNameLst>
                                          <p:attrName>style.visibility</p:attrName>
                                        </p:attrNameLst>
                                      </p:cBhvr>
                                      <p:to>
                                        <p:strVal val="visible"/>
                                      </p:to>
                                    </p:set>
                                    <p:animEffect filter="wipe(right)" transition="in">
                                      <p:cBhvr>
                                        <p:cTn dur="250" id="63"/>
                                        <p:tgtEl>
                                          <p:spTgt spid="59"/>
                                        </p:tgtEl>
                                      </p:cBhvr>
                                    </p:animEffect>
                                  </p:childTnLst>
                                </p:cTn>
                              </p:par>
                              <p:par>
                                <p:cTn fill="hold" grpId="0" id="64" nodeType="withEffect" presetClass="entr" presetID="22" presetSubtype="2">
                                  <p:stCondLst>
                                    <p:cond delay="500"/>
                                  </p:stCondLst>
                                  <p:childTnLst>
                                    <p:set>
                                      <p:cBhvr>
                                        <p:cTn dur="1" fill="hold" id="65">
                                          <p:stCondLst>
                                            <p:cond delay="0"/>
                                          </p:stCondLst>
                                        </p:cTn>
                                        <p:tgtEl>
                                          <p:spTgt spid="80"/>
                                        </p:tgtEl>
                                        <p:attrNameLst>
                                          <p:attrName>style.visibility</p:attrName>
                                        </p:attrNameLst>
                                      </p:cBhvr>
                                      <p:to>
                                        <p:strVal val="visible"/>
                                      </p:to>
                                    </p:set>
                                    <p:animEffect filter="wipe(right)" transition="in">
                                      <p:cBhvr>
                                        <p:cTn dur="250" id="66"/>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80"/>
      <p:bldP grpId="0" spid="81"/>
      <p:bldP grpId="0" spid="9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5814964" y="2298087"/>
            <a:ext cx="4510870" cy="562070"/>
          </a:xfrm>
          <a:prstGeom prst="rect">
            <a:avLst/>
          </a:prstGeom>
          <a:noFill/>
        </p:spPr>
        <p:txBody>
          <a:bodyPr bIns="60944" lIns="121889" rIns="121889" rtlCol="0" tIns="60944" wrap="square">
            <a:spAutoFit/>
          </a:bodyPr>
          <a:lstStyle/>
          <a:p>
            <a:pPr algn="just">
              <a:lnSpc>
                <a:spcPts val="1733"/>
              </a:lnSpc>
            </a:pPr>
            <a:r>
              <a:rPr altLang="en-US" lang="zh-CN" sz="1200">
                <a:latin charset="-122" pitchFamily="65" typeface="方正兰亭纤黑简体"/>
                <a:ea charset="-122" pitchFamily="65" typeface="方正兰亭纤黑简体"/>
              </a:rPr>
              <a:t>点击输入简要文字内容，文字内容需概括精炼，不用多余的文字修饰，言简意赅的说明分项内容。</a:t>
            </a:r>
          </a:p>
        </p:txBody>
      </p:sp>
      <p:grpSp>
        <p:nvGrpSpPr>
          <p:cNvPr id="3" name="组合 2"/>
          <p:cNvGrpSpPr/>
          <p:nvPr/>
        </p:nvGrpSpPr>
        <p:grpSpPr>
          <a:xfrm>
            <a:off x="1859528" y="1415695"/>
            <a:ext cx="2623667" cy="2624616"/>
            <a:chOff x="1835696" y="880098"/>
            <a:chExt cx="1968462" cy="1968462"/>
          </a:xfrm>
        </p:grpSpPr>
        <p:sp>
          <p:nvSpPr>
            <p:cNvPr id="4" name="椭圆 3"/>
            <p:cNvSpPr/>
            <p:nvPr/>
          </p:nvSpPr>
          <p:spPr>
            <a:xfrm>
              <a:off x="1835696" y="880098"/>
              <a:ext cx="1968462" cy="1968462"/>
            </a:xfrm>
            <a:prstGeom prst="ellipse">
              <a:avLst/>
            </a:prstGeom>
            <a:solidFill>
              <a:schemeClr val="tx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2292433" y="1697308"/>
              <a:ext cx="823258" cy="274320"/>
            </a:xfrm>
            <a:prstGeom prst="rect">
              <a:avLst/>
            </a:prstGeom>
            <a:noFill/>
          </p:spPr>
          <p:txBody>
            <a:bodyPr rtlCol="0" wrap="none">
              <a:spAutoFit/>
            </a:bodyPr>
            <a:lstStyle/>
            <a:p>
              <a:r>
                <a:rPr altLang="en-US" lang="zh-CN">
                  <a:solidFill>
                    <a:schemeClr val="bg1"/>
                  </a:solidFill>
                  <a:latin charset="-122" pitchFamily="2" typeface="方正兰亭准黑_GBK"/>
                  <a:ea charset="-122" pitchFamily="2" typeface="方正兰亭准黑_GBK"/>
                </a:rPr>
                <a:t>事项之一</a:t>
              </a:r>
            </a:p>
          </p:txBody>
        </p:sp>
      </p:grpSp>
      <p:grpSp>
        <p:nvGrpSpPr>
          <p:cNvPr id="6" name="组合 5"/>
          <p:cNvGrpSpPr/>
          <p:nvPr/>
        </p:nvGrpSpPr>
        <p:grpSpPr>
          <a:xfrm>
            <a:off x="1197363" y="3182678"/>
            <a:ext cx="2298761" cy="2299592"/>
            <a:chOff x="2115570" y="1737559"/>
            <a:chExt cx="1620620" cy="1620620"/>
          </a:xfrm>
          <a:solidFill>
            <a:srgbClr val="2B83E5"/>
          </a:solidFill>
        </p:grpSpPr>
        <p:sp>
          <p:nvSpPr>
            <p:cNvPr id="7" name="椭圆 6"/>
            <p:cNvSpPr/>
            <p:nvPr/>
          </p:nvSpPr>
          <p:spPr>
            <a:xfrm>
              <a:off x="2115570" y="1737559"/>
              <a:ext cx="1620620" cy="16206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2446342" y="2402905"/>
              <a:ext cx="881021" cy="289987"/>
            </a:xfrm>
            <a:prstGeom prst="rect">
              <a:avLst/>
            </a:prstGeom>
            <a:grpFill/>
          </p:spPr>
          <p:txBody>
            <a:bodyPr rtlCol="0" wrap="none">
              <a:spAutoFit/>
            </a:bodyPr>
            <a:lstStyle/>
            <a:p>
              <a:r>
                <a:rPr altLang="en-US" lang="zh-CN" sz="2100">
                  <a:solidFill>
                    <a:schemeClr val="bg1"/>
                  </a:solidFill>
                  <a:latin charset="-122" pitchFamily="34" typeface="微软雅黑"/>
                  <a:ea charset="-122" pitchFamily="34" typeface="微软雅黑"/>
                </a:rPr>
                <a:t>事项之二</a:t>
              </a:r>
            </a:p>
          </p:txBody>
        </p:sp>
      </p:grpSp>
      <p:grpSp>
        <p:nvGrpSpPr>
          <p:cNvPr id="9" name="组合 8"/>
          <p:cNvGrpSpPr/>
          <p:nvPr/>
        </p:nvGrpSpPr>
        <p:grpSpPr>
          <a:xfrm>
            <a:off x="3205775" y="3352901"/>
            <a:ext cx="1933306" cy="1934005"/>
            <a:chOff x="3527026" y="1952177"/>
            <a:chExt cx="1191384" cy="1191384"/>
          </a:xfrm>
          <a:solidFill>
            <a:srgbClr val="DEA900"/>
          </a:solidFill>
        </p:grpSpPr>
        <p:sp>
          <p:nvSpPr>
            <p:cNvPr id="10" name="椭圆 9"/>
            <p:cNvSpPr/>
            <p:nvPr/>
          </p:nvSpPr>
          <p:spPr>
            <a:xfrm>
              <a:off x="3527026" y="1952177"/>
              <a:ext cx="1191384" cy="1191384"/>
            </a:xfrm>
            <a:prstGeom prst="ellipse">
              <a:avLst/>
            </a:prstGeom>
            <a:solidFill>
              <a:schemeClr val="accent1">
                <a:lumMod val="7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3788777" y="2437142"/>
              <a:ext cx="707495" cy="234703"/>
            </a:xfrm>
            <a:prstGeom prst="rect">
              <a:avLst/>
            </a:prstGeom>
            <a:noFill/>
          </p:spPr>
          <p:txBody>
            <a:bodyPr rtlCol="0" wrap="none">
              <a:spAutoFit/>
            </a:bodyPr>
            <a:lstStyle/>
            <a:p>
              <a:r>
                <a:rPr altLang="en-US" lang="zh-CN" sz="1900">
                  <a:solidFill>
                    <a:schemeClr val="bg1"/>
                  </a:solidFill>
                  <a:latin charset="-122" pitchFamily="34" typeface="微软雅黑"/>
                  <a:ea charset="-122" pitchFamily="34" typeface="微软雅黑"/>
                </a:rPr>
                <a:t>事项之三</a:t>
              </a:r>
            </a:p>
          </p:txBody>
        </p:sp>
      </p:grpSp>
      <p:sp>
        <p:nvSpPr>
          <p:cNvPr id="12" name="TextBox 11"/>
          <p:cNvSpPr txBox="1"/>
          <p:nvPr/>
        </p:nvSpPr>
        <p:spPr>
          <a:xfrm>
            <a:off x="5814964" y="3637687"/>
            <a:ext cx="4510870" cy="562070"/>
          </a:xfrm>
          <a:prstGeom prst="rect">
            <a:avLst/>
          </a:prstGeom>
          <a:noFill/>
        </p:spPr>
        <p:txBody>
          <a:bodyPr bIns="60944" lIns="121889" rIns="121889" rtlCol="0" tIns="60944" wrap="square">
            <a:spAutoFit/>
          </a:bodyPr>
          <a:lstStyle/>
          <a:p>
            <a:pPr algn="just">
              <a:lnSpc>
                <a:spcPts val="1733"/>
              </a:lnSpc>
            </a:pPr>
            <a:r>
              <a:rPr altLang="en-US" lang="zh-CN" sz="1200">
                <a:latin charset="-122" pitchFamily="65" typeface="方正兰亭纤黑简体"/>
                <a:ea charset="-122" pitchFamily="65" typeface="方正兰亭纤黑简体"/>
              </a:rPr>
              <a:t>点击输入简要文字内容，文字内容需概括精炼，不用多余的文字修饰，言简意赅的说明分项内容。</a:t>
            </a:r>
          </a:p>
        </p:txBody>
      </p:sp>
      <p:sp>
        <p:nvSpPr>
          <p:cNvPr id="13" name="TextBox 12"/>
          <p:cNvSpPr txBox="1"/>
          <p:nvPr/>
        </p:nvSpPr>
        <p:spPr>
          <a:xfrm>
            <a:off x="5814964" y="4909669"/>
            <a:ext cx="4510870" cy="562070"/>
          </a:xfrm>
          <a:prstGeom prst="rect">
            <a:avLst/>
          </a:prstGeom>
          <a:noFill/>
        </p:spPr>
        <p:txBody>
          <a:bodyPr bIns="60944" lIns="121889" rIns="121889" rtlCol="0" tIns="60944" wrap="square">
            <a:spAutoFit/>
          </a:bodyPr>
          <a:lstStyle/>
          <a:p>
            <a:pPr algn="just">
              <a:lnSpc>
                <a:spcPts val="1733"/>
              </a:lnSpc>
            </a:pPr>
            <a:r>
              <a:rPr altLang="en-US" lang="zh-CN" sz="1200">
                <a:latin charset="-122" pitchFamily="65" typeface="方正兰亭纤黑简体"/>
                <a:ea charset="-122" pitchFamily="65" typeface="方正兰亭纤黑简体"/>
              </a:rPr>
              <a:t>点击输入简要文字内容，文字内容需概括精炼，不用多余的文字修饰，言简意赅的说明分项内容。</a:t>
            </a:r>
          </a:p>
        </p:txBody>
      </p:sp>
      <p:grpSp>
        <p:nvGrpSpPr>
          <p:cNvPr id="14" name="组合 13"/>
          <p:cNvGrpSpPr/>
          <p:nvPr/>
        </p:nvGrpSpPr>
        <p:grpSpPr>
          <a:xfrm>
            <a:off x="5814963" y="1840825"/>
            <a:ext cx="4510870" cy="361099"/>
            <a:chOff x="5283922" y="1198944"/>
            <a:chExt cx="3384376" cy="270824"/>
          </a:xfrm>
        </p:grpSpPr>
        <p:sp>
          <p:nvSpPr>
            <p:cNvPr id="15" name="矩形 14"/>
            <p:cNvSpPr/>
            <p:nvPr/>
          </p:nvSpPr>
          <p:spPr>
            <a:xfrm>
              <a:off x="5283922" y="1205118"/>
              <a:ext cx="3384376" cy="2646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5"/>
            <p:cNvSpPr txBox="1"/>
            <p:nvPr/>
          </p:nvSpPr>
          <p:spPr>
            <a:xfrm>
              <a:off x="5355930" y="1198944"/>
              <a:ext cx="1051940" cy="251460"/>
            </a:xfrm>
            <a:prstGeom prst="rect">
              <a:avLst/>
            </a:prstGeom>
            <a:noFill/>
          </p:spPr>
          <p:txBody>
            <a:bodyPr rtlCol="0" wrap="none">
              <a:spAutoFit/>
            </a:bodyPr>
            <a:lstStyle/>
            <a:p>
              <a:r>
                <a:rPr altLang="en-US" lang="zh-CN" sz="1600">
                  <a:solidFill>
                    <a:schemeClr val="bg1"/>
                  </a:solidFill>
                  <a:latin charset="-122" pitchFamily="2" typeface="方正兰亭准黑_GBK"/>
                  <a:ea charset="-122" pitchFamily="2" typeface="方正兰亭准黑_GBK"/>
                </a:rPr>
                <a:t>点击输入标题</a:t>
              </a:r>
            </a:p>
          </p:txBody>
        </p:sp>
      </p:grpSp>
      <p:grpSp>
        <p:nvGrpSpPr>
          <p:cNvPr id="17" name="组合 16"/>
          <p:cNvGrpSpPr/>
          <p:nvPr/>
        </p:nvGrpSpPr>
        <p:grpSpPr>
          <a:xfrm>
            <a:off x="5814963" y="3180426"/>
            <a:ext cx="4510870" cy="361099"/>
            <a:chOff x="5283922" y="2292733"/>
            <a:chExt cx="3384376" cy="270824"/>
          </a:xfrm>
        </p:grpSpPr>
        <p:sp>
          <p:nvSpPr>
            <p:cNvPr id="18" name="矩形 17"/>
            <p:cNvSpPr/>
            <p:nvPr/>
          </p:nvSpPr>
          <p:spPr>
            <a:xfrm>
              <a:off x="5283922" y="2298907"/>
              <a:ext cx="3384376" cy="264650"/>
            </a:xfrm>
            <a:prstGeom prst="rect">
              <a:avLst/>
            </a:prstGeom>
            <a:solidFill>
              <a:srgbClr val="2B83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5355930" y="2292733"/>
              <a:ext cx="1051940" cy="251460"/>
            </a:xfrm>
            <a:prstGeom prst="rect">
              <a:avLst/>
            </a:prstGeom>
            <a:noFill/>
          </p:spPr>
          <p:txBody>
            <a:bodyPr rtlCol="0" wrap="none">
              <a:spAutoFit/>
            </a:bodyPr>
            <a:lstStyle/>
            <a:p>
              <a:r>
                <a:rPr altLang="en-US" lang="zh-CN" sz="1600">
                  <a:solidFill>
                    <a:schemeClr val="bg1"/>
                  </a:solidFill>
                  <a:latin charset="-122" pitchFamily="2" typeface="方正兰亭准黑_GBK"/>
                  <a:ea charset="-122" pitchFamily="2" typeface="方正兰亭准黑_GBK"/>
                </a:rPr>
                <a:t>点击输入标题</a:t>
              </a:r>
            </a:p>
          </p:txBody>
        </p:sp>
      </p:grpSp>
      <p:grpSp>
        <p:nvGrpSpPr>
          <p:cNvPr id="20" name="组合 19"/>
          <p:cNvGrpSpPr/>
          <p:nvPr/>
        </p:nvGrpSpPr>
        <p:grpSpPr>
          <a:xfrm>
            <a:off x="5814963" y="4476360"/>
            <a:ext cx="4510870" cy="361099"/>
            <a:chOff x="5283922" y="3405184"/>
            <a:chExt cx="3384376" cy="270824"/>
          </a:xfrm>
        </p:grpSpPr>
        <p:sp>
          <p:nvSpPr>
            <p:cNvPr id="21" name="矩形 20"/>
            <p:cNvSpPr/>
            <p:nvPr/>
          </p:nvSpPr>
          <p:spPr>
            <a:xfrm>
              <a:off x="5283922" y="3411358"/>
              <a:ext cx="3384376" cy="2646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TextBox 21"/>
            <p:cNvSpPr txBox="1"/>
            <p:nvPr/>
          </p:nvSpPr>
          <p:spPr>
            <a:xfrm>
              <a:off x="5355930" y="3405184"/>
              <a:ext cx="1051940" cy="251460"/>
            </a:xfrm>
            <a:prstGeom prst="rect">
              <a:avLst/>
            </a:prstGeom>
            <a:noFill/>
          </p:spPr>
          <p:txBody>
            <a:bodyPr rtlCol="0" wrap="none">
              <a:spAutoFit/>
            </a:bodyPr>
            <a:lstStyle/>
            <a:p>
              <a:r>
                <a:rPr altLang="en-US" lang="zh-CN" sz="1600">
                  <a:solidFill>
                    <a:schemeClr val="bg1"/>
                  </a:solidFill>
                  <a:latin charset="-122" pitchFamily="2" typeface="方正兰亭准黑_GBK"/>
                  <a:ea charset="-122" pitchFamily="2" typeface="方正兰亭准黑_GBK"/>
                </a:rPr>
                <a:t>点击输入标题</a:t>
              </a:r>
            </a:p>
          </p:txBody>
        </p:sp>
      </p:grpSp>
      <p:sp>
        <p:nvSpPr>
          <p:cNvPr descr="FD1DDF730CE4456e89755B07FE1653D0# #Rectangle 13" id="23" name="Rectangle 13"/>
          <p:cNvSpPr>
            <a:spLocks noChangeArrowheads="1"/>
          </p:cNvSpPr>
          <p:nvPr/>
        </p:nvSpPr>
        <p:spPr bwMode="auto">
          <a:xfrm>
            <a:off x="10311325" y="1779267"/>
            <a:ext cx="1055736" cy="487528"/>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ctr" eaLnBrk="1" hangingPunct="1">
              <a:spcBef>
                <a:spcPct val="0"/>
              </a:spcBef>
              <a:buNone/>
              <a:defRPr/>
            </a:pPr>
            <a:r>
              <a:rPr altLang="zh-CN" lang="en-US" sz="3199">
                <a:latin charset="0" pitchFamily="34" typeface="Swiss911 UCm BT"/>
                <a:ea charset="-122" pitchFamily="2" typeface="方正兰亭中黑_GBK"/>
                <a:cs charset="0" panose="020b0604020202020204" pitchFamily="34" typeface="Arial"/>
              </a:rPr>
              <a:t>100%</a:t>
            </a:r>
          </a:p>
        </p:txBody>
      </p:sp>
      <p:sp>
        <p:nvSpPr>
          <p:cNvPr descr="FD1DDF730CE4456e89755B07FE1653D0# #Rectangle 13" id="24" name="Rectangle 13"/>
          <p:cNvSpPr>
            <a:spLocks noChangeArrowheads="1"/>
          </p:cNvSpPr>
          <p:nvPr/>
        </p:nvSpPr>
        <p:spPr bwMode="auto">
          <a:xfrm>
            <a:off x="10311325" y="3118867"/>
            <a:ext cx="1055736" cy="487528"/>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ctr" eaLnBrk="1" hangingPunct="1">
              <a:spcBef>
                <a:spcPct val="0"/>
              </a:spcBef>
              <a:buNone/>
              <a:defRPr/>
            </a:pPr>
            <a:r>
              <a:rPr altLang="zh-CN" lang="en-US" sz="3199">
                <a:latin charset="0" pitchFamily="34" typeface="Swiss911 UCm BT"/>
                <a:ea charset="-122" pitchFamily="2" typeface="方正兰亭中黑_GBK"/>
                <a:cs charset="0" panose="020b0604020202020204" pitchFamily="34" typeface="Arial"/>
              </a:rPr>
              <a:t>60%</a:t>
            </a:r>
          </a:p>
        </p:txBody>
      </p:sp>
      <p:sp>
        <p:nvSpPr>
          <p:cNvPr descr="FD1DDF730CE4456e89755B07FE1653D0# #Rectangle 13" id="25" name="Rectangle 13"/>
          <p:cNvSpPr>
            <a:spLocks noChangeArrowheads="1"/>
          </p:cNvSpPr>
          <p:nvPr/>
        </p:nvSpPr>
        <p:spPr bwMode="auto">
          <a:xfrm>
            <a:off x="10311325" y="4423635"/>
            <a:ext cx="1055736" cy="487528"/>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ctr" eaLnBrk="1" hangingPunct="1">
              <a:spcBef>
                <a:spcPct val="0"/>
              </a:spcBef>
              <a:buNone/>
              <a:defRPr/>
            </a:pPr>
            <a:r>
              <a:rPr altLang="zh-CN" lang="en-US" sz="3199">
                <a:latin charset="0" pitchFamily="34" typeface="Swiss911 UCm BT"/>
                <a:ea charset="-122" pitchFamily="2" typeface="方正兰亭中黑_GBK"/>
                <a:cs charset="0" panose="020b0604020202020204" pitchFamily="34" typeface="Arial"/>
              </a:rPr>
              <a:t>50%</a:t>
            </a:r>
          </a:p>
        </p:txBody>
      </p:sp>
      <p:sp>
        <p:nvSpPr>
          <p:cNvPr id="26" name="TextBox 25"/>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代办工作事宜</a:t>
            </a:r>
          </a:p>
        </p:txBody>
      </p:sp>
    </p:spTree>
    <p:extLst>
      <p:ext uri="{BB962C8B-B14F-4D97-AF65-F5344CB8AC3E}">
        <p14:creationId val="3365583765"/>
      </p:ext>
    </p:extLst>
  </p:cSld>
  <p:clrMapOvr>
    <a:masterClrMapping/>
  </p:clrMapOvr>
  <mc:AlternateContent>
    <mc:Choice Requires="p14">
      <p:transition advClick="0" advTm="3000" p14:dur="1600" spd="slow">
        <p14:prism isInverted="1"/>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6"/>
                                        </p:tgtEl>
                                        <p:attrNameLst>
                                          <p:attrName>style.visibility</p:attrName>
                                        </p:attrNameLst>
                                      </p:cBhvr>
                                      <p:to>
                                        <p:strVal val="visible"/>
                                      </p:to>
                                    </p:set>
                                    <p:animEffect filter="randombar(horizontal)" transition="in">
                                      <p:cBhvr>
                                        <p:cTn dur="500" id="7"/>
                                        <p:tgtEl>
                                          <p:spTgt spid="26"/>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300" fill="hold" id="11"/>
                                        <p:tgtEl>
                                          <p:spTgt spid="3"/>
                                        </p:tgtEl>
                                        <p:attrNameLst>
                                          <p:attrName>ppt_x</p:attrName>
                                        </p:attrNameLst>
                                      </p:cBhvr>
                                      <p:tavLst>
                                        <p:tav tm="0">
                                          <p:val>
                                            <p:strVal val="0-#ppt_w/2"/>
                                          </p:val>
                                        </p:tav>
                                        <p:tav tm="100000">
                                          <p:val>
                                            <p:strVal val="#ppt_x"/>
                                          </p:val>
                                        </p:tav>
                                      </p:tavLst>
                                    </p:anim>
                                    <p:anim calcmode="lin" valueType="num">
                                      <p:cBhvr additive="base">
                                        <p:cTn dur="3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00"/>
                            </p:stCondLst>
                            <p:childTnLst>
                              <p:par>
                                <p:cTn fill="hold" id="14" nodeType="afterEffect" presetClass="entr" presetID="2" presetSubtype="8">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300" fill="hold" id="16"/>
                                        <p:tgtEl>
                                          <p:spTgt spid="6"/>
                                        </p:tgtEl>
                                        <p:attrNameLst>
                                          <p:attrName>ppt_x</p:attrName>
                                        </p:attrNameLst>
                                      </p:cBhvr>
                                      <p:tavLst>
                                        <p:tav tm="0">
                                          <p:val>
                                            <p:strVal val="0-#ppt_w/2"/>
                                          </p:val>
                                        </p:tav>
                                        <p:tav tm="100000">
                                          <p:val>
                                            <p:strVal val="#ppt_x"/>
                                          </p:val>
                                        </p:tav>
                                      </p:tavLst>
                                    </p:anim>
                                    <p:anim calcmode="lin" valueType="num">
                                      <p:cBhvr additive="base">
                                        <p:cTn dur="300" fill="hold" id="17"/>
                                        <p:tgtEl>
                                          <p:spTgt spid="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100"/>
                            </p:stCondLst>
                            <p:childTnLst>
                              <p:par>
                                <p:cTn fill="hold" id="19" nodeType="afterEffect" presetClass="entr" presetID="2" presetSubtype="8">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300" fill="hold" id="21"/>
                                        <p:tgtEl>
                                          <p:spTgt spid="9"/>
                                        </p:tgtEl>
                                        <p:attrNameLst>
                                          <p:attrName>ppt_x</p:attrName>
                                        </p:attrNameLst>
                                      </p:cBhvr>
                                      <p:tavLst>
                                        <p:tav tm="0">
                                          <p:val>
                                            <p:strVal val="0-#ppt_w/2"/>
                                          </p:val>
                                        </p:tav>
                                        <p:tav tm="100000">
                                          <p:val>
                                            <p:strVal val="#ppt_x"/>
                                          </p:val>
                                        </p:tav>
                                      </p:tavLst>
                                    </p:anim>
                                    <p:anim calcmode="lin" valueType="num">
                                      <p:cBhvr additive="base">
                                        <p:cTn dur="300" fill="hold" id="22"/>
                                        <p:tgtEl>
                                          <p:spTgt spid="9"/>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400"/>
                            </p:stCondLst>
                            <p:childTnLst>
                              <p:par>
                                <p:cTn fill="hold" id="24" nodeType="afterEffect" presetClass="entr" presetID="2" presetSubtype="2">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300" fill="hold" id="26"/>
                                        <p:tgtEl>
                                          <p:spTgt spid="14"/>
                                        </p:tgtEl>
                                        <p:attrNameLst>
                                          <p:attrName>ppt_x</p:attrName>
                                        </p:attrNameLst>
                                      </p:cBhvr>
                                      <p:tavLst>
                                        <p:tav tm="0">
                                          <p:val>
                                            <p:strVal val="1+#ppt_w/2"/>
                                          </p:val>
                                        </p:tav>
                                        <p:tav tm="100000">
                                          <p:val>
                                            <p:strVal val="#ppt_x"/>
                                          </p:val>
                                        </p:tav>
                                      </p:tavLst>
                                    </p:anim>
                                    <p:anim calcmode="lin" valueType="num">
                                      <p:cBhvr additive="base">
                                        <p:cTn dur="300" fill="hold" id="27"/>
                                        <p:tgtEl>
                                          <p:spTgt spid="14"/>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700"/>
                            </p:stCondLst>
                            <p:childTnLst>
                              <p:par>
                                <p:cTn fill="hold" grpId="0" id="29" nodeType="afterEffect" presetClass="entr" presetID="2" presetSubtype="2">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300" fill="hold" id="31"/>
                                        <p:tgtEl>
                                          <p:spTgt spid="2"/>
                                        </p:tgtEl>
                                        <p:attrNameLst>
                                          <p:attrName>ppt_x</p:attrName>
                                        </p:attrNameLst>
                                      </p:cBhvr>
                                      <p:tavLst>
                                        <p:tav tm="0">
                                          <p:val>
                                            <p:strVal val="1+#ppt_w/2"/>
                                          </p:val>
                                        </p:tav>
                                        <p:tav tm="100000">
                                          <p:val>
                                            <p:strVal val="#ppt_x"/>
                                          </p:val>
                                        </p:tav>
                                      </p:tavLst>
                                    </p:anim>
                                    <p:anim calcmode="lin" valueType="num">
                                      <p:cBhvr additive="base">
                                        <p:cTn dur="300" fill="hold" id="32"/>
                                        <p:tgtEl>
                                          <p:spTgt spid="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000"/>
                            </p:stCondLst>
                            <p:childTnLst>
                              <p:par>
                                <p:cTn fill="hold" id="34" nodeType="afterEffect" presetClass="entr" presetID="2" presetSubtype="2">
                                  <p:stCondLst>
                                    <p:cond delay="0"/>
                                  </p:stCondLst>
                                  <p:childTnLst>
                                    <p:set>
                                      <p:cBhvr>
                                        <p:cTn dur="1" fill="hold" id="35">
                                          <p:stCondLst>
                                            <p:cond delay="0"/>
                                          </p:stCondLst>
                                        </p:cTn>
                                        <p:tgtEl>
                                          <p:spTgt spid="17"/>
                                        </p:tgtEl>
                                        <p:attrNameLst>
                                          <p:attrName>style.visibility</p:attrName>
                                        </p:attrNameLst>
                                      </p:cBhvr>
                                      <p:to>
                                        <p:strVal val="visible"/>
                                      </p:to>
                                    </p:set>
                                    <p:anim calcmode="lin" valueType="num">
                                      <p:cBhvr additive="base">
                                        <p:cTn dur="300" fill="hold" id="36"/>
                                        <p:tgtEl>
                                          <p:spTgt spid="17"/>
                                        </p:tgtEl>
                                        <p:attrNameLst>
                                          <p:attrName>ppt_x</p:attrName>
                                        </p:attrNameLst>
                                      </p:cBhvr>
                                      <p:tavLst>
                                        <p:tav tm="0">
                                          <p:val>
                                            <p:strVal val="1+#ppt_w/2"/>
                                          </p:val>
                                        </p:tav>
                                        <p:tav tm="100000">
                                          <p:val>
                                            <p:strVal val="#ppt_x"/>
                                          </p:val>
                                        </p:tav>
                                      </p:tavLst>
                                    </p:anim>
                                    <p:anim calcmode="lin" valueType="num">
                                      <p:cBhvr additive="base">
                                        <p:cTn dur="300" fill="hold" id="37"/>
                                        <p:tgtEl>
                                          <p:spTgt spid="17"/>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2300"/>
                            </p:stCondLst>
                            <p:childTnLst>
                              <p:par>
                                <p:cTn fill="hold" grpId="0" id="39" nodeType="afterEffect" presetClass="entr" presetID="2" presetSubtype="2">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additive="base">
                                        <p:cTn dur="300" fill="hold" id="41"/>
                                        <p:tgtEl>
                                          <p:spTgt spid="12"/>
                                        </p:tgtEl>
                                        <p:attrNameLst>
                                          <p:attrName>ppt_x</p:attrName>
                                        </p:attrNameLst>
                                      </p:cBhvr>
                                      <p:tavLst>
                                        <p:tav tm="0">
                                          <p:val>
                                            <p:strVal val="1+#ppt_w/2"/>
                                          </p:val>
                                        </p:tav>
                                        <p:tav tm="100000">
                                          <p:val>
                                            <p:strVal val="#ppt_x"/>
                                          </p:val>
                                        </p:tav>
                                      </p:tavLst>
                                    </p:anim>
                                    <p:anim calcmode="lin" valueType="num">
                                      <p:cBhvr additive="base">
                                        <p:cTn dur="300" fill="hold" id="42"/>
                                        <p:tgtEl>
                                          <p:spTgt spid="1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2600"/>
                            </p:stCondLst>
                            <p:childTnLst>
                              <p:par>
                                <p:cTn fill="hold" id="44" nodeType="afterEffect" presetClass="entr" presetID="2" presetSubtype="2">
                                  <p:stCondLst>
                                    <p:cond delay="0"/>
                                  </p:stCondLst>
                                  <p:childTnLst>
                                    <p:set>
                                      <p:cBhvr>
                                        <p:cTn dur="1" fill="hold" id="45">
                                          <p:stCondLst>
                                            <p:cond delay="0"/>
                                          </p:stCondLst>
                                        </p:cTn>
                                        <p:tgtEl>
                                          <p:spTgt spid="20"/>
                                        </p:tgtEl>
                                        <p:attrNameLst>
                                          <p:attrName>style.visibility</p:attrName>
                                        </p:attrNameLst>
                                      </p:cBhvr>
                                      <p:to>
                                        <p:strVal val="visible"/>
                                      </p:to>
                                    </p:set>
                                    <p:anim calcmode="lin" valueType="num">
                                      <p:cBhvr additive="base">
                                        <p:cTn dur="300" fill="hold" id="46"/>
                                        <p:tgtEl>
                                          <p:spTgt spid="20"/>
                                        </p:tgtEl>
                                        <p:attrNameLst>
                                          <p:attrName>ppt_x</p:attrName>
                                        </p:attrNameLst>
                                      </p:cBhvr>
                                      <p:tavLst>
                                        <p:tav tm="0">
                                          <p:val>
                                            <p:strVal val="1+#ppt_w/2"/>
                                          </p:val>
                                        </p:tav>
                                        <p:tav tm="100000">
                                          <p:val>
                                            <p:strVal val="#ppt_x"/>
                                          </p:val>
                                        </p:tav>
                                      </p:tavLst>
                                    </p:anim>
                                    <p:anim calcmode="lin" valueType="num">
                                      <p:cBhvr additive="base">
                                        <p:cTn dur="300" fill="hold" id="47"/>
                                        <p:tgtEl>
                                          <p:spTgt spid="20"/>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2900"/>
                            </p:stCondLst>
                            <p:childTnLst>
                              <p:par>
                                <p:cTn fill="hold" grpId="0" id="49" nodeType="afterEffect" presetClass="entr" presetID="2" presetSubtype="2">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additive="base">
                                        <p:cTn dur="300" fill="hold" id="51"/>
                                        <p:tgtEl>
                                          <p:spTgt spid="13"/>
                                        </p:tgtEl>
                                        <p:attrNameLst>
                                          <p:attrName>ppt_x</p:attrName>
                                        </p:attrNameLst>
                                      </p:cBhvr>
                                      <p:tavLst>
                                        <p:tav tm="0">
                                          <p:val>
                                            <p:strVal val="1+#ppt_w/2"/>
                                          </p:val>
                                        </p:tav>
                                        <p:tav tm="100000">
                                          <p:val>
                                            <p:strVal val="#ppt_x"/>
                                          </p:val>
                                        </p:tav>
                                      </p:tavLst>
                                    </p:anim>
                                    <p:anim calcmode="lin" valueType="num">
                                      <p:cBhvr additive="base">
                                        <p:cTn dur="300" fill="hold" id="52"/>
                                        <p:tgtEl>
                                          <p:spTgt spid="13"/>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200"/>
                            </p:stCondLst>
                            <p:childTnLst>
                              <p:par>
                                <p:cTn fill="hold" id="54" nodeType="afterEffect" presetClass="emph" presetID="26" presetSubtype="0">
                                  <p:stCondLst>
                                    <p:cond delay="0"/>
                                  </p:stCondLst>
                                  <p:childTnLst>
                                    <p:animEffect filter="fade" transition="out">
                                      <p:cBhvr>
                                        <p:cTn dur="500" id="55" tmFilter="0, 0; .2, .5; .8, .5; 1, 0"/>
                                        <p:tgtEl>
                                          <p:spTgt spid="3"/>
                                        </p:tgtEl>
                                      </p:cBhvr>
                                    </p:animEffect>
                                    <p:animScale>
                                      <p:cBhvr>
                                        <p:cTn autoRev="1" dur="250" fill="hold" id="56"/>
                                        <p:tgtEl>
                                          <p:spTgt spid="3"/>
                                        </p:tgtEl>
                                      </p:cBhvr>
                                      <p:by x="105000" y="105000"/>
                                    </p:animScale>
                                  </p:childTnLst>
                                </p:cTn>
                              </p:par>
                              <p:par>
                                <p:cTn fill="hold" id="57" nodeType="withEffect" presetClass="emph" presetID="26" presetSubtype="0">
                                  <p:stCondLst>
                                    <p:cond delay="0"/>
                                  </p:stCondLst>
                                  <p:childTnLst>
                                    <p:animEffect filter="fade" transition="out">
                                      <p:cBhvr>
                                        <p:cTn dur="500" id="58" tmFilter="0, 0; .2, .5; .8, .5; 1, 0"/>
                                        <p:tgtEl>
                                          <p:spTgt spid="14"/>
                                        </p:tgtEl>
                                      </p:cBhvr>
                                    </p:animEffect>
                                    <p:animScale>
                                      <p:cBhvr>
                                        <p:cTn autoRev="1" dur="250" fill="hold" id="59"/>
                                        <p:tgtEl>
                                          <p:spTgt spid="14"/>
                                        </p:tgtEl>
                                      </p:cBhvr>
                                      <p:by x="105000" y="105000"/>
                                    </p:animScale>
                                  </p:childTnLst>
                                </p:cTn>
                              </p:par>
                              <p:par>
                                <p:cTn fill="hold" grpId="1" id="60" nodeType="withEffect" presetClass="emph" presetID="26" presetSubtype="0">
                                  <p:stCondLst>
                                    <p:cond delay="0"/>
                                  </p:stCondLst>
                                  <p:childTnLst>
                                    <p:animEffect filter="fade" transition="out">
                                      <p:cBhvr>
                                        <p:cTn dur="500" id="61" tmFilter="0, 0; .2, .5; .8, .5; 1, 0"/>
                                        <p:tgtEl>
                                          <p:spTgt spid="2"/>
                                        </p:tgtEl>
                                      </p:cBhvr>
                                    </p:animEffect>
                                    <p:animScale>
                                      <p:cBhvr>
                                        <p:cTn autoRev="1" dur="250" fill="hold" id="62"/>
                                        <p:tgtEl>
                                          <p:spTgt spid="2"/>
                                        </p:tgtEl>
                                      </p:cBhvr>
                                      <p:by x="105000" y="105000"/>
                                    </p:animScale>
                                  </p:childTnLst>
                                </p:cTn>
                              </p:par>
                            </p:childTnLst>
                          </p:cTn>
                        </p:par>
                        <p:par>
                          <p:cTn fill="hold" id="63" nodeType="afterGroup">
                            <p:stCondLst>
                              <p:cond delay="3700"/>
                            </p:stCondLst>
                            <p:childTnLst>
                              <p:par>
                                <p:cTn fill="hold" grpId="0" id="64" nodeType="afterEffect" presetClass="entr" presetID="53" presetSubtype="0">
                                  <p:stCondLst>
                                    <p:cond delay="0"/>
                                  </p:stCondLst>
                                  <p:childTnLst>
                                    <p:set>
                                      <p:cBhvr>
                                        <p:cTn dur="1" fill="hold" id="65">
                                          <p:stCondLst>
                                            <p:cond delay="0"/>
                                          </p:stCondLst>
                                        </p:cTn>
                                        <p:tgtEl>
                                          <p:spTgt spid="23"/>
                                        </p:tgtEl>
                                        <p:attrNameLst>
                                          <p:attrName>style.visibility</p:attrName>
                                        </p:attrNameLst>
                                      </p:cBhvr>
                                      <p:to>
                                        <p:strVal val="visible"/>
                                      </p:to>
                                    </p:set>
                                    <p:anim calcmode="lin" valueType="num">
                                      <p:cBhvr>
                                        <p:cTn dur="1000" fill="hold" id="66"/>
                                        <p:tgtEl>
                                          <p:spTgt spid="23"/>
                                        </p:tgtEl>
                                        <p:attrNameLst>
                                          <p:attrName>ppt_w</p:attrName>
                                        </p:attrNameLst>
                                      </p:cBhvr>
                                      <p:tavLst>
                                        <p:tav tm="0">
                                          <p:val>
                                            <p:fltVal val="0"/>
                                          </p:val>
                                        </p:tav>
                                        <p:tav tm="100000">
                                          <p:val>
                                            <p:strVal val="#ppt_w"/>
                                          </p:val>
                                        </p:tav>
                                      </p:tavLst>
                                    </p:anim>
                                    <p:anim calcmode="lin" valueType="num">
                                      <p:cBhvr>
                                        <p:cTn dur="1000" fill="hold" id="67"/>
                                        <p:tgtEl>
                                          <p:spTgt spid="23"/>
                                        </p:tgtEl>
                                        <p:attrNameLst>
                                          <p:attrName>ppt_h</p:attrName>
                                        </p:attrNameLst>
                                      </p:cBhvr>
                                      <p:tavLst>
                                        <p:tav tm="0">
                                          <p:val>
                                            <p:fltVal val="0"/>
                                          </p:val>
                                        </p:tav>
                                        <p:tav tm="100000">
                                          <p:val>
                                            <p:strVal val="#ppt_h"/>
                                          </p:val>
                                        </p:tav>
                                      </p:tavLst>
                                    </p:anim>
                                    <p:animEffect filter="fade" transition="in">
                                      <p:cBhvr>
                                        <p:cTn dur="1000" id="68"/>
                                        <p:tgtEl>
                                          <p:spTgt spid="23"/>
                                        </p:tgtEl>
                                      </p:cBhvr>
                                    </p:animEffect>
                                  </p:childTnLst>
                                </p:cTn>
                              </p:par>
                            </p:childTnLst>
                          </p:cTn>
                        </p:par>
                        <p:par>
                          <p:cTn fill="hold" id="69" nodeType="afterGroup">
                            <p:stCondLst>
                              <p:cond delay="4700"/>
                            </p:stCondLst>
                            <p:childTnLst>
                              <p:par>
                                <p:cTn fill="hold" id="70" nodeType="afterEffect" presetClass="emph" presetID="26" presetSubtype="0">
                                  <p:stCondLst>
                                    <p:cond delay="500"/>
                                  </p:stCondLst>
                                  <p:childTnLst>
                                    <p:animEffect filter="fade" transition="out">
                                      <p:cBhvr>
                                        <p:cTn dur="500" id="71" tmFilter="0, 0; .2, .5; .8, .5; 1, 0"/>
                                        <p:tgtEl>
                                          <p:spTgt spid="6"/>
                                        </p:tgtEl>
                                      </p:cBhvr>
                                    </p:animEffect>
                                    <p:animScale>
                                      <p:cBhvr>
                                        <p:cTn autoRev="1" dur="250" fill="hold" id="72"/>
                                        <p:tgtEl>
                                          <p:spTgt spid="6"/>
                                        </p:tgtEl>
                                      </p:cBhvr>
                                      <p:by x="105000" y="105000"/>
                                    </p:animScale>
                                  </p:childTnLst>
                                </p:cTn>
                              </p:par>
                              <p:par>
                                <p:cTn fill="hold" id="73" nodeType="withEffect" presetClass="emph" presetID="26" presetSubtype="0">
                                  <p:stCondLst>
                                    <p:cond delay="500"/>
                                  </p:stCondLst>
                                  <p:childTnLst>
                                    <p:animEffect filter="fade" transition="out">
                                      <p:cBhvr>
                                        <p:cTn dur="500" id="74" tmFilter="0, 0; .2, .5; .8, .5; 1, 0"/>
                                        <p:tgtEl>
                                          <p:spTgt spid="17"/>
                                        </p:tgtEl>
                                      </p:cBhvr>
                                    </p:animEffect>
                                    <p:animScale>
                                      <p:cBhvr>
                                        <p:cTn autoRev="1" dur="250" fill="hold" id="75"/>
                                        <p:tgtEl>
                                          <p:spTgt spid="17"/>
                                        </p:tgtEl>
                                      </p:cBhvr>
                                      <p:by x="105000" y="105000"/>
                                    </p:animScale>
                                  </p:childTnLst>
                                </p:cTn>
                              </p:par>
                              <p:par>
                                <p:cTn fill="hold" grpId="1" id="76" nodeType="withEffect" presetClass="emph" presetID="26" presetSubtype="0">
                                  <p:stCondLst>
                                    <p:cond delay="500"/>
                                  </p:stCondLst>
                                  <p:childTnLst>
                                    <p:animEffect filter="fade" transition="out">
                                      <p:cBhvr>
                                        <p:cTn dur="500" id="77" tmFilter="0, 0; .2, .5; .8, .5; 1, 0"/>
                                        <p:tgtEl>
                                          <p:spTgt spid="12"/>
                                        </p:tgtEl>
                                      </p:cBhvr>
                                    </p:animEffect>
                                    <p:animScale>
                                      <p:cBhvr>
                                        <p:cTn autoRev="1" dur="250" fill="hold" id="78"/>
                                        <p:tgtEl>
                                          <p:spTgt spid="12"/>
                                        </p:tgtEl>
                                      </p:cBhvr>
                                      <p:by x="105000" y="105000"/>
                                    </p:animScale>
                                  </p:childTnLst>
                                </p:cTn>
                              </p:par>
                            </p:childTnLst>
                          </p:cTn>
                        </p:par>
                        <p:par>
                          <p:cTn fill="hold" id="79" nodeType="afterGroup">
                            <p:stCondLst>
                              <p:cond delay="5700"/>
                            </p:stCondLst>
                            <p:childTnLst>
                              <p:par>
                                <p:cTn fill="hold" grpId="0" id="80" nodeType="afterEffect" presetClass="entr" presetID="53" presetSubtype="0">
                                  <p:stCondLst>
                                    <p:cond delay="0"/>
                                  </p:stCondLst>
                                  <p:childTnLst>
                                    <p:set>
                                      <p:cBhvr>
                                        <p:cTn dur="1" fill="hold" id="81">
                                          <p:stCondLst>
                                            <p:cond delay="0"/>
                                          </p:stCondLst>
                                        </p:cTn>
                                        <p:tgtEl>
                                          <p:spTgt spid="24"/>
                                        </p:tgtEl>
                                        <p:attrNameLst>
                                          <p:attrName>style.visibility</p:attrName>
                                        </p:attrNameLst>
                                      </p:cBhvr>
                                      <p:to>
                                        <p:strVal val="visible"/>
                                      </p:to>
                                    </p:set>
                                    <p:anim calcmode="lin" valueType="num">
                                      <p:cBhvr>
                                        <p:cTn dur="1000" fill="hold" id="82"/>
                                        <p:tgtEl>
                                          <p:spTgt spid="24"/>
                                        </p:tgtEl>
                                        <p:attrNameLst>
                                          <p:attrName>ppt_w</p:attrName>
                                        </p:attrNameLst>
                                      </p:cBhvr>
                                      <p:tavLst>
                                        <p:tav tm="0">
                                          <p:val>
                                            <p:fltVal val="0"/>
                                          </p:val>
                                        </p:tav>
                                        <p:tav tm="100000">
                                          <p:val>
                                            <p:strVal val="#ppt_w"/>
                                          </p:val>
                                        </p:tav>
                                      </p:tavLst>
                                    </p:anim>
                                    <p:anim calcmode="lin" valueType="num">
                                      <p:cBhvr>
                                        <p:cTn dur="1000" fill="hold" id="83"/>
                                        <p:tgtEl>
                                          <p:spTgt spid="24"/>
                                        </p:tgtEl>
                                        <p:attrNameLst>
                                          <p:attrName>ppt_h</p:attrName>
                                        </p:attrNameLst>
                                      </p:cBhvr>
                                      <p:tavLst>
                                        <p:tav tm="0">
                                          <p:val>
                                            <p:fltVal val="0"/>
                                          </p:val>
                                        </p:tav>
                                        <p:tav tm="100000">
                                          <p:val>
                                            <p:strVal val="#ppt_h"/>
                                          </p:val>
                                        </p:tav>
                                      </p:tavLst>
                                    </p:anim>
                                    <p:animEffect filter="fade" transition="in">
                                      <p:cBhvr>
                                        <p:cTn dur="1000" id="84"/>
                                        <p:tgtEl>
                                          <p:spTgt spid="24"/>
                                        </p:tgtEl>
                                      </p:cBhvr>
                                    </p:animEffect>
                                  </p:childTnLst>
                                </p:cTn>
                              </p:par>
                            </p:childTnLst>
                          </p:cTn>
                        </p:par>
                        <p:par>
                          <p:cTn fill="hold" id="85" nodeType="afterGroup">
                            <p:stCondLst>
                              <p:cond delay="6700"/>
                            </p:stCondLst>
                            <p:childTnLst>
                              <p:par>
                                <p:cTn fill="hold" id="86" nodeType="afterEffect" presetClass="emph" presetID="26" presetSubtype="0">
                                  <p:stCondLst>
                                    <p:cond delay="500"/>
                                  </p:stCondLst>
                                  <p:childTnLst>
                                    <p:animEffect filter="fade" transition="out">
                                      <p:cBhvr>
                                        <p:cTn dur="500" id="87" tmFilter="0, 0; .2, .5; .8, .5; 1, 0"/>
                                        <p:tgtEl>
                                          <p:spTgt spid="9"/>
                                        </p:tgtEl>
                                      </p:cBhvr>
                                    </p:animEffect>
                                    <p:animScale>
                                      <p:cBhvr>
                                        <p:cTn autoRev="1" dur="250" fill="hold" id="88"/>
                                        <p:tgtEl>
                                          <p:spTgt spid="9"/>
                                        </p:tgtEl>
                                      </p:cBhvr>
                                      <p:by x="105000" y="105000"/>
                                    </p:animScale>
                                  </p:childTnLst>
                                </p:cTn>
                              </p:par>
                              <p:par>
                                <p:cTn fill="hold" id="89" nodeType="withEffect" presetClass="emph" presetID="26" presetSubtype="0">
                                  <p:stCondLst>
                                    <p:cond delay="500"/>
                                  </p:stCondLst>
                                  <p:childTnLst>
                                    <p:animEffect filter="fade" transition="out">
                                      <p:cBhvr>
                                        <p:cTn dur="500" id="90" tmFilter="0, 0; .2, .5; .8, .5; 1, 0"/>
                                        <p:tgtEl>
                                          <p:spTgt spid="20"/>
                                        </p:tgtEl>
                                      </p:cBhvr>
                                    </p:animEffect>
                                    <p:animScale>
                                      <p:cBhvr>
                                        <p:cTn autoRev="1" dur="250" fill="hold" id="91"/>
                                        <p:tgtEl>
                                          <p:spTgt spid="20"/>
                                        </p:tgtEl>
                                      </p:cBhvr>
                                      <p:by x="105000" y="105000"/>
                                    </p:animScale>
                                  </p:childTnLst>
                                </p:cTn>
                              </p:par>
                              <p:par>
                                <p:cTn fill="hold" grpId="1" id="92" nodeType="withEffect" presetClass="emph" presetID="26" presetSubtype="0">
                                  <p:stCondLst>
                                    <p:cond delay="500"/>
                                  </p:stCondLst>
                                  <p:childTnLst>
                                    <p:animEffect filter="fade" transition="out">
                                      <p:cBhvr>
                                        <p:cTn dur="500" id="93" tmFilter="0, 0; .2, .5; .8, .5; 1, 0"/>
                                        <p:tgtEl>
                                          <p:spTgt spid="13"/>
                                        </p:tgtEl>
                                      </p:cBhvr>
                                    </p:animEffect>
                                    <p:animScale>
                                      <p:cBhvr>
                                        <p:cTn autoRev="1" dur="250" fill="hold" id="94"/>
                                        <p:tgtEl>
                                          <p:spTgt spid="13"/>
                                        </p:tgtEl>
                                      </p:cBhvr>
                                      <p:by x="105000" y="105000"/>
                                    </p:animScale>
                                  </p:childTnLst>
                                </p:cTn>
                              </p:par>
                            </p:childTnLst>
                          </p:cTn>
                        </p:par>
                        <p:par>
                          <p:cTn fill="hold" id="95" nodeType="afterGroup">
                            <p:stCondLst>
                              <p:cond delay="7700"/>
                            </p:stCondLst>
                            <p:childTnLst>
                              <p:par>
                                <p:cTn fill="hold" grpId="0" id="96" nodeType="afterEffect" presetClass="entr" presetID="53" presetSubtype="0">
                                  <p:stCondLst>
                                    <p:cond delay="0"/>
                                  </p:stCondLst>
                                  <p:childTnLst>
                                    <p:set>
                                      <p:cBhvr>
                                        <p:cTn dur="1" fill="hold" id="97">
                                          <p:stCondLst>
                                            <p:cond delay="0"/>
                                          </p:stCondLst>
                                        </p:cTn>
                                        <p:tgtEl>
                                          <p:spTgt spid="25"/>
                                        </p:tgtEl>
                                        <p:attrNameLst>
                                          <p:attrName>style.visibility</p:attrName>
                                        </p:attrNameLst>
                                      </p:cBhvr>
                                      <p:to>
                                        <p:strVal val="visible"/>
                                      </p:to>
                                    </p:set>
                                    <p:anim calcmode="lin" valueType="num">
                                      <p:cBhvr>
                                        <p:cTn dur="1000" fill="hold" id="98"/>
                                        <p:tgtEl>
                                          <p:spTgt spid="25"/>
                                        </p:tgtEl>
                                        <p:attrNameLst>
                                          <p:attrName>ppt_w</p:attrName>
                                        </p:attrNameLst>
                                      </p:cBhvr>
                                      <p:tavLst>
                                        <p:tav tm="0">
                                          <p:val>
                                            <p:fltVal val="0"/>
                                          </p:val>
                                        </p:tav>
                                        <p:tav tm="100000">
                                          <p:val>
                                            <p:strVal val="#ppt_w"/>
                                          </p:val>
                                        </p:tav>
                                      </p:tavLst>
                                    </p:anim>
                                    <p:anim calcmode="lin" valueType="num">
                                      <p:cBhvr>
                                        <p:cTn dur="1000" fill="hold" id="99"/>
                                        <p:tgtEl>
                                          <p:spTgt spid="25"/>
                                        </p:tgtEl>
                                        <p:attrNameLst>
                                          <p:attrName>ppt_h</p:attrName>
                                        </p:attrNameLst>
                                      </p:cBhvr>
                                      <p:tavLst>
                                        <p:tav tm="0">
                                          <p:val>
                                            <p:fltVal val="0"/>
                                          </p:val>
                                        </p:tav>
                                        <p:tav tm="100000">
                                          <p:val>
                                            <p:strVal val="#ppt_h"/>
                                          </p:val>
                                        </p:tav>
                                      </p:tavLst>
                                    </p:anim>
                                    <p:animEffect filter="fade" transition="in">
                                      <p:cBhvr>
                                        <p:cTn dur="1000" id="100"/>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12"/>
      <p:bldP grpId="1" spid="12"/>
      <p:bldP grpId="0" spid="13"/>
      <p:bldP grpId="1" spid="13"/>
      <p:bldP grpId="0" spid="23"/>
      <p:bldP grpId="0" spid="24"/>
      <p:bldP grpId="0" spid="25"/>
      <p:bldP grpId="0" spid="2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
          <p:cNvSpPr/>
          <p:nvPr/>
        </p:nvSpPr>
        <p:spPr bwMode="auto">
          <a:xfrm>
            <a:off x="1744554" y="1383227"/>
            <a:ext cx="2111471" cy="4159477"/>
          </a:xfrm>
          <a:custGeom>
            <a:gdLst>
              <a:gd fmla="*/ 594 w 4434" name="T0"/>
              <a:gd fmla="*/ 57 h 8717" name="T1"/>
              <a:gd fmla="*/ 4102 w 4434" name="T2"/>
              <a:gd fmla="*/ 715 h 8717" name="T3"/>
              <a:gd fmla="*/ 4434 w 4434" name="T4"/>
              <a:gd fmla="*/ 1130 h 8717" name="T5"/>
              <a:gd fmla="*/ 4434 w 4434" name="T6"/>
              <a:gd fmla="*/ 6880 h 8717" name="T7"/>
              <a:gd fmla="*/ 4158 w 4434" name="T8"/>
              <a:gd fmla="*/ 7287 h 8717" name="T9"/>
              <a:gd fmla="*/ 685 w 4434" name="T10"/>
              <a:gd fmla="*/ 8590 h 8717" name="T11"/>
              <a:gd fmla="*/ 0 w 4434" name="T12"/>
              <a:gd fmla="*/ 8135 h 8717" name="T13"/>
              <a:gd fmla="*/ 0 w 4434" name="T14"/>
              <a:gd fmla="*/ 555 h 8717" name="T15"/>
              <a:gd fmla="*/ 594 w 4434" name="T16"/>
              <a:gd fmla="*/ 57 h 87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17" w="4434">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chemeClr val="tx2">
              <a:lumMod val="60000"/>
              <a:lumOff val="40000"/>
              <a:alpha val="64000"/>
            </a:schemeClr>
          </a:solidFill>
          <a:ln w="12700">
            <a:noFill/>
            <a:round/>
          </a:ln>
        </p:spPr>
        <p:txBody>
          <a:bodyPr anchor="t" anchorCtr="0" bIns="60944" compatLnSpc="1" lIns="121889" numCol="1" rIns="121889" tIns="60944" vert="horz" wrap="square">
            <a:prstTxWarp prst="textNoShape">
              <a:avLst/>
            </a:prstTxWarp>
          </a:bodyPr>
          <a:lstStyle/>
          <a:p>
            <a:endParaRPr altLang="en-US" lang="zh-CN">
              <a:solidFill>
                <a:schemeClr val="tx1">
                  <a:lumMod val="95000"/>
                  <a:lumOff val="5000"/>
                </a:schemeClr>
              </a:solidFill>
            </a:endParaRPr>
          </a:p>
        </p:txBody>
      </p:sp>
      <p:sp>
        <p:nvSpPr>
          <p:cNvPr id="3" name="Freeform 25"/>
          <p:cNvSpPr/>
          <p:nvPr/>
        </p:nvSpPr>
        <p:spPr bwMode="auto">
          <a:xfrm>
            <a:off x="1744555" y="2017049"/>
            <a:ext cx="434477" cy="649920"/>
          </a:xfrm>
          <a:custGeom>
            <a:gdLst>
              <a:gd fmla="*/ 232 w 913" name="T0"/>
              <a:gd fmla="*/ 1362 h 1362" name="T1"/>
              <a:gd fmla="*/ 0 w 913" name="T2"/>
              <a:gd fmla="*/ 1322 h 1362" name="T3"/>
              <a:gd fmla="*/ 0 w 913" name="T4"/>
              <a:gd fmla="*/ 40 h 1362" name="T5"/>
              <a:gd fmla="*/ 232 w 913" name="T6"/>
              <a:gd fmla="*/ 0 h 1362" name="T7"/>
              <a:gd fmla="*/ 913 w 913" name="T8"/>
              <a:gd fmla="*/ 681 h 1362" name="T9"/>
              <a:gd fmla="*/ 232 w 913" name="T10"/>
              <a:gd fmla="*/ 1362 h 1362" name="T11"/>
            </a:gdLst>
            <a:cxnLst>
              <a:cxn ang="0">
                <a:pos x="T0" y="T1"/>
              </a:cxn>
              <a:cxn ang="0">
                <a:pos x="T2" y="T3"/>
              </a:cxn>
              <a:cxn ang="0">
                <a:pos x="T4" y="T5"/>
              </a:cxn>
              <a:cxn ang="0">
                <a:pos x="T6" y="T7"/>
              </a:cxn>
              <a:cxn ang="0">
                <a:pos x="T8" y="T9"/>
              </a:cxn>
              <a:cxn ang="0">
                <a:pos x="T10" y="T11"/>
              </a:cxn>
            </a:cxnLst>
            <a:rect b="b" l="0" r="r" t="0"/>
            <a:pathLst>
              <a:path h="1362" w="913">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bg2"/>
          </a:solidFill>
          <a:ln>
            <a:noFill/>
          </a:ln>
        </p:spPr>
        <p:txBody>
          <a:bodyPr anchor="t" anchorCtr="0" bIns="60944" compatLnSpc="1" lIns="121889" numCol="1" rIns="121889" tIns="60944" vert="horz" wrap="square">
            <a:prstTxWarp prst="textNoShape">
              <a:avLst/>
            </a:prstTxWarp>
          </a:bodyPr>
          <a:lstStyle/>
          <a:p>
            <a:endParaRPr altLang="en-US" lang="zh-CN">
              <a:solidFill>
                <a:schemeClr val="tx1">
                  <a:lumMod val="95000"/>
                  <a:lumOff val="5000"/>
                </a:schemeClr>
              </a:solidFill>
            </a:endParaRPr>
          </a:p>
        </p:txBody>
      </p:sp>
      <p:sp>
        <p:nvSpPr>
          <p:cNvPr id="4" name="矩形 3"/>
          <p:cNvSpPr/>
          <p:nvPr/>
        </p:nvSpPr>
        <p:spPr>
          <a:xfrm>
            <a:off x="1788566" y="2112721"/>
            <a:ext cx="287928" cy="304800"/>
          </a:xfrm>
          <a:prstGeom prst="rect">
            <a:avLst/>
          </a:prstGeom>
        </p:spPr>
        <p:txBody>
          <a:bodyPr bIns="0" lIns="0" rIns="0" tIns="0" wrap="square">
            <a:spAutoFit/>
          </a:bodyPr>
          <a:lstStyle/>
          <a:p>
            <a:pPr algn="ctr"/>
            <a:r>
              <a:rPr altLang="zh-CN" lang="en-US" sz="2000">
                <a:solidFill>
                  <a:schemeClr val="tx1">
                    <a:lumMod val="95000"/>
                    <a:lumOff val="5000"/>
                  </a:schemeClr>
                </a:solidFill>
                <a:latin charset="0" pitchFamily="34" typeface="Swiss911 UCm BT"/>
              </a:rPr>
              <a:t>01</a:t>
            </a:r>
          </a:p>
        </p:txBody>
      </p:sp>
      <p:sp>
        <p:nvSpPr>
          <p:cNvPr id="5" name="TextBox 4"/>
          <p:cNvSpPr txBox="1"/>
          <p:nvPr/>
        </p:nvSpPr>
        <p:spPr>
          <a:xfrm>
            <a:off x="2063026" y="2979933"/>
            <a:ext cx="1505072" cy="1442434"/>
          </a:xfrm>
          <a:prstGeom prst="rect">
            <a:avLst/>
          </a:prstGeom>
          <a:noFill/>
        </p:spPr>
        <p:txBody>
          <a:bodyPr bIns="60944" lIns="121889" rIns="121889" rtlCol="0" tIns="60944" wrap="square">
            <a:spAutoFit/>
          </a:bodyPr>
          <a:lstStyle/>
          <a:p>
            <a:pPr algn="just">
              <a:lnSpc>
                <a:spcPts val="1733"/>
              </a:lnSpc>
            </a:pPr>
            <a:r>
              <a:rPr altLang="en-US" lang="zh-CN" sz="1200">
                <a:solidFill>
                  <a:schemeClr val="tx1">
                    <a:lumMod val="95000"/>
                    <a:lumOff val="5000"/>
                  </a:schemeClr>
                </a:solidFill>
                <a:latin charset="-122" pitchFamily="65" typeface="方正兰亭纤黑简体"/>
                <a:ea charset="-122" pitchFamily="65" typeface="方正兰亭纤黑简体"/>
              </a:rPr>
              <a:t>点击输入简要文字内容，文字内容需概括精炼，不用多余的文字修饰，言简意赅的说明该项内容。</a:t>
            </a:r>
          </a:p>
        </p:txBody>
      </p:sp>
      <p:sp>
        <p:nvSpPr>
          <p:cNvPr id="6" name="TextBox 5"/>
          <p:cNvSpPr txBox="1"/>
          <p:nvPr/>
        </p:nvSpPr>
        <p:spPr>
          <a:xfrm>
            <a:off x="2136263" y="2116306"/>
            <a:ext cx="1310578" cy="441928"/>
          </a:xfrm>
          <a:prstGeom prst="rect">
            <a:avLst/>
          </a:prstGeom>
          <a:noFill/>
        </p:spPr>
        <p:txBody>
          <a:bodyPr bIns="60944" lIns="121889" rIns="121889" rtlCol="0" tIns="60944" wrap="none">
            <a:spAutoFit/>
          </a:bodyPr>
          <a:lstStyle/>
          <a:p>
            <a:pPr algn="ctr"/>
            <a:r>
              <a:rPr altLang="en-US" lang="zh-CN" sz="2100">
                <a:solidFill>
                  <a:schemeClr val="tx1">
                    <a:lumMod val="95000"/>
                    <a:lumOff val="5000"/>
                  </a:schemeClr>
                </a:solidFill>
                <a:latin charset="-122" pitchFamily="2" typeface="方正兰亭准黑_GBK"/>
                <a:ea charset="-122" pitchFamily="2" typeface="方正兰亭准黑_GBK"/>
              </a:rPr>
              <a:t>输入标题</a:t>
            </a:r>
          </a:p>
        </p:txBody>
      </p:sp>
      <p:sp>
        <p:nvSpPr>
          <p:cNvPr id="7" name="Freeform 5"/>
          <p:cNvSpPr/>
          <p:nvPr/>
        </p:nvSpPr>
        <p:spPr bwMode="auto">
          <a:xfrm>
            <a:off x="4143953" y="1383227"/>
            <a:ext cx="2111471" cy="4159477"/>
          </a:xfrm>
          <a:custGeom>
            <a:gdLst>
              <a:gd fmla="*/ 594 w 4434" name="T0"/>
              <a:gd fmla="*/ 57 h 8717" name="T1"/>
              <a:gd fmla="*/ 4102 w 4434" name="T2"/>
              <a:gd fmla="*/ 715 h 8717" name="T3"/>
              <a:gd fmla="*/ 4434 w 4434" name="T4"/>
              <a:gd fmla="*/ 1130 h 8717" name="T5"/>
              <a:gd fmla="*/ 4434 w 4434" name="T6"/>
              <a:gd fmla="*/ 6880 h 8717" name="T7"/>
              <a:gd fmla="*/ 4158 w 4434" name="T8"/>
              <a:gd fmla="*/ 7287 h 8717" name="T9"/>
              <a:gd fmla="*/ 685 w 4434" name="T10"/>
              <a:gd fmla="*/ 8590 h 8717" name="T11"/>
              <a:gd fmla="*/ 0 w 4434" name="T12"/>
              <a:gd fmla="*/ 8135 h 8717" name="T13"/>
              <a:gd fmla="*/ 0 w 4434" name="T14"/>
              <a:gd fmla="*/ 555 h 8717" name="T15"/>
              <a:gd fmla="*/ 594 w 4434" name="T16"/>
              <a:gd fmla="*/ 57 h 87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17" w="4434">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chemeClr val="tx2">
              <a:lumMod val="60000"/>
              <a:lumOff val="40000"/>
            </a:schemeClr>
          </a:solidFill>
          <a:ln w="12700">
            <a:noFill/>
            <a:round/>
          </a:ln>
        </p:spPr>
        <p:txBody>
          <a:bodyPr anchor="t" anchorCtr="0" bIns="60944" compatLnSpc="1" lIns="121889" numCol="1" rIns="121889" tIns="60944" vert="horz" wrap="square">
            <a:prstTxWarp prst="textNoShape">
              <a:avLst/>
            </a:prstTxWarp>
          </a:bodyPr>
          <a:lstStyle/>
          <a:p>
            <a:endParaRPr altLang="en-US" lang="zh-CN">
              <a:solidFill>
                <a:schemeClr val="tx1">
                  <a:lumMod val="95000"/>
                  <a:lumOff val="5000"/>
                </a:schemeClr>
              </a:solidFill>
            </a:endParaRPr>
          </a:p>
        </p:txBody>
      </p:sp>
      <p:sp>
        <p:nvSpPr>
          <p:cNvPr id="8" name="Freeform 25"/>
          <p:cNvSpPr/>
          <p:nvPr/>
        </p:nvSpPr>
        <p:spPr bwMode="auto">
          <a:xfrm>
            <a:off x="4143953" y="2017049"/>
            <a:ext cx="434477" cy="649920"/>
          </a:xfrm>
          <a:custGeom>
            <a:gdLst>
              <a:gd fmla="*/ 232 w 913" name="T0"/>
              <a:gd fmla="*/ 1362 h 1362" name="T1"/>
              <a:gd fmla="*/ 0 w 913" name="T2"/>
              <a:gd fmla="*/ 1322 h 1362" name="T3"/>
              <a:gd fmla="*/ 0 w 913" name="T4"/>
              <a:gd fmla="*/ 40 h 1362" name="T5"/>
              <a:gd fmla="*/ 232 w 913" name="T6"/>
              <a:gd fmla="*/ 0 h 1362" name="T7"/>
              <a:gd fmla="*/ 913 w 913" name="T8"/>
              <a:gd fmla="*/ 681 h 1362" name="T9"/>
              <a:gd fmla="*/ 232 w 913" name="T10"/>
              <a:gd fmla="*/ 1362 h 1362" name="T11"/>
            </a:gdLst>
            <a:cxnLst>
              <a:cxn ang="0">
                <a:pos x="T0" y="T1"/>
              </a:cxn>
              <a:cxn ang="0">
                <a:pos x="T2" y="T3"/>
              </a:cxn>
              <a:cxn ang="0">
                <a:pos x="T4" y="T5"/>
              </a:cxn>
              <a:cxn ang="0">
                <a:pos x="T6" y="T7"/>
              </a:cxn>
              <a:cxn ang="0">
                <a:pos x="T8" y="T9"/>
              </a:cxn>
              <a:cxn ang="0">
                <a:pos x="T10" y="T11"/>
              </a:cxn>
            </a:cxnLst>
            <a:rect b="b" l="0" r="r" t="0"/>
            <a:pathLst>
              <a:path h="1362" w="913">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75000"/>
            </a:schemeClr>
          </a:solidFill>
          <a:ln>
            <a:noFill/>
          </a:ln>
        </p:spPr>
        <p:txBody>
          <a:bodyPr anchor="t" anchorCtr="0" bIns="60944" compatLnSpc="1" lIns="121889" numCol="1" rIns="121889" tIns="60944" vert="horz" wrap="square">
            <a:prstTxWarp prst="textNoShape">
              <a:avLst/>
            </a:prstTxWarp>
          </a:bodyPr>
          <a:lstStyle/>
          <a:p>
            <a:endParaRPr altLang="en-US" lang="zh-CN">
              <a:solidFill>
                <a:schemeClr val="tx1">
                  <a:lumMod val="95000"/>
                  <a:lumOff val="5000"/>
                </a:schemeClr>
              </a:solidFill>
            </a:endParaRPr>
          </a:p>
        </p:txBody>
      </p:sp>
      <p:sp>
        <p:nvSpPr>
          <p:cNvPr id="9" name="矩形 8"/>
          <p:cNvSpPr/>
          <p:nvPr/>
        </p:nvSpPr>
        <p:spPr>
          <a:xfrm>
            <a:off x="4187966" y="2112721"/>
            <a:ext cx="287928" cy="304800"/>
          </a:xfrm>
          <a:prstGeom prst="rect">
            <a:avLst/>
          </a:prstGeom>
        </p:spPr>
        <p:txBody>
          <a:bodyPr bIns="0" lIns="0" rIns="0" tIns="0" wrap="square">
            <a:spAutoFit/>
          </a:bodyPr>
          <a:lstStyle/>
          <a:p>
            <a:pPr algn="ctr"/>
            <a:r>
              <a:rPr altLang="zh-CN" lang="en-US" sz="2000">
                <a:solidFill>
                  <a:schemeClr val="tx1">
                    <a:lumMod val="95000"/>
                    <a:lumOff val="5000"/>
                  </a:schemeClr>
                </a:solidFill>
                <a:latin charset="0" pitchFamily="34" typeface="Swiss911 UCm BT"/>
              </a:rPr>
              <a:t>02</a:t>
            </a:r>
          </a:p>
        </p:txBody>
      </p:sp>
      <p:sp>
        <p:nvSpPr>
          <p:cNvPr id="10" name="TextBox 9"/>
          <p:cNvSpPr txBox="1"/>
          <p:nvPr/>
        </p:nvSpPr>
        <p:spPr>
          <a:xfrm>
            <a:off x="4462424" y="2979933"/>
            <a:ext cx="1505072" cy="1442434"/>
          </a:xfrm>
          <a:prstGeom prst="rect">
            <a:avLst/>
          </a:prstGeom>
          <a:noFill/>
        </p:spPr>
        <p:txBody>
          <a:bodyPr bIns="60944" lIns="121889" rIns="121889" rtlCol="0" tIns="60944" wrap="square">
            <a:spAutoFit/>
          </a:bodyPr>
          <a:lstStyle/>
          <a:p>
            <a:pPr algn="just">
              <a:lnSpc>
                <a:spcPts val="1733"/>
              </a:lnSpc>
            </a:pPr>
            <a:r>
              <a:rPr altLang="en-US" lang="zh-CN" sz="1200">
                <a:solidFill>
                  <a:schemeClr val="tx1">
                    <a:lumMod val="95000"/>
                    <a:lumOff val="5000"/>
                  </a:schemeClr>
                </a:solidFill>
                <a:latin charset="-122" pitchFamily="65" typeface="方正兰亭纤黑简体"/>
                <a:ea charset="-122" pitchFamily="65" typeface="方正兰亭纤黑简体"/>
              </a:rPr>
              <a:t>点击输入简要文字内容，文字内容需概括精炼，不用多余的文字修饰，言简意赅的说明该项内容。</a:t>
            </a:r>
          </a:p>
        </p:txBody>
      </p:sp>
      <p:sp>
        <p:nvSpPr>
          <p:cNvPr id="11" name="TextBox 10"/>
          <p:cNvSpPr txBox="1"/>
          <p:nvPr/>
        </p:nvSpPr>
        <p:spPr>
          <a:xfrm>
            <a:off x="4535662" y="2116306"/>
            <a:ext cx="1310578" cy="441928"/>
          </a:xfrm>
          <a:prstGeom prst="rect">
            <a:avLst/>
          </a:prstGeom>
          <a:noFill/>
        </p:spPr>
        <p:txBody>
          <a:bodyPr bIns="60944" lIns="121889" rIns="121889" rtlCol="0" tIns="60944" wrap="none">
            <a:spAutoFit/>
          </a:bodyPr>
          <a:lstStyle/>
          <a:p>
            <a:pPr algn="ctr"/>
            <a:r>
              <a:rPr altLang="en-US" lang="zh-CN" sz="2100">
                <a:solidFill>
                  <a:schemeClr val="tx1">
                    <a:lumMod val="95000"/>
                    <a:lumOff val="5000"/>
                  </a:schemeClr>
                </a:solidFill>
                <a:latin charset="-122" pitchFamily="2" typeface="方正兰亭准黑_GBK"/>
                <a:ea charset="-122" pitchFamily="2" typeface="方正兰亭准黑_GBK"/>
              </a:rPr>
              <a:t>输入标题</a:t>
            </a:r>
          </a:p>
        </p:txBody>
      </p:sp>
      <p:sp>
        <p:nvSpPr>
          <p:cNvPr id="12" name="Freeform 5"/>
          <p:cNvSpPr/>
          <p:nvPr/>
        </p:nvSpPr>
        <p:spPr bwMode="auto">
          <a:xfrm>
            <a:off x="6543352" y="1383227"/>
            <a:ext cx="2111471" cy="4159477"/>
          </a:xfrm>
          <a:custGeom>
            <a:gdLst>
              <a:gd fmla="*/ 594 w 4434" name="T0"/>
              <a:gd fmla="*/ 57 h 8717" name="T1"/>
              <a:gd fmla="*/ 4102 w 4434" name="T2"/>
              <a:gd fmla="*/ 715 h 8717" name="T3"/>
              <a:gd fmla="*/ 4434 w 4434" name="T4"/>
              <a:gd fmla="*/ 1130 h 8717" name="T5"/>
              <a:gd fmla="*/ 4434 w 4434" name="T6"/>
              <a:gd fmla="*/ 6880 h 8717" name="T7"/>
              <a:gd fmla="*/ 4158 w 4434" name="T8"/>
              <a:gd fmla="*/ 7287 h 8717" name="T9"/>
              <a:gd fmla="*/ 685 w 4434" name="T10"/>
              <a:gd fmla="*/ 8590 h 8717" name="T11"/>
              <a:gd fmla="*/ 0 w 4434" name="T12"/>
              <a:gd fmla="*/ 8135 h 8717" name="T13"/>
              <a:gd fmla="*/ 0 w 4434" name="T14"/>
              <a:gd fmla="*/ 555 h 8717" name="T15"/>
              <a:gd fmla="*/ 594 w 4434" name="T16"/>
              <a:gd fmla="*/ 57 h 87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17" w="4434">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chemeClr val="tx2">
              <a:lumMod val="60000"/>
              <a:lumOff val="40000"/>
              <a:alpha val="64000"/>
            </a:schemeClr>
          </a:solidFill>
          <a:ln w="12700">
            <a:noFill/>
            <a:round/>
          </a:ln>
        </p:spPr>
        <p:txBody>
          <a:bodyPr anchor="t" anchorCtr="0" bIns="60944" compatLnSpc="1" lIns="121889" numCol="1" rIns="121889" tIns="60944" vert="horz" wrap="square">
            <a:prstTxWarp prst="textNoShape">
              <a:avLst/>
            </a:prstTxWarp>
          </a:bodyPr>
          <a:lstStyle/>
          <a:p>
            <a:endParaRPr altLang="en-US" lang="zh-CN">
              <a:solidFill>
                <a:schemeClr val="tx1">
                  <a:lumMod val="95000"/>
                  <a:lumOff val="5000"/>
                </a:schemeClr>
              </a:solidFill>
            </a:endParaRPr>
          </a:p>
        </p:txBody>
      </p:sp>
      <p:sp>
        <p:nvSpPr>
          <p:cNvPr id="13" name="Freeform 25"/>
          <p:cNvSpPr/>
          <p:nvPr/>
        </p:nvSpPr>
        <p:spPr bwMode="auto">
          <a:xfrm>
            <a:off x="6543352" y="2017049"/>
            <a:ext cx="434477" cy="649920"/>
          </a:xfrm>
          <a:custGeom>
            <a:gdLst>
              <a:gd fmla="*/ 232 w 913" name="T0"/>
              <a:gd fmla="*/ 1362 h 1362" name="T1"/>
              <a:gd fmla="*/ 0 w 913" name="T2"/>
              <a:gd fmla="*/ 1322 h 1362" name="T3"/>
              <a:gd fmla="*/ 0 w 913" name="T4"/>
              <a:gd fmla="*/ 40 h 1362" name="T5"/>
              <a:gd fmla="*/ 232 w 913" name="T6"/>
              <a:gd fmla="*/ 0 h 1362" name="T7"/>
              <a:gd fmla="*/ 913 w 913" name="T8"/>
              <a:gd fmla="*/ 681 h 1362" name="T9"/>
              <a:gd fmla="*/ 232 w 913" name="T10"/>
              <a:gd fmla="*/ 1362 h 1362" name="T11"/>
            </a:gdLst>
            <a:cxnLst>
              <a:cxn ang="0">
                <a:pos x="T0" y="T1"/>
              </a:cxn>
              <a:cxn ang="0">
                <a:pos x="T2" y="T3"/>
              </a:cxn>
              <a:cxn ang="0">
                <a:pos x="T4" y="T5"/>
              </a:cxn>
              <a:cxn ang="0">
                <a:pos x="T6" y="T7"/>
              </a:cxn>
              <a:cxn ang="0">
                <a:pos x="T8" y="T9"/>
              </a:cxn>
              <a:cxn ang="0">
                <a:pos x="T10" y="T11"/>
              </a:cxn>
            </a:cxnLst>
            <a:rect b="b" l="0" r="r" t="0"/>
            <a:pathLst>
              <a:path h="1362" w="913">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bg2"/>
          </a:solidFill>
          <a:ln>
            <a:noFill/>
          </a:ln>
        </p:spPr>
        <p:txBody>
          <a:bodyPr anchor="t" anchorCtr="0" bIns="60944" compatLnSpc="1" lIns="121889" numCol="1" rIns="121889" tIns="60944" vert="horz" wrap="square">
            <a:prstTxWarp prst="textNoShape">
              <a:avLst/>
            </a:prstTxWarp>
          </a:bodyPr>
          <a:lstStyle/>
          <a:p>
            <a:endParaRPr altLang="en-US" lang="zh-CN">
              <a:solidFill>
                <a:schemeClr val="tx1">
                  <a:lumMod val="95000"/>
                  <a:lumOff val="5000"/>
                </a:schemeClr>
              </a:solidFill>
            </a:endParaRPr>
          </a:p>
        </p:txBody>
      </p:sp>
      <p:sp>
        <p:nvSpPr>
          <p:cNvPr id="14" name="矩形 13"/>
          <p:cNvSpPr/>
          <p:nvPr/>
        </p:nvSpPr>
        <p:spPr>
          <a:xfrm>
            <a:off x="6587363" y="2112721"/>
            <a:ext cx="287928" cy="304800"/>
          </a:xfrm>
          <a:prstGeom prst="rect">
            <a:avLst/>
          </a:prstGeom>
        </p:spPr>
        <p:txBody>
          <a:bodyPr bIns="0" lIns="0" rIns="0" tIns="0" wrap="square">
            <a:spAutoFit/>
          </a:bodyPr>
          <a:lstStyle/>
          <a:p>
            <a:pPr algn="ctr"/>
            <a:r>
              <a:rPr altLang="zh-CN" lang="en-US" sz="2000">
                <a:solidFill>
                  <a:schemeClr val="tx1">
                    <a:lumMod val="95000"/>
                    <a:lumOff val="5000"/>
                  </a:schemeClr>
                </a:solidFill>
                <a:latin charset="0" pitchFamily="34" typeface="Swiss911 UCm BT"/>
              </a:rPr>
              <a:t>03</a:t>
            </a:r>
          </a:p>
        </p:txBody>
      </p:sp>
      <p:sp>
        <p:nvSpPr>
          <p:cNvPr id="15" name="TextBox 14"/>
          <p:cNvSpPr txBox="1"/>
          <p:nvPr/>
        </p:nvSpPr>
        <p:spPr>
          <a:xfrm>
            <a:off x="6861822" y="2979933"/>
            <a:ext cx="1505072" cy="1442434"/>
          </a:xfrm>
          <a:prstGeom prst="rect">
            <a:avLst/>
          </a:prstGeom>
          <a:noFill/>
        </p:spPr>
        <p:txBody>
          <a:bodyPr bIns="60944" lIns="121889" rIns="121889" rtlCol="0" tIns="60944" wrap="square">
            <a:spAutoFit/>
          </a:bodyPr>
          <a:lstStyle/>
          <a:p>
            <a:pPr algn="just">
              <a:lnSpc>
                <a:spcPts val="1733"/>
              </a:lnSpc>
            </a:pPr>
            <a:r>
              <a:rPr altLang="en-US" lang="zh-CN" sz="1200">
                <a:solidFill>
                  <a:schemeClr val="tx1">
                    <a:lumMod val="95000"/>
                    <a:lumOff val="5000"/>
                  </a:schemeClr>
                </a:solidFill>
                <a:latin charset="-122" pitchFamily="65" typeface="方正兰亭纤黑简体"/>
                <a:ea charset="-122" pitchFamily="65" typeface="方正兰亭纤黑简体"/>
              </a:rPr>
              <a:t>点击输入简要文字内容，文字内容需概括精炼，不用多余的文字修饰，言简意赅的说明该项内容。</a:t>
            </a:r>
          </a:p>
        </p:txBody>
      </p:sp>
      <p:sp>
        <p:nvSpPr>
          <p:cNvPr id="16" name="TextBox 15"/>
          <p:cNvSpPr txBox="1"/>
          <p:nvPr/>
        </p:nvSpPr>
        <p:spPr>
          <a:xfrm>
            <a:off x="6935060" y="2116306"/>
            <a:ext cx="1310578" cy="441928"/>
          </a:xfrm>
          <a:prstGeom prst="rect">
            <a:avLst/>
          </a:prstGeom>
          <a:noFill/>
        </p:spPr>
        <p:txBody>
          <a:bodyPr bIns="60944" lIns="121889" rIns="121889" rtlCol="0" tIns="60944" wrap="none">
            <a:spAutoFit/>
          </a:bodyPr>
          <a:lstStyle/>
          <a:p>
            <a:pPr algn="ctr"/>
            <a:r>
              <a:rPr altLang="en-US" lang="zh-CN" sz="2100">
                <a:solidFill>
                  <a:schemeClr val="tx1">
                    <a:lumMod val="95000"/>
                    <a:lumOff val="5000"/>
                  </a:schemeClr>
                </a:solidFill>
                <a:latin charset="-122" pitchFamily="2" typeface="方正兰亭准黑_GBK"/>
                <a:ea charset="-122" pitchFamily="2" typeface="方正兰亭准黑_GBK"/>
              </a:rPr>
              <a:t>输入标题</a:t>
            </a:r>
          </a:p>
        </p:txBody>
      </p:sp>
      <p:sp>
        <p:nvSpPr>
          <p:cNvPr id="17" name="Freeform 5"/>
          <p:cNvSpPr/>
          <p:nvPr/>
        </p:nvSpPr>
        <p:spPr bwMode="auto">
          <a:xfrm>
            <a:off x="8942751" y="1383227"/>
            <a:ext cx="2111471" cy="4159477"/>
          </a:xfrm>
          <a:custGeom>
            <a:gdLst>
              <a:gd fmla="*/ 594 w 4434" name="T0"/>
              <a:gd fmla="*/ 57 h 8717" name="T1"/>
              <a:gd fmla="*/ 4102 w 4434" name="T2"/>
              <a:gd fmla="*/ 715 h 8717" name="T3"/>
              <a:gd fmla="*/ 4434 w 4434" name="T4"/>
              <a:gd fmla="*/ 1130 h 8717" name="T5"/>
              <a:gd fmla="*/ 4434 w 4434" name="T6"/>
              <a:gd fmla="*/ 6880 h 8717" name="T7"/>
              <a:gd fmla="*/ 4158 w 4434" name="T8"/>
              <a:gd fmla="*/ 7287 h 8717" name="T9"/>
              <a:gd fmla="*/ 685 w 4434" name="T10"/>
              <a:gd fmla="*/ 8590 h 8717" name="T11"/>
              <a:gd fmla="*/ 0 w 4434" name="T12"/>
              <a:gd fmla="*/ 8135 h 8717" name="T13"/>
              <a:gd fmla="*/ 0 w 4434" name="T14"/>
              <a:gd fmla="*/ 555 h 8717" name="T15"/>
              <a:gd fmla="*/ 594 w 4434" name="T16"/>
              <a:gd fmla="*/ 57 h 87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17" w="4434">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chemeClr val="tx2">
              <a:lumMod val="60000"/>
              <a:lumOff val="40000"/>
            </a:schemeClr>
          </a:solidFill>
          <a:ln w="12700">
            <a:noFill/>
            <a:round/>
          </a:ln>
        </p:spPr>
        <p:txBody>
          <a:bodyPr anchor="t" anchorCtr="0" bIns="60944" compatLnSpc="1" lIns="121889" numCol="1" rIns="121889" tIns="60944" vert="horz" wrap="square">
            <a:prstTxWarp prst="textNoShape">
              <a:avLst/>
            </a:prstTxWarp>
          </a:bodyPr>
          <a:lstStyle/>
          <a:p>
            <a:endParaRPr altLang="en-US" lang="zh-CN">
              <a:solidFill>
                <a:schemeClr val="tx1">
                  <a:lumMod val="95000"/>
                  <a:lumOff val="5000"/>
                </a:schemeClr>
              </a:solidFill>
            </a:endParaRPr>
          </a:p>
        </p:txBody>
      </p:sp>
      <p:sp>
        <p:nvSpPr>
          <p:cNvPr id="18" name="Freeform 25"/>
          <p:cNvSpPr/>
          <p:nvPr/>
        </p:nvSpPr>
        <p:spPr bwMode="auto">
          <a:xfrm>
            <a:off x="8942751" y="2017049"/>
            <a:ext cx="434477" cy="649920"/>
          </a:xfrm>
          <a:custGeom>
            <a:gdLst>
              <a:gd fmla="*/ 232 w 913" name="T0"/>
              <a:gd fmla="*/ 1362 h 1362" name="T1"/>
              <a:gd fmla="*/ 0 w 913" name="T2"/>
              <a:gd fmla="*/ 1322 h 1362" name="T3"/>
              <a:gd fmla="*/ 0 w 913" name="T4"/>
              <a:gd fmla="*/ 40 h 1362" name="T5"/>
              <a:gd fmla="*/ 232 w 913" name="T6"/>
              <a:gd fmla="*/ 0 h 1362" name="T7"/>
              <a:gd fmla="*/ 913 w 913" name="T8"/>
              <a:gd fmla="*/ 681 h 1362" name="T9"/>
              <a:gd fmla="*/ 232 w 913" name="T10"/>
              <a:gd fmla="*/ 1362 h 1362" name="T11"/>
            </a:gdLst>
            <a:cxnLst>
              <a:cxn ang="0">
                <a:pos x="T0" y="T1"/>
              </a:cxn>
              <a:cxn ang="0">
                <a:pos x="T2" y="T3"/>
              </a:cxn>
              <a:cxn ang="0">
                <a:pos x="T4" y="T5"/>
              </a:cxn>
              <a:cxn ang="0">
                <a:pos x="T6" y="T7"/>
              </a:cxn>
              <a:cxn ang="0">
                <a:pos x="T8" y="T9"/>
              </a:cxn>
              <a:cxn ang="0">
                <a:pos x="T10" y="T11"/>
              </a:cxn>
            </a:cxnLst>
            <a:rect b="b" l="0" r="r" t="0"/>
            <a:pathLst>
              <a:path h="1362" w="913">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75000"/>
            </a:schemeClr>
          </a:solidFill>
          <a:ln>
            <a:noFill/>
          </a:ln>
        </p:spPr>
        <p:txBody>
          <a:bodyPr anchor="t" anchorCtr="0" bIns="60944" compatLnSpc="1" lIns="121889" numCol="1" rIns="121889" tIns="60944" vert="horz" wrap="square">
            <a:prstTxWarp prst="textNoShape">
              <a:avLst/>
            </a:prstTxWarp>
          </a:bodyPr>
          <a:lstStyle/>
          <a:p>
            <a:endParaRPr altLang="en-US" lang="zh-CN">
              <a:solidFill>
                <a:schemeClr val="tx1">
                  <a:lumMod val="95000"/>
                  <a:lumOff val="5000"/>
                </a:schemeClr>
              </a:solidFill>
            </a:endParaRPr>
          </a:p>
        </p:txBody>
      </p:sp>
      <p:sp>
        <p:nvSpPr>
          <p:cNvPr id="19" name="TextBox 18"/>
          <p:cNvSpPr txBox="1"/>
          <p:nvPr/>
        </p:nvSpPr>
        <p:spPr>
          <a:xfrm>
            <a:off x="9261220" y="2979933"/>
            <a:ext cx="1505072" cy="1442434"/>
          </a:xfrm>
          <a:prstGeom prst="rect">
            <a:avLst/>
          </a:prstGeom>
          <a:noFill/>
        </p:spPr>
        <p:txBody>
          <a:bodyPr bIns="60944" lIns="121889" rIns="121889" rtlCol="0" tIns="60944" wrap="square">
            <a:spAutoFit/>
          </a:bodyPr>
          <a:lstStyle/>
          <a:p>
            <a:pPr algn="just">
              <a:lnSpc>
                <a:spcPts val="1733"/>
              </a:lnSpc>
            </a:pPr>
            <a:r>
              <a:rPr altLang="en-US" lang="zh-CN" sz="1200">
                <a:solidFill>
                  <a:schemeClr val="tx1">
                    <a:lumMod val="95000"/>
                    <a:lumOff val="5000"/>
                  </a:schemeClr>
                </a:solidFill>
                <a:latin charset="-122" pitchFamily="65" typeface="方正兰亭纤黑简体"/>
                <a:ea charset="-122" pitchFamily="65" typeface="方正兰亭纤黑简体"/>
              </a:rPr>
              <a:t>点击输入简要文字内容，文字内容需概括精炼，不用多余的文字修饰，言简意赅的说明该项内容。</a:t>
            </a:r>
          </a:p>
        </p:txBody>
      </p:sp>
      <p:sp>
        <p:nvSpPr>
          <p:cNvPr id="20" name="TextBox 19"/>
          <p:cNvSpPr txBox="1"/>
          <p:nvPr/>
        </p:nvSpPr>
        <p:spPr>
          <a:xfrm>
            <a:off x="9334460" y="2116306"/>
            <a:ext cx="1310578" cy="441928"/>
          </a:xfrm>
          <a:prstGeom prst="rect">
            <a:avLst/>
          </a:prstGeom>
          <a:noFill/>
        </p:spPr>
        <p:txBody>
          <a:bodyPr bIns="60944" lIns="121889" rIns="121889" rtlCol="0" tIns="60944" wrap="none">
            <a:spAutoFit/>
          </a:bodyPr>
          <a:lstStyle/>
          <a:p>
            <a:pPr algn="ctr"/>
            <a:r>
              <a:rPr altLang="en-US" lang="zh-CN" sz="2100">
                <a:solidFill>
                  <a:schemeClr val="tx1">
                    <a:lumMod val="95000"/>
                    <a:lumOff val="5000"/>
                  </a:schemeClr>
                </a:solidFill>
                <a:latin charset="-122" pitchFamily="2" typeface="方正兰亭准黑_GBK"/>
                <a:ea charset="-122" pitchFamily="2" typeface="方正兰亭准黑_GBK"/>
              </a:rPr>
              <a:t>输入标题</a:t>
            </a:r>
          </a:p>
        </p:txBody>
      </p:sp>
      <p:sp>
        <p:nvSpPr>
          <p:cNvPr id="21" name="矩形 20"/>
          <p:cNvSpPr/>
          <p:nvPr/>
        </p:nvSpPr>
        <p:spPr>
          <a:xfrm>
            <a:off x="8986762" y="2112721"/>
            <a:ext cx="287928" cy="304800"/>
          </a:xfrm>
          <a:prstGeom prst="rect">
            <a:avLst/>
          </a:prstGeom>
        </p:spPr>
        <p:txBody>
          <a:bodyPr bIns="0" lIns="0" rIns="0" tIns="0" wrap="square">
            <a:spAutoFit/>
          </a:bodyPr>
          <a:lstStyle/>
          <a:p>
            <a:pPr algn="ctr"/>
            <a:r>
              <a:rPr altLang="zh-CN" lang="en-US" sz="2000">
                <a:solidFill>
                  <a:schemeClr val="tx1">
                    <a:lumMod val="95000"/>
                    <a:lumOff val="5000"/>
                  </a:schemeClr>
                </a:solidFill>
                <a:latin charset="0" pitchFamily="34" typeface="Swiss911 UCm BT"/>
              </a:rPr>
              <a:t>04</a:t>
            </a:r>
          </a:p>
        </p:txBody>
      </p:sp>
      <p:sp>
        <p:nvSpPr>
          <p:cNvPr id="22" name="TextBox 21"/>
          <p:cNvSpPr txBox="1"/>
          <p:nvPr/>
        </p:nvSpPr>
        <p:spPr>
          <a:xfrm>
            <a:off x="217554" y="333373"/>
            <a:ext cx="3383593" cy="518008"/>
          </a:xfrm>
          <a:prstGeom prst="rect">
            <a:avLst/>
          </a:prstGeom>
          <a:noFill/>
        </p:spPr>
        <p:txBody>
          <a:bodyPr rtlCol="0" wrap="square">
            <a:spAutoFit/>
          </a:bodyPr>
          <a:lstStyle>
            <a:defPPr>
              <a:defRPr lang="zh-CN"/>
            </a:defPPr>
            <a:lvl1pPr>
              <a:defRPr b="1" sz="2800">
                <a:solidFill>
                  <a:srgbClr val="0070C0"/>
                </a:solidFill>
                <a:latin charset="-122" pitchFamily="34" typeface="微软雅黑"/>
                <a:ea charset="-122" pitchFamily="34" typeface="微软雅黑"/>
              </a:defRPr>
            </a:lvl1pPr>
          </a:lstStyle>
          <a:p>
            <a:r>
              <a:rPr altLang="en-US" lang="zh-CN" sz="2799"/>
              <a:t>主要工作成绩</a:t>
            </a:r>
          </a:p>
        </p:txBody>
      </p:sp>
    </p:spTree>
    <p:extLst>
      <p:ext uri="{BB962C8B-B14F-4D97-AF65-F5344CB8AC3E}">
        <p14:creationId val="4096316294"/>
      </p:ext>
    </p:extLst>
  </p:cSld>
  <p:clrMapOvr>
    <a:masterClrMapping/>
  </p:clrMapOvr>
  <mc:AlternateContent>
    <mc:Choice Requires="p14">
      <p:transition advClick="0" advTm="3000" p14:dur="2500" spd="slow">
        <p:checker/>
      </p:transition>
    </mc:Choice>
    <mc:Fallback>
      <p:transition advClick="0" advTm="3000"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2"/>
                                        </p:tgtEl>
                                        <p:attrNameLst>
                                          <p:attrName>style.visibility</p:attrName>
                                        </p:attrNameLst>
                                      </p:cBhvr>
                                      <p:to>
                                        <p:strVal val="visible"/>
                                      </p:to>
                                    </p:set>
                                    <p:animEffect filter="randombar(horizontal)"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52" presetSubtype="0">
                                  <p:stCondLst>
                                    <p:cond delay="0"/>
                                  </p:stCondLst>
                                  <p:childTnLst>
                                    <p:set>
                                      <p:cBhvr>
                                        <p:cTn dur="1" fill="hold" id="10">
                                          <p:stCondLst>
                                            <p:cond delay="0"/>
                                          </p:stCondLst>
                                        </p:cTn>
                                        <p:tgtEl>
                                          <p:spTgt spid="2"/>
                                        </p:tgtEl>
                                        <p:attrNameLst>
                                          <p:attrName>style.visibility</p:attrName>
                                        </p:attrNameLst>
                                      </p:cBhvr>
                                      <p:to>
                                        <p:strVal val="visible"/>
                                      </p:to>
                                    </p:set>
                                    <p:animScale>
                                      <p:cBhvr>
                                        <p:cTn decel="50000" dur="1000" fill="hold" id="11">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
                                          <p:stCondLst>
                                            <p:cond delay="0"/>
                                          </p:stCondLst>
                                        </p:cTn>
                                        <p:tgtEl>
                                          <p:spTgt spid="2"/>
                                        </p:tgtEl>
                                        <p:attrNameLst>
                                          <p:attrName>ppt_x</p:attrName>
                                          <p:attrName>ppt_y</p:attrName>
                                        </p:attrNameLst>
                                      </p:cBhvr>
                                    </p:animMotion>
                                    <p:animEffect filter="fade" transition="in">
                                      <p:cBhvr>
                                        <p:cTn dur="1000" id="13"/>
                                        <p:tgtEl>
                                          <p:spTgt spid="2"/>
                                        </p:tgtEl>
                                      </p:cBhvr>
                                    </p:animEffect>
                                  </p:childTnLst>
                                </p:cTn>
                              </p:par>
                              <p:par>
                                <p:cTn fill="hold" grpId="0" id="14" nodeType="withEffect" presetClass="entr" presetID="52" presetSubtype="0">
                                  <p:stCondLst>
                                    <p:cond delay="0"/>
                                  </p:stCondLst>
                                  <p:childTnLst>
                                    <p:set>
                                      <p:cBhvr>
                                        <p:cTn dur="1" fill="hold" id="15">
                                          <p:stCondLst>
                                            <p:cond delay="0"/>
                                          </p:stCondLst>
                                        </p:cTn>
                                        <p:tgtEl>
                                          <p:spTgt spid="3"/>
                                        </p:tgtEl>
                                        <p:attrNameLst>
                                          <p:attrName>style.visibility</p:attrName>
                                        </p:attrNameLst>
                                      </p:cBhvr>
                                      <p:to>
                                        <p:strVal val="visible"/>
                                      </p:to>
                                    </p:set>
                                    <p:animScale>
                                      <p:cBhvr>
                                        <p:cTn decel="50000" dur="1000" fill="hold" id="16">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3"/>
                                        </p:tgtEl>
                                        <p:attrNameLst>
                                          <p:attrName>ppt_x</p:attrName>
                                          <p:attrName>ppt_y</p:attrName>
                                        </p:attrNameLst>
                                      </p:cBhvr>
                                    </p:animMotion>
                                    <p:animEffect filter="fade" transition="in">
                                      <p:cBhvr>
                                        <p:cTn dur="1000" id="18"/>
                                        <p:tgtEl>
                                          <p:spTgt spid="3"/>
                                        </p:tgtEl>
                                      </p:cBhvr>
                                    </p:animEffect>
                                  </p:childTnLst>
                                </p:cTn>
                              </p:par>
                              <p:par>
                                <p:cTn fill="hold" grpId="0" id="19" nodeType="withEffect" presetClass="entr" presetID="52" presetSubtype="0">
                                  <p:stCondLst>
                                    <p:cond delay="0"/>
                                  </p:stCondLst>
                                  <p:childTnLst>
                                    <p:set>
                                      <p:cBhvr>
                                        <p:cTn dur="1" fill="hold" id="20">
                                          <p:stCondLst>
                                            <p:cond delay="0"/>
                                          </p:stCondLst>
                                        </p:cTn>
                                        <p:tgtEl>
                                          <p:spTgt spid="4"/>
                                        </p:tgtEl>
                                        <p:attrNameLst>
                                          <p:attrName>style.visibility</p:attrName>
                                        </p:attrNameLst>
                                      </p:cBhvr>
                                      <p:to>
                                        <p:strVal val="visible"/>
                                      </p:to>
                                    </p:set>
                                    <p:animScale>
                                      <p:cBhvr>
                                        <p:cTn decel="50000" dur="1000" fill="hold" id="21">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4"/>
                                        </p:tgtEl>
                                        <p:attrNameLst>
                                          <p:attrName>ppt_x</p:attrName>
                                          <p:attrName>ppt_y</p:attrName>
                                        </p:attrNameLst>
                                      </p:cBhvr>
                                    </p:animMotion>
                                    <p:animEffect filter="fade" transition="in">
                                      <p:cBhvr>
                                        <p:cTn dur="1000" id="23"/>
                                        <p:tgtEl>
                                          <p:spTgt spid="4"/>
                                        </p:tgtEl>
                                      </p:cBhvr>
                                    </p:animEffect>
                                  </p:childTnLst>
                                </p:cTn>
                              </p:par>
                              <p:par>
                                <p:cTn fill="hold" grpId="0" id="24" nodeType="withEffect" presetClass="entr" presetID="52" presetSubtype="0">
                                  <p:stCondLst>
                                    <p:cond delay="0"/>
                                  </p:stCondLst>
                                  <p:childTnLst>
                                    <p:set>
                                      <p:cBhvr>
                                        <p:cTn dur="1" fill="hold" id="25">
                                          <p:stCondLst>
                                            <p:cond delay="0"/>
                                          </p:stCondLst>
                                        </p:cTn>
                                        <p:tgtEl>
                                          <p:spTgt spid="5"/>
                                        </p:tgtEl>
                                        <p:attrNameLst>
                                          <p:attrName>style.visibility</p:attrName>
                                        </p:attrNameLst>
                                      </p:cBhvr>
                                      <p:to>
                                        <p:strVal val="visible"/>
                                      </p:to>
                                    </p:set>
                                    <p:animScale>
                                      <p:cBhvr>
                                        <p:cTn decel="50000" dur="1000" fill="hold" id="26">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5"/>
                                        </p:tgtEl>
                                        <p:attrNameLst>
                                          <p:attrName>ppt_x</p:attrName>
                                          <p:attrName>ppt_y</p:attrName>
                                        </p:attrNameLst>
                                      </p:cBhvr>
                                    </p:animMotion>
                                    <p:animEffect filter="fade" transition="in">
                                      <p:cBhvr>
                                        <p:cTn dur="1000" id="28"/>
                                        <p:tgtEl>
                                          <p:spTgt spid="5"/>
                                        </p:tgtEl>
                                      </p:cBhvr>
                                    </p:animEffect>
                                  </p:childTnLst>
                                </p:cTn>
                              </p:par>
                              <p:par>
                                <p:cTn fill="hold" grpId="0" id="29" nodeType="withEffect" presetClass="entr" presetID="52" presetSubtype="0">
                                  <p:stCondLst>
                                    <p:cond delay="0"/>
                                  </p:stCondLst>
                                  <p:childTnLst>
                                    <p:set>
                                      <p:cBhvr>
                                        <p:cTn dur="1" fill="hold" id="30">
                                          <p:stCondLst>
                                            <p:cond delay="0"/>
                                          </p:stCondLst>
                                        </p:cTn>
                                        <p:tgtEl>
                                          <p:spTgt spid="6"/>
                                        </p:tgtEl>
                                        <p:attrNameLst>
                                          <p:attrName>style.visibility</p:attrName>
                                        </p:attrNameLst>
                                      </p:cBhvr>
                                      <p:to>
                                        <p:strVal val="visible"/>
                                      </p:to>
                                    </p:set>
                                    <p:animScale>
                                      <p:cBhvr>
                                        <p:cTn decel="50000" dur="1000" fill="hold" id="31">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2">
                                          <p:stCondLst>
                                            <p:cond delay="0"/>
                                          </p:stCondLst>
                                        </p:cTn>
                                        <p:tgtEl>
                                          <p:spTgt spid="6"/>
                                        </p:tgtEl>
                                        <p:attrNameLst>
                                          <p:attrName>ppt_x</p:attrName>
                                          <p:attrName>ppt_y</p:attrName>
                                        </p:attrNameLst>
                                      </p:cBhvr>
                                    </p:animMotion>
                                    <p:animEffect filter="fade" transition="in">
                                      <p:cBhvr>
                                        <p:cTn dur="1000" id="33"/>
                                        <p:tgtEl>
                                          <p:spTgt spid="6"/>
                                        </p:tgtEl>
                                      </p:cBhvr>
                                    </p:animEffect>
                                  </p:childTnLst>
                                </p:cTn>
                              </p:par>
                            </p:childTnLst>
                          </p:cTn>
                        </p:par>
                        <p:par>
                          <p:cTn fill="hold" id="34" nodeType="afterGroup">
                            <p:stCondLst>
                              <p:cond delay="1500"/>
                            </p:stCondLst>
                            <p:childTnLst>
                              <p:par>
                                <p:cTn fill="hold" grpId="0" id="35" nodeType="afterEffect" presetClass="entr" presetID="52" presetSubtype="0">
                                  <p:stCondLst>
                                    <p:cond delay="0"/>
                                  </p:stCondLst>
                                  <p:childTnLst>
                                    <p:set>
                                      <p:cBhvr>
                                        <p:cTn dur="1" fill="hold" id="36">
                                          <p:stCondLst>
                                            <p:cond delay="0"/>
                                          </p:stCondLst>
                                        </p:cTn>
                                        <p:tgtEl>
                                          <p:spTgt spid="7"/>
                                        </p:tgtEl>
                                        <p:attrNameLst>
                                          <p:attrName>style.visibility</p:attrName>
                                        </p:attrNameLst>
                                      </p:cBhvr>
                                      <p:to>
                                        <p:strVal val="visible"/>
                                      </p:to>
                                    </p:set>
                                    <p:animScale>
                                      <p:cBhvr>
                                        <p:cTn decel="50000" dur="1000" fill="hold" id="37">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7"/>
                                        </p:tgtEl>
                                        <p:attrNameLst>
                                          <p:attrName>ppt_x</p:attrName>
                                          <p:attrName>ppt_y</p:attrName>
                                        </p:attrNameLst>
                                      </p:cBhvr>
                                    </p:animMotion>
                                    <p:animEffect filter="fade" transition="in">
                                      <p:cBhvr>
                                        <p:cTn dur="1000" id="39"/>
                                        <p:tgtEl>
                                          <p:spTgt spid="7"/>
                                        </p:tgtEl>
                                      </p:cBhvr>
                                    </p:animEffect>
                                  </p:childTnLst>
                                </p:cTn>
                              </p:par>
                              <p:par>
                                <p:cTn fill="hold" grpId="0" id="40" nodeType="withEffect" presetClass="entr" presetID="52" presetSubtype="0">
                                  <p:stCondLst>
                                    <p:cond delay="0"/>
                                  </p:stCondLst>
                                  <p:childTnLst>
                                    <p:set>
                                      <p:cBhvr>
                                        <p:cTn dur="1" fill="hold" id="41">
                                          <p:stCondLst>
                                            <p:cond delay="0"/>
                                          </p:stCondLst>
                                        </p:cTn>
                                        <p:tgtEl>
                                          <p:spTgt spid="8"/>
                                        </p:tgtEl>
                                        <p:attrNameLst>
                                          <p:attrName>style.visibility</p:attrName>
                                        </p:attrNameLst>
                                      </p:cBhvr>
                                      <p:to>
                                        <p:strVal val="visible"/>
                                      </p:to>
                                    </p:set>
                                    <p:animScale>
                                      <p:cBhvr>
                                        <p:cTn decel="50000" dur="1000" fill="hold" id="42">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8"/>
                                        </p:tgtEl>
                                        <p:attrNameLst>
                                          <p:attrName>ppt_x</p:attrName>
                                          <p:attrName>ppt_y</p:attrName>
                                        </p:attrNameLst>
                                      </p:cBhvr>
                                    </p:animMotion>
                                    <p:animEffect filter="fade" transition="in">
                                      <p:cBhvr>
                                        <p:cTn dur="1000" id="44"/>
                                        <p:tgtEl>
                                          <p:spTgt spid="8"/>
                                        </p:tgtEl>
                                      </p:cBhvr>
                                    </p:animEffect>
                                  </p:childTnLst>
                                </p:cTn>
                              </p:par>
                              <p:par>
                                <p:cTn fill="hold" grpId="0" id="45" nodeType="withEffect" presetClass="entr" presetID="52" presetSubtype="0">
                                  <p:stCondLst>
                                    <p:cond delay="0"/>
                                  </p:stCondLst>
                                  <p:childTnLst>
                                    <p:set>
                                      <p:cBhvr>
                                        <p:cTn dur="1" fill="hold" id="46">
                                          <p:stCondLst>
                                            <p:cond delay="0"/>
                                          </p:stCondLst>
                                        </p:cTn>
                                        <p:tgtEl>
                                          <p:spTgt spid="9"/>
                                        </p:tgtEl>
                                        <p:attrNameLst>
                                          <p:attrName>style.visibility</p:attrName>
                                        </p:attrNameLst>
                                      </p:cBhvr>
                                      <p:to>
                                        <p:strVal val="visible"/>
                                      </p:to>
                                    </p:set>
                                    <p:animScale>
                                      <p:cBhvr>
                                        <p:cTn decel="50000" dur="1000" fill="hold" id="47">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8">
                                          <p:stCondLst>
                                            <p:cond delay="0"/>
                                          </p:stCondLst>
                                        </p:cTn>
                                        <p:tgtEl>
                                          <p:spTgt spid="9"/>
                                        </p:tgtEl>
                                        <p:attrNameLst>
                                          <p:attrName>ppt_x</p:attrName>
                                          <p:attrName>ppt_y</p:attrName>
                                        </p:attrNameLst>
                                      </p:cBhvr>
                                    </p:animMotion>
                                    <p:animEffect filter="fade" transition="in">
                                      <p:cBhvr>
                                        <p:cTn dur="1000" id="49"/>
                                        <p:tgtEl>
                                          <p:spTgt spid="9"/>
                                        </p:tgtEl>
                                      </p:cBhvr>
                                    </p:animEffect>
                                  </p:childTnLst>
                                </p:cTn>
                              </p:par>
                              <p:par>
                                <p:cTn fill="hold" grpId="0" id="50" nodeType="withEffect" presetClass="entr" presetID="52" presetSubtype="0">
                                  <p:stCondLst>
                                    <p:cond delay="0"/>
                                  </p:stCondLst>
                                  <p:childTnLst>
                                    <p:set>
                                      <p:cBhvr>
                                        <p:cTn dur="1" fill="hold" id="51">
                                          <p:stCondLst>
                                            <p:cond delay="0"/>
                                          </p:stCondLst>
                                        </p:cTn>
                                        <p:tgtEl>
                                          <p:spTgt spid="10"/>
                                        </p:tgtEl>
                                        <p:attrNameLst>
                                          <p:attrName>style.visibility</p:attrName>
                                        </p:attrNameLst>
                                      </p:cBhvr>
                                      <p:to>
                                        <p:strVal val="visible"/>
                                      </p:to>
                                    </p:set>
                                    <p:animScale>
                                      <p:cBhvr>
                                        <p:cTn decel="50000" dur="1000" fill="hold" id="52">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3">
                                          <p:stCondLst>
                                            <p:cond delay="0"/>
                                          </p:stCondLst>
                                        </p:cTn>
                                        <p:tgtEl>
                                          <p:spTgt spid="10"/>
                                        </p:tgtEl>
                                        <p:attrNameLst>
                                          <p:attrName>ppt_x</p:attrName>
                                          <p:attrName>ppt_y</p:attrName>
                                        </p:attrNameLst>
                                      </p:cBhvr>
                                    </p:animMotion>
                                    <p:animEffect filter="fade" transition="in">
                                      <p:cBhvr>
                                        <p:cTn dur="1000" id="54"/>
                                        <p:tgtEl>
                                          <p:spTgt spid="10"/>
                                        </p:tgtEl>
                                      </p:cBhvr>
                                    </p:animEffect>
                                  </p:childTnLst>
                                </p:cTn>
                              </p:par>
                              <p:par>
                                <p:cTn fill="hold" grpId="0" id="55" nodeType="withEffect" presetClass="entr" presetID="52" presetSubtype="0">
                                  <p:stCondLst>
                                    <p:cond delay="0"/>
                                  </p:stCondLst>
                                  <p:childTnLst>
                                    <p:set>
                                      <p:cBhvr>
                                        <p:cTn dur="1" fill="hold" id="56">
                                          <p:stCondLst>
                                            <p:cond delay="0"/>
                                          </p:stCondLst>
                                        </p:cTn>
                                        <p:tgtEl>
                                          <p:spTgt spid="11"/>
                                        </p:tgtEl>
                                        <p:attrNameLst>
                                          <p:attrName>style.visibility</p:attrName>
                                        </p:attrNameLst>
                                      </p:cBhvr>
                                      <p:to>
                                        <p:strVal val="visible"/>
                                      </p:to>
                                    </p:set>
                                    <p:animScale>
                                      <p:cBhvr>
                                        <p:cTn decel="50000" dur="1000" fill="hold" id="57">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8">
                                          <p:stCondLst>
                                            <p:cond delay="0"/>
                                          </p:stCondLst>
                                        </p:cTn>
                                        <p:tgtEl>
                                          <p:spTgt spid="11"/>
                                        </p:tgtEl>
                                        <p:attrNameLst>
                                          <p:attrName>ppt_x</p:attrName>
                                          <p:attrName>ppt_y</p:attrName>
                                        </p:attrNameLst>
                                      </p:cBhvr>
                                    </p:animMotion>
                                    <p:animEffect filter="fade" transition="in">
                                      <p:cBhvr>
                                        <p:cTn dur="1000" id="59"/>
                                        <p:tgtEl>
                                          <p:spTgt spid="11"/>
                                        </p:tgtEl>
                                      </p:cBhvr>
                                    </p:animEffect>
                                  </p:childTnLst>
                                </p:cTn>
                              </p:par>
                            </p:childTnLst>
                          </p:cTn>
                        </p:par>
                        <p:par>
                          <p:cTn fill="hold" id="60" nodeType="afterGroup">
                            <p:stCondLst>
                              <p:cond delay="2500"/>
                            </p:stCondLst>
                            <p:childTnLst>
                              <p:par>
                                <p:cTn fill="hold" grpId="0" id="61" nodeType="afterEffect" presetClass="entr" presetID="52" presetSubtype="0">
                                  <p:stCondLst>
                                    <p:cond delay="0"/>
                                  </p:stCondLst>
                                  <p:childTnLst>
                                    <p:set>
                                      <p:cBhvr>
                                        <p:cTn dur="1" fill="hold" id="62">
                                          <p:stCondLst>
                                            <p:cond delay="0"/>
                                          </p:stCondLst>
                                        </p:cTn>
                                        <p:tgtEl>
                                          <p:spTgt spid="12"/>
                                        </p:tgtEl>
                                        <p:attrNameLst>
                                          <p:attrName>style.visibility</p:attrName>
                                        </p:attrNameLst>
                                      </p:cBhvr>
                                      <p:to>
                                        <p:strVal val="visible"/>
                                      </p:to>
                                    </p:set>
                                    <p:animScale>
                                      <p:cBhvr>
                                        <p:cTn decel="50000" dur="1000" fill="hold" id="63">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4">
                                          <p:stCondLst>
                                            <p:cond delay="0"/>
                                          </p:stCondLst>
                                        </p:cTn>
                                        <p:tgtEl>
                                          <p:spTgt spid="12"/>
                                        </p:tgtEl>
                                        <p:attrNameLst>
                                          <p:attrName>ppt_x</p:attrName>
                                          <p:attrName>ppt_y</p:attrName>
                                        </p:attrNameLst>
                                      </p:cBhvr>
                                    </p:animMotion>
                                    <p:animEffect filter="fade" transition="in">
                                      <p:cBhvr>
                                        <p:cTn dur="1000" id="65"/>
                                        <p:tgtEl>
                                          <p:spTgt spid="12"/>
                                        </p:tgtEl>
                                      </p:cBhvr>
                                    </p:animEffect>
                                  </p:childTnLst>
                                </p:cTn>
                              </p:par>
                              <p:par>
                                <p:cTn fill="hold" grpId="0" id="66" nodeType="withEffect" presetClass="entr" presetID="52" presetSubtype="0">
                                  <p:stCondLst>
                                    <p:cond delay="0"/>
                                  </p:stCondLst>
                                  <p:childTnLst>
                                    <p:set>
                                      <p:cBhvr>
                                        <p:cTn dur="1" fill="hold" id="67">
                                          <p:stCondLst>
                                            <p:cond delay="0"/>
                                          </p:stCondLst>
                                        </p:cTn>
                                        <p:tgtEl>
                                          <p:spTgt spid="13"/>
                                        </p:tgtEl>
                                        <p:attrNameLst>
                                          <p:attrName>style.visibility</p:attrName>
                                        </p:attrNameLst>
                                      </p:cBhvr>
                                      <p:to>
                                        <p:strVal val="visible"/>
                                      </p:to>
                                    </p:set>
                                    <p:animScale>
                                      <p:cBhvr>
                                        <p:cTn decel="50000" dur="1000" fill="hold" id="68">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9">
                                          <p:stCondLst>
                                            <p:cond delay="0"/>
                                          </p:stCondLst>
                                        </p:cTn>
                                        <p:tgtEl>
                                          <p:spTgt spid="13"/>
                                        </p:tgtEl>
                                        <p:attrNameLst>
                                          <p:attrName>ppt_x</p:attrName>
                                          <p:attrName>ppt_y</p:attrName>
                                        </p:attrNameLst>
                                      </p:cBhvr>
                                    </p:animMotion>
                                    <p:animEffect filter="fade" transition="in">
                                      <p:cBhvr>
                                        <p:cTn dur="1000" id="70"/>
                                        <p:tgtEl>
                                          <p:spTgt spid="13"/>
                                        </p:tgtEl>
                                      </p:cBhvr>
                                    </p:animEffect>
                                  </p:childTnLst>
                                </p:cTn>
                              </p:par>
                              <p:par>
                                <p:cTn fill="hold" grpId="0" id="71" nodeType="withEffect" presetClass="entr" presetID="52" presetSubtype="0">
                                  <p:stCondLst>
                                    <p:cond delay="0"/>
                                  </p:stCondLst>
                                  <p:childTnLst>
                                    <p:set>
                                      <p:cBhvr>
                                        <p:cTn dur="1" fill="hold" id="72">
                                          <p:stCondLst>
                                            <p:cond delay="0"/>
                                          </p:stCondLst>
                                        </p:cTn>
                                        <p:tgtEl>
                                          <p:spTgt spid="14"/>
                                        </p:tgtEl>
                                        <p:attrNameLst>
                                          <p:attrName>style.visibility</p:attrName>
                                        </p:attrNameLst>
                                      </p:cBhvr>
                                      <p:to>
                                        <p:strVal val="visible"/>
                                      </p:to>
                                    </p:set>
                                    <p:animScale>
                                      <p:cBhvr>
                                        <p:cTn decel="50000" dur="1000" fill="hold" id="73">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4">
                                          <p:stCondLst>
                                            <p:cond delay="0"/>
                                          </p:stCondLst>
                                        </p:cTn>
                                        <p:tgtEl>
                                          <p:spTgt spid="14"/>
                                        </p:tgtEl>
                                        <p:attrNameLst>
                                          <p:attrName>ppt_x</p:attrName>
                                          <p:attrName>ppt_y</p:attrName>
                                        </p:attrNameLst>
                                      </p:cBhvr>
                                    </p:animMotion>
                                    <p:animEffect filter="fade" transition="in">
                                      <p:cBhvr>
                                        <p:cTn dur="1000" id="75"/>
                                        <p:tgtEl>
                                          <p:spTgt spid="14"/>
                                        </p:tgtEl>
                                      </p:cBhvr>
                                    </p:animEffect>
                                  </p:childTnLst>
                                </p:cTn>
                              </p:par>
                              <p:par>
                                <p:cTn fill="hold" grpId="0" id="76" nodeType="withEffect" presetClass="entr" presetID="52" presetSubtype="0">
                                  <p:stCondLst>
                                    <p:cond delay="0"/>
                                  </p:stCondLst>
                                  <p:childTnLst>
                                    <p:set>
                                      <p:cBhvr>
                                        <p:cTn dur="1" fill="hold" id="77">
                                          <p:stCondLst>
                                            <p:cond delay="0"/>
                                          </p:stCondLst>
                                        </p:cTn>
                                        <p:tgtEl>
                                          <p:spTgt spid="15"/>
                                        </p:tgtEl>
                                        <p:attrNameLst>
                                          <p:attrName>style.visibility</p:attrName>
                                        </p:attrNameLst>
                                      </p:cBhvr>
                                      <p:to>
                                        <p:strVal val="visible"/>
                                      </p:to>
                                    </p:set>
                                    <p:animScale>
                                      <p:cBhvr>
                                        <p:cTn decel="50000" dur="1000" fill="hold" id="78">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9">
                                          <p:stCondLst>
                                            <p:cond delay="0"/>
                                          </p:stCondLst>
                                        </p:cTn>
                                        <p:tgtEl>
                                          <p:spTgt spid="15"/>
                                        </p:tgtEl>
                                        <p:attrNameLst>
                                          <p:attrName>ppt_x</p:attrName>
                                          <p:attrName>ppt_y</p:attrName>
                                        </p:attrNameLst>
                                      </p:cBhvr>
                                    </p:animMotion>
                                    <p:animEffect filter="fade" transition="in">
                                      <p:cBhvr>
                                        <p:cTn dur="1000" id="80"/>
                                        <p:tgtEl>
                                          <p:spTgt spid="15"/>
                                        </p:tgtEl>
                                      </p:cBhvr>
                                    </p:animEffect>
                                  </p:childTnLst>
                                </p:cTn>
                              </p:par>
                              <p:par>
                                <p:cTn fill="hold" grpId="0" id="81" nodeType="withEffect" presetClass="entr" presetID="52" presetSubtype="0">
                                  <p:stCondLst>
                                    <p:cond delay="0"/>
                                  </p:stCondLst>
                                  <p:childTnLst>
                                    <p:set>
                                      <p:cBhvr>
                                        <p:cTn dur="1" fill="hold" id="82">
                                          <p:stCondLst>
                                            <p:cond delay="0"/>
                                          </p:stCondLst>
                                        </p:cTn>
                                        <p:tgtEl>
                                          <p:spTgt spid="16"/>
                                        </p:tgtEl>
                                        <p:attrNameLst>
                                          <p:attrName>style.visibility</p:attrName>
                                        </p:attrNameLst>
                                      </p:cBhvr>
                                      <p:to>
                                        <p:strVal val="visible"/>
                                      </p:to>
                                    </p:set>
                                    <p:animScale>
                                      <p:cBhvr>
                                        <p:cTn decel="50000" dur="1000" fill="hold" id="83">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4">
                                          <p:stCondLst>
                                            <p:cond delay="0"/>
                                          </p:stCondLst>
                                        </p:cTn>
                                        <p:tgtEl>
                                          <p:spTgt spid="16"/>
                                        </p:tgtEl>
                                        <p:attrNameLst>
                                          <p:attrName>ppt_x</p:attrName>
                                          <p:attrName>ppt_y</p:attrName>
                                        </p:attrNameLst>
                                      </p:cBhvr>
                                    </p:animMotion>
                                    <p:animEffect filter="fade" transition="in">
                                      <p:cBhvr>
                                        <p:cTn dur="1000" id="85"/>
                                        <p:tgtEl>
                                          <p:spTgt spid="16"/>
                                        </p:tgtEl>
                                      </p:cBhvr>
                                    </p:animEffect>
                                  </p:childTnLst>
                                </p:cTn>
                              </p:par>
                            </p:childTnLst>
                          </p:cTn>
                        </p:par>
                        <p:par>
                          <p:cTn fill="hold" id="86" nodeType="afterGroup">
                            <p:stCondLst>
                              <p:cond delay="3500"/>
                            </p:stCondLst>
                            <p:childTnLst>
                              <p:par>
                                <p:cTn fill="hold" grpId="0" id="87" nodeType="afterEffect" presetClass="entr" presetID="52" presetSubtype="0">
                                  <p:stCondLst>
                                    <p:cond delay="0"/>
                                  </p:stCondLst>
                                  <p:childTnLst>
                                    <p:set>
                                      <p:cBhvr>
                                        <p:cTn dur="1" fill="hold" id="88">
                                          <p:stCondLst>
                                            <p:cond delay="0"/>
                                          </p:stCondLst>
                                        </p:cTn>
                                        <p:tgtEl>
                                          <p:spTgt spid="17"/>
                                        </p:tgtEl>
                                        <p:attrNameLst>
                                          <p:attrName>style.visibility</p:attrName>
                                        </p:attrNameLst>
                                      </p:cBhvr>
                                      <p:to>
                                        <p:strVal val="visible"/>
                                      </p:to>
                                    </p:set>
                                    <p:animScale>
                                      <p:cBhvr>
                                        <p:cTn decel="50000" dur="1000" fill="hold" id="89">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0">
                                          <p:stCondLst>
                                            <p:cond delay="0"/>
                                          </p:stCondLst>
                                        </p:cTn>
                                        <p:tgtEl>
                                          <p:spTgt spid="17"/>
                                        </p:tgtEl>
                                        <p:attrNameLst>
                                          <p:attrName>ppt_x</p:attrName>
                                          <p:attrName>ppt_y</p:attrName>
                                        </p:attrNameLst>
                                      </p:cBhvr>
                                    </p:animMotion>
                                    <p:animEffect filter="fade" transition="in">
                                      <p:cBhvr>
                                        <p:cTn dur="1000" id="91"/>
                                        <p:tgtEl>
                                          <p:spTgt spid="17"/>
                                        </p:tgtEl>
                                      </p:cBhvr>
                                    </p:animEffect>
                                  </p:childTnLst>
                                </p:cTn>
                              </p:par>
                              <p:par>
                                <p:cTn fill="hold" grpId="0" id="92" nodeType="withEffect" presetClass="entr" presetID="52" presetSubtype="0">
                                  <p:stCondLst>
                                    <p:cond delay="0"/>
                                  </p:stCondLst>
                                  <p:childTnLst>
                                    <p:set>
                                      <p:cBhvr>
                                        <p:cTn dur="1" fill="hold" id="93">
                                          <p:stCondLst>
                                            <p:cond delay="0"/>
                                          </p:stCondLst>
                                        </p:cTn>
                                        <p:tgtEl>
                                          <p:spTgt spid="18"/>
                                        </p:tgtEl>
                                        <p:attrNameLst>
                                          <p:attrName>style.visibility</p:attrName>
                                        </p:attrNameLst>
                                      </p:cBhvr>
                                      <p:to>
                                        <p:strVal val="visible"/>
                                      </p:to>
                                    </p:set>
                                    <p:animScale>
                                      <p:cBhvr>
                                        <p:cTn decel="50000" dur="1000" fill="hold" id="94">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5">
                                          <p:stCondLst>
                                            <p:cond delay="0"/>
                                          </p:stCondLst>
                                        </p:cTn>
                                        <p:tgtEl>
                                          <p:spTgt spid="18"/>
                                        </p:tgtEl>
                                        <p:attrNameLst>
                                          <p:attrName>ppt_x</p:attrName>
                                          <p:attrName>ppt_y</p:attrName>
                                        </p:attrNameLst>
                                      </p:cBhvr>
                                    </p:animMotion>
                                    <p:animEffect filter="fade" transition="in">
                                      <p:cBhvr>
                                        <p:cTn dur="1000" id="96"/>
                                        <p:tgtEl>
                                          <p:spTgt spid="18"/>
                                        </p:tgtEl>
                                      </p:cBhvr>
                                    </p:animEffect>
                                  </p:childTnLst>
                                </p:cTn>
                              </p:par>
                              <p:par>
                                <p:cTn fill="hold" grpId="0" id="97" nodeType="withEffect" presetClass="entr" presetID="52" presetSubtype="0">
                                  <p:stCondLst>
                                    <p:cond delay="0"/>
                                  </p:stCondLst>
                                  <p:childTnLst>
                                    <p:set>
                                      <p:cBhvr>
                                        <p:cTn dur="1" fill="hold" id="98">
                                          <p:stCondLst>
                                            <p:cond delay="0"/>
                                          </p:stCondLst>
                                        </p:cTn>
                                        <p:tgtEl>
                                          <p:spTgt spid="21"/>
                                        </p:tgtEl>
                                        <p:attrNameLst>
                                          <p:attrName>style.visibility</p:attrName>
                                        </p:attrNameLst>
                                      </p:cBhvr>
                                      <p:to>
                                        <p:strVal val="visible"/>
                                      </p:to>
                                    </p:set>
                                    <p:animScale>
                                      <p:cBhvr>
                                        <p:cTn decel="50000" dur="1000" fill="hold" id="99">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00">
                                          <p:stCondLst>
                                            <p:cond delay="0"/>
                                          </p:stCondLst>
                                        </p:cTn>
                                        <p:tgtEl>
                                          <p:spTgt spid="21"/>
                                        </p:tgtEl>
                                        <p:attrNameLst>
                                          <p:attrName>ppt_x</p:attrName>
                                          <p:attrName>ppt_y</p:attrName>
                                        </p:attrNameLst>
                                      </p:cBhvr>
                                    </p:animMotion>
                                    <p:animEffect filter="fade" transition="in">
                                      <p:cBhvr>
                                        <p:cTn dur="1000" id="101"/>
                                        <p:tgtEl>
                                          <p:spTgt spid="21"/>
                                        </p:tgtEl>
                                      </p:cBhvr>
                                    </p:animEffect>
                                  </p:childTnLst>
                                </p:cTn>
                              </p:par>
                              <p:par>
                                <p:cTn fill="hold" grpId="0" id="102" nodeType="withEffect" presetClass="entr" presetID="52" presetSubtype="0">
                                  <p:stCondLst>
                                    <p:cond delay="0"/>
                                  </p:stCondLst>
                                  <p:childTnLst>
                                    <p:set>
                                      <p:cBhvr>
                                        <p:cTn dur="1" fill="hold" id="103">
                                          <p:stCondLst>
                                            <p:cond delay="0"/>
                                          </p:stCondLst>
                                        </p:cTn>
                                        <p:tgtEl>
                                          <p:spTgt spid="19"/>
                                        </p:tgtEl>
                                        <p:attrNameLst>
                                          <p:attrName>style.visibility</p:attrName>
                                        </p:attrNameLst>
                                      </p:cBhvr>
                                      <p:to>
                                        <p:strVal val="visible"/>
                                      </p:to>
                                    </p:set>
                                    <p:animScale>
                                      <p:cBhvr>
                                        <p:cTn decel="50000" dur="1000" fill="hold" id="104">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05">
                                          <p:stCondLst>
                                            <p:cond delay="0"/>
                                          </p:stCondLst>
                                        </p:cTn>
                                        <p:tgtEl>
                                          <p:spTgt spid="19"/>
                                        </p:tgtEl>
                                        <p:attrNameLst>
                                          <p:attrName>ppt_x</p:attrName>
                                          <p:attrName>ppt_y</p:attrName>
                                        </p:attrNameLst>
                                      </p:cBhvr>
                                    </p:animMotion>
                                    <p:animEffect filter="fade" transition="in">
                                      <p:cBhvr>
                                        <p:cTn dur="1000" id="106"/>
                                        <p:tgtEl>
                                          <p:spTgt spid="19"/>
                                        </p:tgtEl>
                                      </p:cBhvr>
                                    </p:animEffect>
                                  </p:childTnLst>
                                </p:cTn>
                              </p:par>
                              <p:par>
                                <p:cTn fill="hold" grpId="0" id="107" nodeType="withEffect" presetClass="entr" presetID="52" presetSubtype="0">
                                  <p:stCondLst>
                                    <p:cond delay="0"/>
                                  </p:stCondLst>
                                  <p:childTnLst>
                                    <p:set>
                                      <p:cBhvr>
                                        <p:cTn dur="1" fill="hold" id="108">
                                          <p:stCondLst>
                                            <p:cond delay="0"/>
                                          </p:stCondLst>
                                        </p:cTn>
                                        <p:tgtEl>
                                          <p:spTgt spid="20"/>
                                        </p:tgtEl>
                                        <p:attrNameLst>
                                          <p:attrName>style.visibility</p:attrName>
                                        </p:attrNameLst>
                                      </p:cBhvr>
                                      <p:to>
                                        <p:strVal val="visible"/>
                                      </p:to>
                                    </p:set>
                                    <p:animScale>
                                      <p:cBhvr>
                                        <p:cTn decel="50000" dur="1000" fill="hold" id="109">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0">
                                          <p:stCondLst>
                                            <p:cond delay="0"/>
                                          </p:stCondLst>
                                        </p:cTn>
                                        <p:tgtEl>
                                          <p:spTgt spid="20"/>
                                        </p:tgtEl>
                                        <p:attrNameLst>
                                          <p:attrName>ppt_x</p:attrName>
                                          <p:attrName>ppt_y</p:attrName>
                                        </p:attrNameLst>
                                      </p:cBhvr>
                                    </p:animMotion>
                                    <p:animEffect filter="fade" transition="in">
                                      <p:cBhvr>
                                        <p:cTn dur="1000" id="11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1875588" y="170080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grpSp>
        <p:nvGrpSpPr>
          <p:cNvPr id="42" name="组合 41"/>
          <p:cNvGrpSpPr/>
          <p:nvPr/>
        </p:nvGrpSpPr>
        <p:grpSpPr>
          <a:xfrm>
            <a:off x="1417067" y="908720"/>
            <a:ext cx="1728192" cy="1728192"/>
            <a:chOff x="1417067" y="908720"/>
            <a:chExt cx="1728192" cy="1728192"/>
          </a:xfrm>
        </p:grpSpPr>
        <p:grpSp>
          <p:nvGrpSpPr>
            <p:cNvPr id="43" name="组合 42"/>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5" name="椭圆 44"/>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6" name="椭圆 45"/>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070C0"/>
                  </a:solidFill>
                </a:endParaRPr>
              </a:p>
            </p:txBody>
          </p:sp>
        </p:grpSp>
        <p:sp>
          <p:nvSpPr>
            <p:cNvPr id="44" name="TextBox 7"/>
            <p:cNvSpPr>
              <a:spLocks noChangeArrowheads="1"/>
            </p:cNvSpPr>
            <p:nvPr/>
          </p:nvSpPr>
          <p:spPr bwMode="auto">
            <a:xfrm>
              <a:off x="1489075" y="1340768"/>
              <a:ext cx="1487074" cy="822960"/>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5400">
                  <a:solidFill>
                    <a:srgbClr val="0070C0"/>
                  </a:solidFill>
                  <a:latin charset="0" pitchFamily="34" typeface="Impact MT Std"/>
                  <a:ea charset="-122" pitchFamily="34" typeface="微软雅黑"/>
                  <a:sym charset="-122" pitchFamily="34" typeface="微软雅黑"/>
                </a:rPr>
                <a:t>2</a:t>
              </a:r>
            </a:p>
          </p:txBody>
        </p:sp>
      </p:grpSp>
      <p:sp>
        <p:nvSpPr>
          <p:cNvPr id="65" name="TextBox 7"/>
          <p:cNvSpPr>
            <a:spLocks noChangeArrowheads="1"/>
          </p:cNvSpPr>
          <p:nvPr/>
        </p:nvSpPr>
        <p:spPr bwMode="auto">
          <a:xfrm>
            <a:off x="3505298" y="1773977"/>
            <a:ext cx="3672408" cy="4876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sz="3200">
                <a:solidFill>
                  <a:srgbClr val="0070C0"/>
                </a:solidFill>
                <a:latin charset="-122" pitchFamily="34" typeface="微软雅黑"/>
                <a:ea charset="-122" pitchFamily="34" typeface="微软雅黑"/>
                <a:sym charset="-122" pitchFamily="34" typeface="微软雅黑"/>
              </a:rPr>
              <a:t>工作完成情况</a:t>
            </a:r>
          </a:p>
        </p:txBody>
      </p:sp>
      <p:grpSp>
        <p:nvGrpSpPr>
          <p:cNvPr id="66" name="组合 65"/>
          <p:cNvGrpSpPr/>
          <p:nvPr/>
        </p:nvGrpSpPr>
        <p:grpSpPr>
          <a:xfrm>
            <a:off x="3505299" y="2420888"/>
            <a:ext cx="1386661" cy="215444"/>
            <a:chOff x="3505299" y="2420888"/>
            <a:chExt cx="1386661" cy="215444"/>
          </a:xfrm>
        </p:grpSpPr>
        <p:sp>
          <p:nvSpPr>
            <p:cNvPr id="67" name="等腰三角形 66"/>
            <p:cNvSpPr/>
            <p:nvPr/>
          </p:nvSpPr>
          <p:spPr>
            <a:xfrm rot="5400000">
              <a:off x="3505299"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68" name="TextBox 7"/>
            <p:cNvSpPr>
              <a:spLocks noChangeArrowheads="1"/>
            </p:cNvSpPr>
            <p:nvPr/>
          </p:nvSpPr>
          <p:spPr bwMode="auto">
            <a:xfrm>
              <a:off x="3748216" y="2420888"/>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与上年度对比</a:t>
              </a:r>
            </a:p>
          </p:txBody>
        </p:sp>
      </p:grpSp>
      <p:grpSp>
        <p:nvGrpSpPr>
          <p:cNvPr id="69" name="组合 68"/>
          <p:cNvGrpSpPr/>
          <p:nvPr/>
        </p:nvGrpSpPr>
        <p:grpSpPr>
          <a:xfrm>
            <a:off x="5017467" y="2420888"/>
            <a:ext cx="1386661" cy="215444"/>
            <a:chOff x="5017467" y="2420888"/>
            <a:chExt cx="1386661" cy="215444"/>
          </a:xfrm>
        </p:grpSpPr>
        <p:sp>
          <p:nvSpPr>
            <p:cNvPr id="70" name="等腰三角形 69"/>
            <p:cNvSpPr/>
            <p:nvPr/>
          </p:nvSpPr>
          <p:spPr>
            <a:xfrm rot="5400000">
              <a:off x="5017467"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1" name="TextBox 7"/>
            <p:cNvSpPr>
              <a:spLocks noChangeArrowheads="1"/>
            </p:cNvSpPr>
            <p:nvPr/>
          </p:nvSpPr>
          <p:spPr bwMode="auto">
            <a:xfrm>
              <a:off x="5260384" y="2420888"/>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工作完成进度</a:t>
              </a:r>
            </a:p>
          </p:txBody>
        </p:sp>
      </p:grpSp>
      <p:grpSp>
        <p:nvGrpSpPr>
          <p:cNvPr id="72" name="组合 71"/>
          <p:cNvGrpSpPr/>
          <p:nvPr/>
        </p:nvGrpSpPr>
        <p:grpSpPr>
          <a:xfrm>
            <a:off x="3505299" y="2709500"/>
            <a:ext cx="1386661" cy="215444"/>
            <a:chOff x="3505299" y="2709500"/>
            <a:chExt cx="1386661" cy="215444"/>
          </a:xfrm>
        </p:grpSpPr>
        <p:sp>
          <p:nvSpPr>
            <p:cNvPr id="73" name="等腰三角形 72"/>
            <p:cNvSpPr/>
            <p:nvPr/>
          </p:nvSpPr>
          <p:spPr>
            <a:xfrm rot="5400000">
              <a:off x="3505299"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4" name="TextBox 7"/>
            <p:cNvSpPr>
              <a:spLocks noChangeArrowheads="1"/>
            </p:cNvSpPr>
            <p:nvPr/>
          </p:nvSpPr>
          <p:spPr bwMode="auto">
            <a:xfrm>
              <a:off x="3748216" y="2709500"/>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四项重点工作</a:t>
              </a:r>
            </a:p>
          </p:txBody>
        </p:sp>
      </p:grpSp>
      <p:grpSp>
        <p:nvGrpSpPr>
          <p:cNvPr id="75" name="组合 74"/>
          <p:cNvGrpSpPr/>
          <p:nvPr/>
        </p:nvGrpSpPr>
        <p:grpSpPr>
          <a:xfrm>
            <a:off x="5017467" y="2709500"/>
            <a:ext cx="1386661" cy="215444"/>
            <a:chOff x="5017467" y="2709500"/>
            <a:chExt cx="1386661" cy="215444"/>
          </a:xfrm>
        </p:grpSpPr>
        <p:sp>
          <p:nvSpPr>
            <p:cNvPr id="76" name="等腰三角形 75"/>
            <p:cNvSpPr/>
            <p:nvPr/>
          </p:nvSpPr>
          <p:spPr>
            <a:xfrm rot="5400000">
              <a:off x="5017467"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77" name="TextBox 7"/>
            <p:cNvSpPr>
              <a:spLocks noChangeArrowheads="1"/>
            </p:cNvSpPr>
            <p:nvPr/>
          </p:nvSpPr>
          <p:spPr bwMode="auto">
            <a:xfrm>
              <a:off x="5260384" y="2709500"/>
              <a:ext cx="1143744" cy="213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sz="1400">
                  <a:solidFill>
                    <a:srgbClr val="0070C0"/>
                  </a:solidFill>
                  <a:latin charset="-122" pitchFamily="34" typeface="微软雅黑"/>
                  <a:ea charset="-122" pitchFamily="34" typeface="微软雅黑"/>
                  <a:sym charset="-122" pitchFamily="34" typeface="微软雅黑"/>
                </a:rPr>
                <a:t>工作中的提升</a:t>
              </a:r>
            </a:p>
          </p:txBody>
        </p:sp>
      </p:grpSp>
      <p:sp>
        <p:nvSpPr>
          <p:cNvPr id="78" name="TextBox 7"/>
          <p:cNvSpPr>
            <a:spLocks noChangeArrowheads="1"/>
          </p:cNvSpPr>
          <p:nvPr/>
        </p:nvSpPr>
        <p:spPr bwMode="auto">
          <a:xfrm>
            <a:off x="2281163" y="3218200"/>
            <a:ext cx="7710008" cy="1920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rgbClr val="0070C0"/>
                </a:solidFill>
                <a:latin charset="-122" pitchFamily="34" typeface="微软雅黑"/>
                <a:ea charset="-122" pitchFamily="34" typeface="微软雅黑"/>
                <a:sym charset="-122" pitchFamily="34" typeface="微软雅黑"/>
              </a:rPr>
              <a:t>在此输入章节详细文字介绍，表达主题的含义合图表的意义，在此输入章节详细文字介绍，表达主题的含义合图表的意义。</a:t>
            </a:r>
          </a:p>
          <a:p>
            <a:pPr fontAlgn="auto">
              <a:spcBef>
                <a:spcPct val="0"/>
              </a:spcBef>
              <a:spcAft>
                <a:spcPct val="0"/>
              </a:spcAft>
              <a:defRPr/>
            </a:pPr>
            <a:endParaRPr altLang="en-US" b="1" lang="zh-CN">
              <a:solidFill>
                <a:srgbClr val="0070C0"/>
              </a:solidFill>
              <a:latin charset="-122" pitchFamily="34" typeface="微软雅黑"/>
              <a:ea charset="-122" pitchFamily="34" typeface="微软雅黑"/>
              <a:sym charset="-122" pitchFamily="34" typeface="微软雅黑"/>
            </a:endParaRPr>
          </a:p>
          <a:p>
            <a:pPr fontAlgn="auto">
              <a:spcBef>
                <a:spcPct val="0"/>
              </a:spcBef>
              <a:spcAft>
                <a:spcPct val="0"/>
              </a:spcAft>
              <a:defRPr/>
            </a:pPr>
            <a:r>
              <a:rPr altLang="en-US" b="1" lang="zh-CN">
                <a:solidFill>
                  <a:srgbClr val="0070C0"/>
                </a:solidFill>
                <a:latin charset="-122" pitchFamily="34" typeface="微软雅黑"/>
                <a:ea charset="-122" pitchFamily="34" typeface="微软雅黑"/>
                <a:sym charset="-122" pitchFamily="34" typeface="微软雅黑"/>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p>
        </p:txBody>
      </p:sp>
      <p:sp>
        <p:nvSpPr>
          <p:cNvPr id="79" name="TextBox 78"/>
          <p:cNvSpPr txBox="1"/>
          <p:nvPr/>
        </p:nvSpPr>
        <p:spPr>
          <a:xfrm>
            <a:off x="13514411" y="7029400"/>
            <a:ext cx="868680" cy="365760"/>
          </a:xfrm>
          <a:prstGeom prst="rect">
            <a:avLst/>
          </a:prstGeom>
          <a:noFill/>
        </p:spPr>
        <p:txBody>
          <a:bodyPr rtlCol="0" wrap="none">
            <a:spAutoFit/>
          </a:bodyPr>
          <a:lstStyle/>
          <a:p>
            <a:r>
              <a:rPr altLang="en-US" lang="zh-CN"/>
              <a:t>延时符</a:t>
            </a:r>
          </a:p>
        </p:txBody>
      </p:sp>
      <p:grpSp>
        <p:nvGrpSpPr>
          <p:cNvPr id="47" name="组合 46"/>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8" name="椭圆 47"/>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0" name="组合 49"/>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1" name="椭圆 50"/>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3" name="组合 52"/>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4" name="椭圆 53"/>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5" name="椭圆 54"/>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070C0"/>
                </a:solidFill>
              </a:endParaRPr>
            </a:p>
          </p:txBody>
        </p:sp>
      </p:grpSp>
      <p:grpSp>
        <p:nvGrpSpPr>
          <p:cNvPr id="56" name="组合 55"/>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7" name="椭圆 56"/>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9" name="组合 58"/>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0" name="椭圆 59"/>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62" name="组合 61"/>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3" name="椭圆 62"/>
            <p:cNvSpPr/>
            <p:nvPr/>
          </p:nvSpPr>
          <p:spPr>
            <a:xfrm>
              <a:off x="3724323" y="1908536"/>
              <a:ext cx="1329153" cy="1329153"/>
            </a:xfrm>
            <a:prstGeom prst="ellipse">
              <a:avLst/>
            </a:prstGeom>
            <a:solidFill>
              <a:srgbClr val="0070C0"/>
            </a:solidFill>
            <a:ln w="28575">
              <a:solidFill>
                <a:srgbClr val="0070C0"/>
              </a:solidFill>
            </a:ln>
            <a:effectLst>
              <a:outerShdw algn="tr" blurRad="2794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64" name="椭圆 63"/>
            <p:cNvSpPr/>
            <p:nvPr/>
          </p:nvSpPr>
          <p:spPr>
            <a:xfrm>
              <a:off x="3839838" y="2024052"/>
              <a:ext cx="1098122" cy="1098122"/>
            </a:xfrm>
            <a:prstGeom prst="ellipse">
              <a:avLst/>
            </a:prstGeom>
            <a:solidFill>
              <a:schemeClr val="bg1">
                <a:lumMod val="95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070C0"/>
                </a:solidFill>
              </a:endParaRPr>
            </a:p>
          </p:txBody>
        </p:sp>
      </p:grpSp>
    </p:spTree>
    <p:extLst>
      <p:ext uri="{BB962C8B-B14F-4D97-AF65-F5344CB8AC3E}">
        <p14:creationId val="45796080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41"/>
                                        </p:tgtEl>
                                        <p:attrNameLst>
                                          <p:attrName>style.visibility</p:attrName>
                                        </p:attrNameLst>
                                      </p:cBhvr>
                                      <p:to>
                                        <p:strVal val="visible"/>
                                      </p:to>
                                    </p:set>
                                    <p:animEffect filter="wheel(1)" transition="in">
                                      <p:cBhvr>
                                        <p:cTn dur="2000" id="7"/>
                                        <p:tgtEl>
                                          <p:spTgt spid="41"/>
                                        </p:tgtEl>
                                      </p:cBhvr>
                                    </p:animEffect>
                                  </p:childTnLst>
                                </p:cTn>
                              </p:par>
                            </p:childTnLst>
                          </p:cTn>
                        </p:par>
                        <p:par>
                          <p:cTn fill="hold" id="8" nodeType="afterGroup">
                            <p:stCondLst>
                              <p:cond delay="2000"/>
                            </p:stCondLst>
                            <p:childTnLst>
                              <p:par>
                                <p:cTn fill="hold" id="9" nodeType="afterEffect" presetClass="entr" presetID="42"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1000" id="11"/>
                                        <p:tgtEl>
                                          <p:spTgt spid="42"/>
                                        </p:tgtEl>
                                      </p:cBhvr>
                                    </p:animEffect>
                                    <p:anim calcmode="lin" valueType="num">
                                      <p:cBhvr>
                                        <p:cTn dur="1000" fill="hold" id="12"/>
                                        <p:tgtEl>
                                          <p:spTgt spid="42"/>
                                        </p:tgtEl>
                                        <p:attrNameLst>
                                          <p:attrName>ppt_x</p:attrName>
                                        </p:attrNameLst>
                                      </p:cBhvr>
                                      <p:tavLst>
                                        <p:tav tm="0">
                                          <p:val>
                                            <p:strVal val="#ppt_x"/>
                                          </p:val>
                                        </p:tav>
                                        <p:tav tm="100000">
                                          <p:val>
                                            <p:strVal val="#ppt_x"/>
                                          </p:val>
                                        </p:tav>
                                      </p:tavLst>
                                    </p:anim>
                                    <p:anim calcmode="lin" valueType="num">
                                      <p:cBhvr>
                                        <p:cTn dur="1000" fill="hold" id="13"/>
                                        <p:tgtEl>
                                          <p:spTgt spid="4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3000"/>
                            </p:stCondLst>
                            <p:childTnLst>
                              <p:par>
                                <p:cTn fill="hold" grpId="0" id="15" nodeType="afterEffect" presetClass="entr" presetID="42" presetSubtype="0">
                                  <p:stCondLst>
                                    <p:cond delay="0"/>
                                  </p:stCondLst>
                                  <p:childTnLst>
                                    <p:set>
                                      <p:cBhvr>
                                        <p:cTn dur="1" fill="hold" id="16">
                                          <p:stCondLst>
                                            <p:cond delay="0"/>
                                          </p:stCondLst>
                                        </p:cTn>
                                        <p:tgtEl>
                                          <p:spTgt spid="65"/>
                                        </p:tgtEl>
                                        <p:attrNameLst>
                                          <p:attrName>style.visibility</p:attrName>
                                        </p:attrNameLst>
                                      </p:cBhvr>
                                      <p:to>
                                        <p:strVal val="visible"/>
                                      </p:to>
                                    </p:set>
                                    <p:animEffect filter="fade" transition="in">
                                      <p:cBhvr>
                                        <p:cTn dur="1000" id="17"/>
                                        <p:tgtEl>
                                          <p:spTgt spid="65"/>
                                        </p:tgtEl>
                                      </p:cBhvr>
                                    </p:animEffect>
                                    <p:anim calcmode="lin" valueType="num">
                                      <p:cBhvr>
                                        <p:cTn dur="1000" fill="hold" id="18"/>
                                        <p:tgtEl>
                                          <p:spTgt spid="65"/>
                                        </p:tgtEl>
                                        <p:attrNameLst>
                                          <p:attrName>ppt_x</p:attrName>
                                        </p:attrNameLst>
                                      </p:cBhvr>
                                      <p:tavLst>
                                        <p:tav tm="0">
                                          <p:val>
                                            <p:strVal val="#ppt_x"/>
                                          </p:val>
                                        </p:tav>
                                        <p:tav tm="100000">
                                          <p:val>
                                            <p:strVal val="#ppt_x"/>
                                          </p:val>
                                        </p:tav>
                                      </p:tavLst>
                                    </p:anim>
                                    <p:anim calcmode="lin" valueType="num">
                                      <p:cBhvr>
                                        <p:cTn dur="1000" fill="hold" id="19"/>
                                        <p:tgtEl>
                                          <p:spTgt spid="6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4000"/>
                            </p:stCondLst>
                            <p:childTnLst>
                              <p:par>
                                <p:cTn fill="hold" id="21" nodeType="afterEffect" presetClass="entr" presetID="2" presetSubtype="8">
                                  <p:stCondLst>
                                    <p:cond delay="0"/>
                                  </p:stCondLst>
                                  <p:childTnLst>
                                    <p:set>
                                      <p:cBhvr>
                                        <p:cTn dur="1" fill="hold" id="22">
                                          <p:stCondLst>
                                            <p:cond delay="0"/>
                                          </p:stCondLst>
                                        </p:cTn>
                                        <p:tgtEl>
                                          <p:spTgt spid="66"/>
                                        </p:tgtEl>
                                        <p:attrNameLst>
                                          <p:attrName>style.visibility</p:attrName>
                                        </p:attrNameLst>
                                      </p:cBhvr>
                                      <p:to>
                                        <p:strVal val="visible"/>
                                      </p:to>
                                    </p:set>
                                    <p:anim calcmode="lin" valueType="num">
                                      <p:cBhvr additive="base">
                                        <p:cTn dur="500" fill="hold" id="23"/>
                                        <p:tgtEl>
                                          <p:spTgt spid="66"/>
                                        </p:tgtEl>
                                        <p:attrNameLst>
                                          <p:attrName>ppt_x</p:attrName>
                                        </p:attrNameLst>
                                      </p:cBhvr>
                                      <p:tavLst>
                                        <p:tav tm="0">
                                          <p:val>
                                            <p:strVal val="0-#ppt_w/2"/>
                                          </p:val>
                                        </p:tav>
                                        <p:tav tm="100000">
                                          <p:val>
                                            <p:strVal val="#ppt_x"/>
                                          </p:val>
                                        </p:tav>
                                      </p:tavLst>
                                    </p:anim>
                                    <p:anim calcmode="lin" valueType="num">
                                      <p:cBhvr additive="base">
                                        <p:cTn dur="500" fill="hold" id="24"/>
                                        <p:tgtEl>
                                          <p:spTgt spid="6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4500"/>
                            </p:stCondLst>
                            <p:childTnLst>
                              <p:par>
                                <p:cTn fill="hold" id="26" nodeType="afterEffect" presetClass="entr" presetID="2" presetSubtype="8">
                                  <p:stCondLst>
                                    <p:cond delay="0"/>
                                  </p:stCondLst>
                                  <p:childTnLst>
                                    <p:set>
                                      <p:cBhvr>
                                        <p:cTn dur="1" fill="hold" id="27">
                                          <p:stCondLst>
                                            <p:cond delay="0"/>
                                          </p:stCondLst>
                                        </p:cTn>
                                        <p:tgtEl>
                                          <p:spTgt spid="69"/>
                                        </p:tgtEl>
                                        <p:attrNameLst>
                                          <p:attrName>style.visibility</p:attrName>
                                        </p:attrNameLst>
                                      </p:cBhvr>
                                      <p:to>
                                        <p:strVal val="visible"/>
                                      </p:to>
                                    </p:set>
                                    <p:anim calcmode="lin" valueType="num">
                                      <p:cBhvr additive="base">
                                        <p:cTn dur="500" fill="hold" id="28"/>
                                        <p:tgtEl>
                                          <p:spTgt spid="69"/>
                                        </p:tgtEl>
                                        <p:attrNameLst>
                                          <p:attrName>ppt_x</p:attrName>
                                        </p:attrNameLst>
                                      </p:cBhvr>
                                      <p:tavLst>
                                        <p:tav tm="0">
                                          <p:val>
                                            <p:strVal val="0-#ppt_w/2"/>
                                          </p:val>
                                        </p:tav>
                                        <p:tav tm="100000">
                                          <p:val>
                                            <p:strVal val="#ppt_x"/>
                                          </p:val>
                                        </p:tav>
                                      </p:tavLst>
                                    </p:anim>
                                    <p:anim calcmode="lin" valueType="num">
                                      <p:cBhvr additive="base">
                                        <p:cTn dur="500" fill="hold" id="29"/>
                                        <p:tgtEl>
                                          <p:spTgt spid="6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5000"/>
                            </p:stCondLst>
                            <p:childTnLst>
                              <p:par>
                                <p:cTn fill="hold" id="31" nodeType="afterEffect" presetClass="entr" presetID="2" presetSubtype="8">
                                  <p:stCondLst>
                                    <p:cond delay="0"/>
                                  </p:stCondLst>
                                  <p:childTnLst>
                                    <p:set>
                                      <p:cBhvr>
                                        <p:cTn dur="1" fill="hold" id="32">
                                          <p:stCondLst>
                                            <p:cond delay="0"/>
                                          </p:stCondLst>
                                        </p:cTn>
                                        <p:tgtEl>
                                          <p:spTgt spid="72"/>
                                        </p:tgtEl>
                                        <p:attrNameLst>
                                          <p:attrName>style.visibility</p:attrName>
                                        </p:attrNameLst>
                                      </p:cBhvr>
                                      <p:to>
                                        <p:strVal val="visible"/>
                                      </p:to>
                                    </p:set>
                                    <p:anim calcmode="lin" valueType="num">
                                      <p:cBhvr additive="base">
                                        <p:cTn dur="500" fill="hold" id="33"/>
                                        <p:tgtEl>
                                          <p:spTgt spid="72"/>
                                        </p:tgtEl>
                                        <p:attrNameLst>
                                          <p:attrName>ppt_x</p:attrName>
                                        </p:attrNameLst>
                                      </p:cBhvr>
                                      <p:tavLst>
                                        <p:tav tm="0">
                                          <p:val>
                                            <p:strVal val="0-#ppt_w/2"/>
                                          </p:val>
                                        </p:tav>
                                        <p:tav tm="100000">
                                          <p:val>
                                            <p:strVal val="#ppt_x"/>
                                          </p:val>
                                        </p:tav>
                                      </p:tavLst>
                                    </p:anim>
                                    <p:anim calcmode="lin" valueType="num">
                                      <p:cBhvr additive="base">
                                        <p:cTn dur="500" fill="hold" id="34"/>
                                        <p:tgtEl>
                                          <p:spTgt spid="72"/>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5500"/>
                            </p:stCondLst>
                            <p:childTnLst>
                              <p:par>
                                <p:cTn fill="hold" id="36" nodeType="afterEffect" presetClass="entr" presetID="2" presetSubtype="8">
                                  <p:stCondLst>
                                    <p:cond delay="0"/>
                                  </p:stCondLst>
                                  <p:childTnLst>
                                    <p:set>
                                      <p:cBhvr>
                                        <p:cTn dur="1" fill="hold" id="37">
                                          <p:stCondLst>
                                            <p:cond delay="0"/>
                                          </p:stCondLst>
                                        </p:cTn>
                                        <p:tgtEl>
                                          <p:spTgt spid="75"/>
                                        </p:tgtEl>
                                        <p:attrNameLst>
                                          <p:attrName>style.visibility</p:attrName>
                                        </p:attrNameLst>
                                      </p:cBhvr>
                                      <p:to>
                                        <p:strVal val="visible"/>
                                      </p:to>
                                    </p:set>
                                    <p:anim calcmode="lin" valueType="num">
                                      <p:cBhvr additive="base">
                                        <p:cTn dur="500" fill="hold" id="38"/>
                                        <p:tgtEl>
                                          <p:spTgt spid="75"/>
                                        </p:tgtEl>
                                        <p:attrNameLst>
                                          <p:attrName>ppt_x</p:attrName>
                                        </p:attrNameLst>
                                      </p:cBhvr>
                                      <p:tavLst>
                                        <p:tav tm="0">
                                          <p:val>
                                            <p:strVal val="0-#ppt_w/2"/>
                                          </p:val>
                                        </p:tav>
                                        <p:tav tm="100000">
                                          <p:val>
                                            <p:strVal val="#ppt_x"/>
                                          </p:val>
                                        </p:tav>
                                      </p:tavLst>
                                    </p:anim>
                                    <p:anim calcmode="lin" valueType="num">
                                      <p:cBhvr additive="base">
                                        <p:cTn dur="500" fill="hold" id="39"/>
                                        <p:tgtEl>
                                          <p:spTgt spid="75"/>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78"/>
                                        </p:tgtEl>
                                        <p:attrNameLst>
                                          <p:attrName>style.visibility</p:attrName>
                                        </p:attrNameLst>
                                      </p:cBhvr>
                                      <p:to>
                                        <p:strVal val="visible"/>
                                      </p:to>
                                    </p:set>
                                    <p:animEffect filter="fade" transition="in">
                                      <p:cBhvr>
                                        <p:cTn dur="1000" id="43"/>
                                        <p:tgtEl>
                                          <p:spTgt spid="78"/>
                                        </p:tgtEl>
                                      </p:cBhvr>
                                    </p:animEffect>
                                    <p:anim calcmode="lin" valueType="num">
                                      <p:cBhvr>
                                        <p:cTn dur="1000" fill="hold" id="44"/>
                                        <p:tgtEl>
                                          <p:spTgt spid="78"/>
                                        </p:tgtEl>
                                        <p:attrNameLst>
                                          <p:attrName>ppt_x</p:attrName>
                                        </p:attrNameLst>
                                      </p:cBhvr>
                                      <p:tavLst>
                                        <p:tav tm="0">
                                          <p:val>
                                            <p:strVal val="#ppt_x"/>
                                          </p:val>
                                        </p:tav>
                                        <p:tav tm="100000">
                                          <p:val>
                                            <p:strVal val="#ppt_x"/>
                                          </p:val>
                                        </p:tav>
                                      </p:tavLst>
                                    </p:anim>
                                    <p:anim calcmode="lin" valueType="num">
                                      <p:cBhvr>
                                        <p:cTn dur="1000" fill="hold" id="45"/>
                                        <p:tgtEl>
                                          <p:spTgt spid="78"/>
                                        </p:tgtEl>
                                        <p:attrNameLst>
                                          <p:attrName>ppt_y</p:attrName>
                                        </p:attrNameLst>
                                      </p:cBhvr>
                                      <p:tavLst>
                                        <p:tav tm="0">
                                          <p:val>
                                            <p:strVal val="#ppt_y+.1"/>
                                          </p:val>
                                        </p:tav>
                                        <p:tav tm="100000">
                                          <p:val>
                                            <p:strVal val="#ppt_y"/>
                                          </p:val>
                                        </p:tav>
                                      </p:tavLst>
                                    </p:anim>
                                  </p:childTnLst>
                                </p:cTn>
                              </p:par>
                              <p:par>
                                <p:cTn fill="hold" id="46" nodeType="withEffect" presetClass="entr" presetID="2" presetSubtype="6">
                                  <p:stCondLst>
                                    <p:cond delay="750"/>
                                  </p:stCondLst>
                                  <p:childTnLst>
                                    <p:set>
                                      <p:cBhvr>
                                        <p:cTn dur="1" fill="hold" id="47">
                                          <p:stCondLst>
                                            <p:cond delay="0"/>
                                          </p:stCondLst>
                                        </p:cTn>
                                        <p:tgtEl>
                                          <p:spTgt spid="47"/>
                                        </p:tgtEl>
                                        <p:attrNameLst>
                                          <p:attrName>style.visibility</p:attrName>
                                        </p:attrNameLst>
                                      </p:cBhvr>
                                      <p:to>
                                        <p:strVal val="visible"/>
                                      </p:to>
                                    </p:set>
                                    <p:anim calcmode="lin" valueType="num">
                                      <p:cBhvr additive="base">
                                        <p:cTn dur="500" fill="hold" id="48"/>
                                        <p:tgtEl>
                                          <p:spTgt spid="47"/>
                                        </p:tgtEl>
                                        <p:attrNameLst>
                                          <p:attrName>ppt_x</p:attrName>
                                        </p:attrNameLst>
                                      </p:cBhvr>
                                      <p:tavLst>
                                        <p:tav tm="0">
                                          <p:val>
                                            <p:strVal val="1+#ppt_w/2"/>
                                          </p:val>
                                        </p:tav>
                                        <p:tav tm="100000">
                                          <p:val>
                                            <p:strVal val="#ppt_x"/>
                                          </p:val>
                                        </p:tav>
                                      </p:tavLst>
                                    </p:anim>
                                    <p:anim calcmode="lin" valueType="num">
                                      <p:cBhvr additive="base">
                                        <p:cTn dur="500" fill="hold" id="49"/>
                                        <p:tgtEl>
                                          <p:spTgt spid="47"/>
                                        </p:tgtEl>
                                        <p:attrNameLst>
                                          <p:attrName>ppt_y</p:attrName>
                                        </p:attrNameLst>
                                      </p:cBhvr>
                                      <p:tavLst>
                                        <p:tav tm="0">
                                          <p:val>
                                            <p:strVal val="1+#ppt_h/2"/>
                                          </p:val>
                                        </p:tav>
                                        <p:tav tm="100000">
                                          <p:val>
                                            <p:strVal val="#ppt_y"/>
                                          </p:val>
                                        </p:tav>
                                      </p:tavLst>
                                    </p:anim>
                                  </p:childTnLst>
                                </p:cTn>
                              </p:par>
                              <p:par>
                                <p:cTn fill="hold" id="50" nodeType="withEffect" presetClass="entr" presetID="2" presetSubtype="6">
                                  <p:stCondLst>
                                    <p:cond delay="750"/>
                                  </p:stCondLst>
                                  <p:childTnLst>
                                    <p:set>
                                      <p:cBhvr>
                                        <p:cTn dur="1" fill="hold" id="51">
                                          <p:stCondLst>
                                            <p:cond delay="0"/>
                                          </p:stCondLst>
                                        </p:cTn>
                                        <p:tgtEl>
                                          <p:spTgt spid="50"/>
                                        </p:tgtEl>
                                        <p:attrNameLst>
                                          <p:attrName>style.visibility</p:attrName>
                                        </p:attrNameLst>
                                      </p:cBhvr>
                                      <p:to>
                                        <p:strVal val="visible"/>
                                      </p:to>
                                    </p:set>
                                    <p:anim calcmode="lin" valueType="num">
                                      <p:cBhvr additive="base">
                                        <p:cTn dur="500" fill="hold" id="52"/>
                                        <p:tgtEl>
                                          <p:spTgt spid="50"/>
                                        </p:tgtEl>
                                        <p:attrNameLst>
                                          <p:attrName>ppt_x</p:attrName>
                                        </p:attrNameLst>
                                      </p:cBhvr>
                                      <p:tavLst>
                                        <p:tav tm="0">
                                          <p:val>
                                            <p:strVal val="1+#ppt_w/2"/>
                                          </p:val>
                                        </p:tav>
                                        <p:tav tm="100000">
                                          <p:val>
                                            <p:strVal val="#ppt_x"/>
                                          </p:val>
                                        </p:tav>
                                      </p:tavLst>
                                    </p:anim>
                                    <p:anim calcmode="lin" valueType="num">
                                      <p:cBhvr additive="base">
                                        <p:cTn dur="500" fill="hold" id="53"/>
                                        <p:tgtEl>
                                          <p:spTgt spid="50"/>
                                        </p:tgtEl>
                                        <p:attrNameLst>
                                          <p:attrName>ppt_y</p:attrName>
                                        </p:attrNameLst>
                                      </p:cBhvr>
                                      <p:tavLst>
                                        <p:tav tm="0">
                                          <p:val>
                                            <p:strVal val="1+#ppt_h/2"/>
                                          </p:val>
                                        </p:tav>
                                        <p:tav tm="100000">
                                          <p:val>
                                            <p:strVal val="#ppt_y"/>
                                          </p:val>
                                        </p:tav>
                                      </p:tavLst>
                                    </p:anim>
                                  </p:childTnLst>
                                </p:cTn>
                              </p:par>
                              <p:par>
                                <p:cTn fill="hold" id="54" nodeType="withEffect" presetClass="entr" presetID="2" presetSubtype="6">
                                  <p:stCondLst>
                                    <p:cond delay="750"/>
                                  </p:stCondLst>
                                  <p:childTnLst>
                                    <p:set>
                                      <p:cBhvr>
                                        <p:cTn dur="1" fill="hold" id="55">
                                          <p:stCondLst>
                                            <p:cond delay="0"/>
                                          </p:stCondLst>
                                        </p:cTn>
                                        <p:tgtEl>
                                          <p:spTgt spid="53"/>
                                        </p:tgtEl>
                                        <p:attrNameLst>
                                          <p:attrName>style.visibility</p:attrName>
                                        </p:attrNameLst>
                                      </p:cBhvr>
                                      <p:to>
                                        <p:strVal val="visible"/>
                                      </p:to>
                                    </p:set>
                                    <p:anim calcmode="lin" valueType="num">
                                      <p:cBhvr additive="base">
                                        <p:cTn dur="500" fill="hold" id="56"/>
                                        <p:tgtEl>
                                          <p:spTgt spid="53"/>
                                        </p:tgtEl>
                                        <p:attrNameLst>
                                          <p:attrName>ppt_x</p:attrName>
                                        </p:attrNameLst>
                                      </p:cBhvr>
                                      <p:tavLst>
                                        <p:tav tm="0">
                                          <p:val>
                                            <p:strVal val="1+#ppt_w/2"/>
                                          </p:val>
                                        </p:tav>
                                        <p:tav tm="100000">
                                          <p:val>
                                            <p:strVal val="#ppt_x"/>
                                          </p:val>
                                        </p:tav>
                                      </p:tavLst>
                                    </p:anim>
                                    <p:anim calcmode="lin" valueType="num">
                                      <p:cBhvr additive="base">
                                        <p:cTn dur="500" fill="hold" id="57"/>
                                        <p:tgtEl>
                                          <p:spTgt spid="53"/>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6">
                                  <p:stCondLst>
                                    <p:cond delay="750"/>
                                  </p:stCondLst>
                                  <p:childTnLst>
                                    <p:set>
                                      <p:cBhvr>
                                        <p:cTn dur="1" fill="hold" id="59">
                                          <p:stCondLst>
                                            <p:cond delay="0"/>
                                          </p:stCondLst>
                                        </p:cTn>
                                        <p:tgtEl>
                                          <p:spTgt spid="56"/>
                                        </p:tgtEl>
                                        <p:attrNameLst>
                                          <p:attrName>style.visibility</p:attrName>
                                        </p:attrNameLst>
                                      </p:cBhvr>
                                      <p:to>
                                        <p:strVal val="visible"/>
                                      </p:to>
                                    </p:set>
                                    <p:anim calcmode="lin" valueType="num">
                                      <p:cBhvr additive="base">
                                        <p:cTn dur="500" fill="hold" id="60"/>
                                        <p:tgtEl>
                                          <p:spTgt spid="56"/>
                                        </p:tgtEl>
                                        <p:attrNameLst>
                                          <p:attrName>ppt_x</p:attrName>
                                        </p:attrNameLst>
                                      </p:cBhvr>
                                      <p:tavLst>
                                        <p:tav tm="0">
                                          <p:val>
                                            <p:strVal val="1+#ppt_w/2"/>
                                          </p:val>
                                        </p:tav>
                                        <p:tav tm="100000">
                                          <p:val>
                                            <p:strVal val="#ppt_x"/>
                                          </p:val>
                                        </p:tav>
                                      </p:tavLst>
                                    </p:anim>
                                    <p:anim calcmode="lin" valueType="num">
                                      <p:cBhvr additive="base">
                                        <p:cTn dur="500" fill="hold" id="61"/>
                                        <p:tgtEl>
                                          <p:spTgt spid="56"/>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6">
                                  <p:stCondLst>
                                    <p:cond delay="750"/>
                                  </p:stCondLst>
                                  <p:childTnLst>
                                    <p:set>
                                      <p:cBhvr>
                                        <p:cTn dur="1" fill="hold" id="63">
                                          <p:stCondLst>
                                            <p:cond delay="0"/>
                                          </p:stCondLst>
                                        </p:cTn>
                                        <p:tgtEl>
                                          <p:spTgt spid="59"/>
                                        </p:tgtEl>
                                        <p:attrNameLst>
                                          <p:attrName>style.visibility</p:attrName>
                                        </p:attrNameLst>
                                      </p:cBhvr>
                                      <p:to>
                                        <p:strVal val="visible"/>
                                      </p:to>
                                    </p:set>
                                    <p:anim calcmode="lin" valueType="num">
                                      <p:cBhvr additive="base">
                                        <p:cTn dur="500" fill="hold" id="64"/>
                                        <p:tgtEl>
                                          <p:spTgt spid="59"/>
                                        </p:tgtEl>
                                        <p:attrNameLst>
                                          <p:attrName>ppt_x</p:attrName>
                                        </p:attrNameLst>
                                      </p:cBhvr>
                                      <p:tavLst>
                                        <p:tav tm="0">
                                          <p:val>
                                            <p:strVal val="1+#ppt_w/2"/>
                                          </p:val>
                                        </p:tav>
                                        <p:tav tm="100000">
                                          <p:val>
                                            <p:strVal val="#ppt_x"/>
                                          </p:val>
                                        </p:tav>
                                      </p:tavLst>
                                    </p:anim>
                                    <p:anim calcmode="lin" valueType="num">
                                      <p:cBhvr additive="base">
                                        <p:cTn dur="500" fill="hold" id="65"/>
                                        <p:tgtEl>
                                          <p:spTgt spid="59"/>
                                        </p:tgtEl>
                                        <p:attrNameLst>
                                          <p:attrName>ppt_y</p:attrName>
                                        </p:attrNameLst>
                                      </p:cBhvr>
                                      <p:tavLst>
                                        <p:tav tm="0">
                                          <p:val>
                                            <p:strVal val="1+#ppt_h/2"/>
                                          </p:val>
                                        </p:tav>
                                        <p:tav tm="100000">
                                          <p:val>
                                            <p:strVal val="#ppt_y"/>
                                          </p:val>
                                        </p:tav>
                                      </p:tavLst>
                                    </p:anim>
                                  </p:childTnLst>
                                </p:cTn>
                              </p:par>
                              <p:par>
                                <p:cTn fill="hold" id="66" nodeType="withEffect" presetClass="entr" presetID="2" presetSubtype="6">
                                  <p:stCondLst>
                                    <p:cond delay="750"/>
                                  </p:stCondLst>
                                  <p:childTnLst>
                                    <p:set>
                                      <p:cBhvr>
                                        <p:cTn dur="1" fill="hold" id="67">
                                          <p:stCondLst>
                                            <p:cond delay="0"/>
                                          </p:stCondLst>
                                        </p:cTn>
                                        <p:tgtEl>
                                          <p:spTgt spid="62"/>
                                        </p:tgtEl>
                                        <p:attrNameLst>
                                          <p:attrName>style.visibility</p:attrName>
                                        </p:attrNameLst>
                                      </p:cBhvr>
                                      <p:to>
                                        <p:strVal val="visible"/>
                                      </p:to>
                                    </p:set>
                                    <p:anim calcmode="lin" valueType="num">
                                      <p:cBhvr additive="base">
                                        <p:cTn dur="500" fill="hold" id="68"/>
                                        <p:tgtEl>
                                          <p:spTgt spid="62"/>
                                        </p:tgtEl>
                                        <p:attrNameLst>
                                          <p:attrName>ppt_x</p:attrName>
                                        </p:attrNameLst>
                                      </p:cBhvr>
                                      <p:tavLst>
                                        <p:tav tm="0">
                                          <p:val>
                                            <p:strVal val="1+#ppt_w/2"/>
                                          </p:val>
                                        </p:tav>
                                        <p:tav tm="100000">
                                          <p:val>
                                            <p:strVal val="#ppt_x"/>
                                          </p:val>
                                        </p:tav>
                                      </p:tavLst>
                                    </p:anim>
                                    <p:anim calcmode="lin" valueType="num">
                                      <p:cBhvr additive="base">
                                        <p:cTn dur="500" fill="hold" id="69"/>
                                        <p:tgtEl>
                                          <p:spTgt spid="62"/>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7250"/>
                            </p:stCondLst>
                            <p:childTnLst>
                              <p:par>
                                <p:cTn fill="hold" grpId="0" id="71" nodeType="afterEffect" presetClass="entr" presetID="10" presetSubtype="0">
                                  <p:stCondLst>
                                    <p:cond delay="0"/>
                                  </p:stCondLst>
                                  <p:childTnLst>
                                    <p:set>
                                      <p:cBhvr>
                                        <p:cTn dur="1" fill="hold" id="72">
                                          <p:stCondLst>
                                            <p:cond delay="0"/>
                                          </p:stCondLst>
                                        </p:cTn>
                                        <p:tgtEl>
                                          <p:spTgt spid="79"/>
                                        </p:tgtEl>
                                        <p:attrNameLst>
                                          <p:attrName>style.visibility</p:attrName>
                                        </p:attrNameLst>
                                      </p:cBhvr>
                                      <p:to>
                                        <p:strVal val="visible"/>
                                      </p:to>
                                    </p:set>
                                    <p:animEffect filter="fade" transition="in">
                                      <p:cBhvr>
                                        <p:cTn dur="1250" id="73"/>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65"/>
      <p:bldP grpId="0" spid="78"/>
      <p:bldP grpId="0" spid="7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cc1ec6b4c8718ec3729fa4977e1f43f60734446"/>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298</Paragraphs>
  <Slides>31</Slides>
  <Notes>31</Notes>
  <TotalTime>740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31</vt:i4>
      </vt:variant>
    </vt:vector>
  </HeadingPairs>
  <TitlesOfParts>
    <vt:vector baseType="lpstr" size="48">
      <vt:lpstr>Arial</vt:lpstr>
      <vt:lpstr>Calibri</vt:lpstr>
      <vt:lpstr>Calibri Light</vt:lpstr>
      <vt:lpstr>微软雅黑</vt:lpstr>
      <vt:lpstr>宋体</vt:lpstr>
      <vt:lpstr>仿宋_GB2312</vt:lpstr>
      <vt:lpstr>方正兰亭超细黑简体</vt:lpstr>
      <vt:lpstr>Impact MT Std</vt:lpstr>
      <vt:lpstr>Arial Unicode MS</vt:lpstr>
      <vt:lpstr>方正兰亭纤黑简体</vt:lpstr>
      <vt:lpstr>方正兰亭准黑_GBK</vt:lpstr>
      <vt:lpstr>Swiss911 UCm BT</vt:lpstr>
      <vt:lpstr>方正兰亭中黑_GBK</vt:lpstr>
      <vt:lpstr>Century Gothic</vt:lpstr>
      <vt:lpstr>方正兰亭黑_GBK</vt:lpstr>
      <vt:lpstr>Arial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2015-12-21T02:26:22Z</dcterms:created>
  <cp:lastModifiedBy>优品PPT</cp:lastModifiedBy>
  <dcterms:modified xsi:type="dcterms:W3CDTF">2021-08-20T11:24:41Z</dcterms:modified>
  <cp:revision>209</cp:revision>
  <dc:title>PowerPoint 演示文稿</dc:title>
</cp:coreProperties>
</file>