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image/svg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presentationml.tags+xml" PartName="/ppt/tags/tag2.xml"/>
  <Override ContentType="application/vnd.openxmlformats-officedocument.presentationml.tags+xml" PartName="/ppt/tags/tag3.xml"/>
  <Override ContentType="application/vnd.openxmlformats-officedocument.presentationml.tags+xml" PartName="/ppt/tags/tag4.xml"/>
  <Override ContentType="application/vnd.openxmlformats-officedocument.presentationml.tags+xml" PartName="/ppt/tags/tag5.xml"/>
  <Override ContentType="application/vnd.openxmlformats-officedocument.presentationml.tags+xml" PartName="/ppt/tags/tag6.xml"/>
  <Override ContentType="application/vnd.openxmlformats-officedocument.presentationml.tags+xml" PartName="/ppt/tags/tag7.xml"/>
  <Override ContentType="application/vnd.openxmlformats-officedocument.presentationml.tags+xml" PartName="/ppt/tags/tag8.xml"/>
  <Override ContentType="application/vnd.openxmlformats-officedocument.presentationml.tags+xml" PartName="/ppt/tags/tag9.xml"/>
  <Override ContentType="application/vnd.openxmlformats-officedocument.presentationml.tags+xml" PartName="/ppt/tags/tag10.xml"/>
  <Override ContentType="application/vnd.openxmlformats-officedocument.presentationml.tags+xml" PartName="/ppt/tags/tag11.xml"/>
  <Override ContentType="application/vnd.openxmlformats-officedocument.presentationml.tags+xml" PartName="/ppt/tags/tag12.xml"/>
  <Override ContentType="application/vnd.openxmlformats-officedocument.presentationml.tags+xml" PartName="/ppt/tags/tag13.xml"/>
  <Override ContentType="application/vnd.openxmlformats-officedocument.presentationml.tags+xml" PartName="/ppt/tags/tag14.xml"/>
  <Override ContentType="application/vnd.openxmlformats-officedocument.presentationml.tags+xml" PartName="/ppt/tags/tag15.xml"/>
  <Override ContentType="application/vnd.openxmlformats-officedocument.presentationml.tags+xml" PartName="/ppt/tags/tag16.xml"/>
  <Override ContentType="application/vnd.openxmlformats-officedocument.presentationml.tags+xml" PartName="/ppt/tags/tag17.xml"/>
  <Override ContentType="application/vnd.openxmlformats-officedocument.presentationml.tags+xml" PartName="/ppt/tags/tag18.xml"/>
  <Override ContentType="application/vnd.openxmlformats-officedocument.presentationml.tags+xml" PartName="/ppt/tags/tag19.xml"/>
  <Override ContentType="application/vnd.openxmlformats-officedocument.presentationml.tags+xml" PartName="/ppt/tags/tag20.xml"/>
  <Override ContentType="application/vnd.openxmlformats-officedocument.presentationml.tags+xml" PartName="/ppt/tags/tag21.xml"/>
  <Override ContentType="application/vnd.openxmlformats-officedocument.presentationml.tags+xml" PartName="/ppt/tags/tag22.xml"/>
  <Override ContentType="application/vnd.openxmlformats-officedocument.presentationml.tags+xml" PartName="/ppt/tags/tag23.xml"/>
  <Override ContentType="application/vnd.openxmlformats-officedocument.presentationml.tags+xml" PartName="/ppt/tags/tag24.xml"/>
  <Override ContentType="application/vnd.openxmlformats-officedocument.presentationml.tags+xml" PartName="/ppt/tags/tag25.xml"/>
  <Override ContentType="application/vnd.openxmlformats-officedocument.presentationml.tags+xml" PartName="/ppt/tags/tag26.xml"/>
  <Override ContentType="application/vnd.openxmlformats-officedocument.presentationml.tags+xml" PartName="/ppt/tags/tag27.xml"/>
  <Override ContentType="application/vnd.openxmlformats-officedocument.presentationml.tags+xml" PartName="/ppt/tags/tag28.xml"/>
  <Override ContentType="application/vnd.openxmlformats-officedocument.presentationml.tags+xml" PartName="/ppt/tags/tag29.xml"/>
  <Override ContentType="application/vnd.openxmlformats-officedocument.presentationml.tags+xml" PartName="/ppt/tags/tag30.xml"/>
  <Override ContentType="application/vnd.openxmlformats-officedocument.presentationml.tags+xml" PartName="/ppt/tags/tag31.xml"/>
  <Override ContentType="application/vnd.openxmlformats-officedocument.presentationml.tags+xml" PartName="/ppt/tags/tag32.xml"/>
  <Override ContentType="application/vnd.openxmlformats-officedocument.presentationml.tags+xml" PartName="/ppt/tags/tag33.xml"/>
  <Override ContentType="application/vnd.openxmlformats-officedocument.presentationml.tags+xml" PartName="/ppt/tags/tag34.xml"/>
  <Override ContentType="application/vnd.openxmlformats-officedocument.presentationml.tags+xml" PartName="/ppt/tags/tag35.xml"/>
  <Override ContentType="application/vnd.openxmlformats-officedocument.presentationml.tags+xml" PartName="/ppt/tags/tag36.xml"/>
  <Override ContentType="application/vnd.openxmlformats-officedocument.presentationml.tags+xml" PartName="/ppt/tags/tag37.xml"/>
  <Override ContentType="application/vnd.openxmlformats-officedocument.presentationml.tags+xml" PartName="/ppt/tags/tag38.xml"/>
  <Override ContentType="application/vnd.openxmlformats-officedocument.presentationml.tags+xml" PartName="/ppt/tags/tag39.xml"/>
  <Override ContentType="application/vnd.openxmlformats-officedocument.presentationml.tags+xml" PartName="/ppt/tags/tag40.xml"/>
  <Override ContentType="application/vnd.openxmlformats-officedocument.presentationml.tags+xml" PartName="/ppt/tags/tag41.xml"/>
  <Override ContentType="application/vnd.openxmlformats-officedocument.presentationml.tags+xml" PartName="/ppt/tags/tag42.xml"/>
  <Override ContentType="application/vnd.openxmlformats-officedocument.presentationml.tags+xml" PartName="/ppt/tags/tag43.xml"/>
  <Override ContentType="application/vnd.openxmlformats-officedocument.presentationml.tags+xml" PartName="/ppt/tags/tag44.xml"/>
  <Override ContentType="application/vnd.openxmlformats-officedocument.presentationml.tags+xml" PartName="/ppt/tags/tag45.xml"/>
  <Override ContentType="application/vnd.openxmlformats-officedocument.presentationml.tags+xml" PartName="/ppt/tags/tag46.xml"/>
  <Override ContentType="application/vnd.openxmlformats-officedocument.presentationml.tags+xml" PartName="/ppt/tags/tag47.xml"/>
  <Override ContentType="application/vnd.openxmlformats-officedocument.presentationml.tags+xml" PartName="/ppt/tags/tag48.xml"/>
  <Override ContentType="application/vnd.openxmlformats-officedocument.presentationml.tags+xml" PartName="/ppt/tags/tag49.xml"/>
  <Override ContentType="application/vnd.openxmlformats-officedocument.presentationml.tags+xml" PartName="/ppt/tags/tag50.xml"/>
  <Override ContentType="application/vnd.openxmlformats-officedocument.presentationml.tags+xml" PartName="/ppt/tags/tag51.xml"/>
  <Override ContentType="application/vnd.openxmlformats-officedocument.presentationml.tags+xml" PartName="/ppt/tags/tag52.xml"/>
  <Override ContentType="application/vnd.openxmlformats-officedocument.presentationml.tags+xml" PartName="/ppt/tags/tag53.xml"/>
  <Override ContentType="application/vnd.openxmlformats-officedocument.presentationml.tags+xml" PartName="/ppt/tags/tag54.xml"/>
  <Override ContentType="application/vnd.openxmlformats-officedocument.presentationml.tags+xml" PartName="/ppt/tags/tag55.xml"/>
  <Override ContentType="application/vnd.openxmlformats-officedocument.presentationml.tags+xml" PartName="/ppt/tags/tag56.xml"/>
  <Override ContentType="application/vnd.openxmlformats-officedocument.presentationml.tags+xml" PartName="/ppt/tags/tag57.xml"/>
  <Override ContentType="application/vnd.openxmlformats-officedocument.presentationml.tags+xml" PartName="/ppt/tags/tag58.xml"/>
  <Override ContentType="application/vnd.openxmlformats-officedocument.presentationml.tags+xml" PartName="/ppt/tags/tag59.xml"/>
  <Override ContentType="application/vnd.openxmlformats-officedocument.presentationml.tags+xml" PartName="/ppt/tags/tag60.xml"/>
  <Override ContentType="application/vnd.openxmlformats-officedocument.presentationml.tags+xml" PartName="/ppt/tags/tag61.xml"/>
  <Override ContentType="application/vnd.openxmlformats-officedocument.presentationml.tags+xml" PartName="/ppt/tags/tag62.xml"/>
  <Override ContentType="application/vnd.openxmlformats-officedocument.presentationml.tags+xml" PartName="/ppt/tags/tag63.xml"/>
  <Override ContentType="application/vnd.openxmlformats-officedocument.presentationml.tags+xml" PartName="/ppt/tags/tag64.xml"/>
  <Override ContentType="application/vnd.openxmlformats-officedocument.presentationml.tags+xml" PartName="/ppt/tags/tag65.xml"/>
  <Override ContentType="application/vnd.openxmlformats-officedocument.presentationml.tags+xml" PartName="/ppt/tags/tag66.xml"/>
  <Override ContentType="application/vnd.openxmlformats-officedocument.presentationml.tags+xml" PartName="/ppt/tags/tag67.xml"/>
  <Override ContentType="application/vnd.openxmlformats-officedocument.presentationml.tags+xml" PartName="/ppt/tags/tag68.xml"/>
  <Override ContentType="application/vnd.openxmlformats-officedocument.presentationml.tags+xml" PartName="/ppt/tags/tag69.xml"/>
  <Override ContentType="application/vnd.openxmlformats-officedocument.presentationml.tags+xml" PartName="/ppt/tags/tag70.xml"/>
  <Override ContentType="application/vnd.openxmlformats-officedocument.presentationml.tags+xml" PartName="/ppt/tags/tag71.xml"/>
  <Override ContentType="application/vnd.openxmlformats-officedocument.presentationml.tags+xml" PartName="/ppt/tags/tag72.xml"/>
  <Override ContentType="application/vnd.openxmlformats-officedocument.presentationml.tags+xml" PartName="/ppt/tags/tag73.xml"/>
  <Override ContentType="application/vnd.openxmlformats-officedocument.presentationml.tags+xml" PartName="/ppt/tags/tag74.xml"/>
  <Override ContentType="application/vnd.openxmlformats-officedocument.presentationml.tags+xml" PartName="/ppt/tags/tag75.xml"/>
  <Override ContentType="application/vnd.openxmlformats-officedocument.presentationml.tags+xml" PartName="/ppt/tags/tag76.xml"/>
  <Override ContentType="application/vnd.openxmlformats-officedocument.presentationml.tags+xml" PartName="/ppt/tags/tag77.xml"/>
  <Override ContentType="application/vnd.openxmlformats-officedocument.presentationml.tags+xml" PartName="/ppt/tags/tag78.xml"/>
  <Override ContentType="application/vnd.openxmlformats-officedocument.presentationml.tags+xml" PartName="/ppt/tags/tag79.xml"/>
  <Override ContentType="application/vnd.openxmlformats-officedocument.presentationml.tags+xml" PartName="/ppt/tags/tag80.xml"/>
  <Override ContentType="application/vnd.openxmlformats-officedocument.presentationml.tags+xml" PartName="/ppt/tags/tag81.xml"/>
  <Override ContentType="application/vnd.openxmlformats-officedocument.presentationml.tags+xml" PartName="/ppt/tags/tag82.xml"/>
  <Override ContentType="application/vnd.openxmlformats-officedocument.presentationml.tags+xml" PartName="/ppt/tags/tag83.xml"/>
  <Override ContentType="application/vnd.openxmlformats-officedocument.presentationml.tags+xml" PartName="/ppt/tags/tag84.xml"/>
  <Override ContentType="application/vnd.openxmlformats-officedocument.presentationml.tags+xml" PartName="/ppt/tags/tag85.xml"/>
  <Override ContentType="application/vnd.openxmlformats-officedocument.presentationml.tags+xml" PartName="/ppt/tags/tag86.xml"/>
  <Override ContentType="application/vnd.openxmlformats-officedocument.presentationml.tags+xml" PartName="/ppt/tags/tag87.xml"/>
  <Override ContentType="application/vnd.openxmlformats-officedocument.presentationml.tags+xml" PartName="/ppt/tags/tag88.xml"/>
  <Override ContentType="application/vnd.openxmlformats-officedocument.presentationml.tags+xml" PartName="/ppt/tags/tag89.xml"/>
  <Override ContentType="application/vnd.openxmlformats-officedocument.presentationml.tags+xml" PartName="/ppt/tags/tag90.xml"/>
  <Override ContentType="application/vnd.openxmlformats-officedocument.presentationml.tags+xml" PartName="/ppt/tags/tag91.xml"/>
  <Override ContentType="application/vnd.openxmlformats-officedocument.presentationml.tags+xml" PartName="/ppt/tags/tag92.xml"/>
  <Override ContentType="application/vnd.openxmlformats-officedocument.presentationml.tags+xml" PartName="/ppt/tags/tag93.xml"/>
  <Override ContentType="application/vnd.openxmlformats-officedocument.presentationml.tags+xml" PartName="/ppt/tags/tag94.xml"/>
  <Override ContentType="application/vnd.openxmlformats-officedocument.presentationml.tags+xml" PartName="/ppt/tags/tag95.xml"/>
  <Override ContentType="application/vnd.openxmlformats-officedocument.presentationml.tags+xml" PartName="/ppt/tags/tag96.xml"/>
  <Override ContentType="application/vnd.openxmlformats-officedocument.presentationml.tags+xml" PartName="/ppt/tags/tag97.xml"/>
  <Override ContentType="application/vnd.openxmlformats-officedocument.presentationml.tags+xml" PartName="/ppt/tags/tag98.xml"/>
  <Override ContentType="application/vnd.openxmlformats-officedocument.presentationml.tags+xml" PartName="/ppt/tags/tag99.xml"/>
  <Override ContentType="application/vnd.openxmlformats-officedocument.presentationml.tags+xml" PartName="/ppt/tags/tag100.xml"/>
  <Override ContentType="application/vnd.openxmlformats-officedocument.presentationml.tags+xml" PartName="/ppt/tags/tag101.xml"/>
  <Override ContentType="application/vnd.openxmlformats-officedocument.presentationml.tags+xml" PartName="/ppt/tags/tag102.xml"/>
  <Override ContentType="application/vnd.openxmlformats-officedocument.presentationml.tags+xml" PartName="/ppt/tags/tag103.xml"/>
  <Override ContentType="application/vnd.openxmlformats-officedocument.presentationml.tags+xml" PartName="/ppt/tags/tag104.xml"/>
  <Override ContentType="application/vnd.openxmlformats-officedocument.presentationml.tags+xml" PartName="/ppt/tags/tag105.xml"/>
  <Override ContentType="application/vnd.openxmlformats-officedocument.presentationml.tags+xml" PartName="/ppt/tags/tag106.xml"/>
  <Override ContentType="application/vnd.openxmlformats-officedocument.presentationml.tags+xml" PartName="/ppt/tags/tag107.xml"/>
  <Override ContentType="application/vnd.openxmlformats-officedocument.presentationml.tags+xml" PartName="/ppt/tags/tag108.xml"/>
  <Override ContentType="application/vnd.openxmlformats-officedocument.presentationml.tags+xml" PartName="/ppt/tags/tag109.xml"/>
  <Override ContentType="application/vnd.openxmlformats-officedocument.presentationml.tags+xml" PartName="/ppt/tags/tag110.xml"/>
  <Override ContentType="application/vnd.openxmlformats-officedocument.presentationml.tags+xml" PartName="/ppt/tags/tag111.xml"/>
  <Override ContentType="application/vnd.openxmlformats-officedocument.presentationml.tags+xml" PartName="/ppt/tags/tag112.xml"/>
  <Override ContentType="application/vnd.openxmlformats-officedocument.presentationml.tags+xml" PartName="/ppt/tags/tag113.xml"/>
  <Override ContentType="application/vnd.openxmlformats-officedocument.presentationml.tags+xml" PartName="/ppt/tags/tag114.xml"/>
  <Override ContentType="application/vnd.openxmlformats-officedocument.presentationml.tags+xml" PartName="/ppt/tags/tag115.xml"/>
  <Override ContentType="application/vnd.openxmlformats-officedocument.presentationml.tags+xml" PartName="/ppt/tags/tag116.xml"/>
  <Override ContentType="application/vnd.openxmlformats-officedocument.presentationml.tags+xml" PartName="/ppt/tags/tag117.xml"/>
  <Override ContentType="application/vnd.openxmlformats-officedocument.presentationml.tags+xml" PartName="/ppt/tags/tag118.xml"/>
  <Override ContentType="application/vnd.openxmlformats-officedocument.presentationml.tags+xml" PartName="/ppt/tags/tag119.xml"/>
  <Override ContentType="application/vnd.openxmlformats-officedocument.presentationml.tags+xml" PartName="/ppt/tags/tag120.xml"/>
  <Override ContentType="application/vnd.openxmlformats-officedocument.presentationml.tags+xml" PartName="/ppt/tags/tag121.xml"/>
  <Override ContentType="application/vnd.openxmlformats-officedocument.presentationml.tags+xml" PartName="/ppt/tags/tag122.xml"/>
  <Override ContentType="application/vnd.openxmlformats-officedocument.presentationml.tags+xml" PartName="/ppt/tags/tag123.xml"/>
  <Override ContentType="application/vnd.openxmlformats-officedocument.presentationml.tags+xml" PartName="/ppt/tags/tag124.xml"/>
  <Override ContentType="application/vnd.openxmlformats-officedocument.presentationml.tags+xml" PartName="/ppt/tags/tag125.xml"/>
  <Override ContentType="application/vnd.openxmlformats-officedocument.presentationml.tags+xml" PartName="/ppt/tags/tag126.xml"/>
  <Override ContentType="application/vnd.openxmlformats-officedocument.presentationml.tags+xml" PartName="/ppt/tags/tag127.xml"/>
  <Override ContentType="application/vnd.openxmlformats-officedocument.presentationml.tags+xml" PartName="/ppt/tags/tag128.xml"/>
  <Override ContentType="application/vnd.openxmlformats-officedocument.presentationml.tags+xml" PartName="/ppt/tags/tag129.xml"/>
  <Override ContentType="application/vnd.openxmlformats-officedocument.presentationml.tags+xml" PartName="/ppt/tags/tag130.xml"/>
  <Override ContentType="application/vnd.openxmlformats-officedocument.presentationml.tags+xml" PartName="/ppt/tags/tag131.xml"/>
  <Override ContentType="application/vnd.openxmlformats-officedocument.presentationml.tags+xml" PartName="/ppt/tags/tag132.xml"/>
  <Override ContentType="application/vnd.openxmlformats-officedocument.presentationml.tags+xml" PartName="/ppt/tags/tag133.xml"/>
  <Override ContentType="application/vnd.openxmlformats-officedocument.presentationml.tags+xml" PartName="/ppt/tags/tag134.xml"/>
  <Override ContentType="application/vnd.openxmlformats-officedocument.presentationml.tags+xml" PartName="/ppt/tags/tag135.xml"/>
  <Override ContentType="application/vnd.openxmlformats-officedocument.presentationml.tags+xml" PartName="/ppt/tags/tag136.xml"/>
  <Override ContentType="application/vnd.openxmlformats-officedocument.presentationml.tags+xml" PartName="/ppt/tags/tag137.xml"/>
  <Override ContentType="application/vnd.openxmlformats-officedocument.presentationml.tags+xml" PartName="/ppt/tags/tag138.xml"/>
  <Override ContentType="application/vnd.openxmlformats-officedocument.presentationml.tags+xml" PartName="/ppt/tags/tag139.xml"/>
  <Override ContentType="application/vnd.openxmlformats-officedocument.presentationml.tags+xml" PartName="/ppt/tags/tag140.xml"/>
  <Override ContentType="application/vnd.openxmlformats-officedocument.presentationml.tags+xml" PartName="/ppt/tags/tag141.xml"/>
  <Override ContentType="application/vnd.openxmlformats-officedocument.presentationml.tags+xml" PartName="/ppt/tags/tag142.xml"/>
  <Override ContentType="application/vnd.openxmlformats-officedocument.presentationml.tags+xml" PartName="/ppt/tags/tag143.xml"/>
  <Override ContentType="application/vnd.openxmlformats-officedocument.presentationml.tags+xml" PartName="/ppt/tags/tag144.xml"/>
  <Override ContentType="application/vnd.openxmlformats-officedocument.presentationml.tags+xml" PartName="/ppt/tags/tag145.xml"/>
  <Override ContentType="application/vnd.openxmlformats-officedocument.presentationml.tags+xml" PartName="/ppt/tags/tag146.xml"/>
  <Override ContentType="application/vnd.openxmlformats-officedocument.presentationml.tags+xml" PartName="/ppt/tags/tag147.xml"/>
  <Override ContentType="application/vnd.openxmlformats-officedocument.presentationml.tags+xml" PartName="/ppt/tags/tag148.xml"/>
  <Override ContentType="application/vnd.openxmlformats-officedocument.presentationml.tags+xml" PartName="/ppt/tags/tag149.xml"/>
  <Override ContentType="application/vnd.openxmlformats-officedocument.presentationml.tags+xml" PartName="/ppt/tags/tag150.xml"/>
  <Override ContentType="application/vnd.openxmlformats-officedocument.presentationml.tags+xml" PartName="/ppt/tags/tag151.xml"/>
  <Override ContentType="application/vnd.openxmlformats-officedocument.presentationml.tags+xml" PartName="/ppt/tags/tag152.xml"/>
  <Override ContentType="application/vnd.openxmlformats-officedocument.presentationml.tags+xml" PartName="/ppt/tags/tag153.xml"/>
  <Override ContentType="application/vnd.openxmlformats-officedocument.presentationml.tags+xml" PartName="/ppt/tags/tag154.xml"/>
  <Override ContentType="application/vnd.openxmlformats-officedocument.presentationml.tags+xml" PartName="/ppt/tags/tag155.xml"/>
  <Override ContentType="application/vnd.openxmlformats-officedocument.presentationml.tags+xml" PartName="/ppt/tags/tag156.xml"/>
  <Override ContentType="application/vnd.openxmlformats-officedocument.presentationml.tags+xml" PartName="/ppt/tags/tag157.xml"/>
  <Override ContentType="application/vnd.openxmlformats-officedocument.presentationml.tags+xml" PartName="/ppt/tags/tag158.xml"/>
  <Override ContentType="application/vnd.openxmlformats-officedocument.presentationml.tags+xml" PartName="/ppt/tags/tag159.xml"/>
  <Override ContentType="application/vnd.openxmlformats-officedocument.presentationml.tags+xml" PartName="/ppt/tags/tag160.xml"/>
  <Override ContentType="application/vnd.openxmlformats-officedocument.presentationml.tags+xml" PartName="/ppt/tags/tag161.xml"/>
  <Override ContentType="application/vnd.openxmlformats-officedocument.presentationml.tags+xml" PartName="/ppt/tags/tag162.xml"/>
  <Override ContentType="application/vnd.openxmlformats-officedocument.presentationml.tags+xml" PartName="/ppt/tags/tag163.xml"/>
  <Override ContentType="application/vnd.openxmlformats-officedocument.presentationml.tags+xml" PartName="/ppt/tags/tag164.xml"/>
  <Override ContentType="application/vnd.openxmlformats-officedocument.presentationml.tags+xml" PartName="/ppt/tags/tag165.xml"/>
  <Override ContentType="application/vnd.openxmlformats-officedocument.presentationml.tags+xml" PartName="/ppt/tags/tag166.xml"/>
  <Override ContentType="application/vnd.openxmlformats-officedocument.presentationml.tags+xml" PartName="/ppt/tags/tag167.xml"/>
  <Override ContentType="application/vnd.openxmlformats-officedocument.presentationml.tags+xml" PartName="/ppt/tags/tag168.xml"/>
  <Override ContentType="application/vnd.openxmlformats-officedocument.presentationml.tags+xml" PartName="/ppt/tags/tag169.xml"/>
  <Override ContentType="application/vnd.openxmlformats-officedocument.presentationml.tags+xml" PartName="/ppt/tags/tag170.xml"/>
  <Override ContentType="application/vnd.openxmlformats-officedocument.presentationml.tags+xml" PartName="/ppt/tags/tag171.xml"/>
  <Override ContentType="application/vnd.openxmlformats-officedocument.presentationml.tags+xml" PartName="/ppt/tags/tag172.xml"/>
  <Override ContentType="application/vnd.openxmlformats-officedocument.presentationml.tags+xml" PartName="/ppt/tags/tag173.xml"/>
  <Override ContentType="application/vnd.openxmlformats-officedocument.presentationml.tags+xml" PartName="/ppt/tags/tag174.xml"/>
  <Override ContentType="application/vnd.openxmlformats-officedocument.presentationml.tags+xml" PartName="/ppt/tags/tag175.xml"/>
  <Override ContentType="application/vnd.openxmlformats-officedocument.presentationml.tags+xml" PartName="/ppt/tags/tag176.xml"/>
  <Override ContentType="application/vnd.openxmlformats-officedocument.presentationml.tags+xml" PartName="/ppt/tags/tag177.xml"/>
  <Override ContentType="application/vnd.openxmlformats-officedocument.presentationml.tags+xml" PartName="/ppt/tags/tag178.xml"/>
  <Override ContentType="application/vnd.openxmlformats-officedocument.presentationml.tags+xml" PartName="/ppt/tags/tag179.xml"/>
  <Override ContentType="application/vnd.openxmlformats-officedocument.presentationml.tags+xml" PartName="/ppt/tags/tag180.xml"/>
  <Override ContentType="application/vnd.openxmlformats-officedocument.presentationml.tags+xml" PartName="/ppt/tags/tag181.xml"/>
  <Override ContentType="application/vnd.openxmlformats-officedocument.presentationml.tags+xml" PartName="/ppt/tags/tag182.xml"/>
  <Override ContentType="application/vnd.openxmlformats-officedocument.presentationml.tags+xml" PartName="/ppt/tags/tag183.xml"/>
  <Override ContentType="application/vnd.openxmlformats-officedocument.presentationml.tags+xml" PartName="/ppt/tags/tag184.xml"/>
  <Override ContentType="application/vnd.openxmlformats-officedocument.presentationml.tags+xml" PartName="/ppt/tags/tag185.xml"/>
  <Override ContentType="application/vnd.openxmlformats-officedocument.presentationml.tags+xml" PartName="/ppt/tags/tag186.xml"/>
  <Override ContentType="application/vnd.openxmlformats-officedocument.presentationml.tags+xml" PartName="/ppt/tags/tag187.xml"/>
  <Override ContentType="application/vnd.openxmlformats-officedocument.presentationml.tags+xml" PartName="/ppt/tags/tag188.xml"/>
  <Override ContentType="application/vnd.openxmlformats-officedocument.presentationml.tags+xml" PartName="/ppt/tags/tag189.xml"/>
  <Override ContentType="application/vnd.openxmlformats-officedocument.presentationml.tags+xml" PartName="/ppt/tags/tag190.xml"/>
  <Override ContentType="application/vnd.openxmlformats-officedocument.presentationml.tags+xml" PartName="/ppt/tags/tag191.xml"/>
  <Override ContentType="application/vnd.openxmlformats-officedocument.presentationml.tags+xml" PartName="/ppt/tags/tag192.xml"/>
  <Override ContentType="application/vnd.openxmlformats-officedocument.presentationml.tags+xml" PartName="/ppt/tags/tag193.xml"/>
  <Override ContentType="application/vnd.openxmlformats-officedocument.presentationml.tags+xml" PartName="/ppt/tags/tag194.xml"/>
  <Override ContentType="application/vnd.openxmlformats-officedocument.presentationml.tags+xml" PartName="/ppt/tags/tag195.xml"/>
  <Override ContentType="application/vnd.openxmlformats-officedocument.presentationml.tags+xml" PartName="/ppt/tags/tag196.xml"/>
  <Override ContentType="application/vnd.openxmlformats-officedocument.presentationml.tags+xml" PartName="/ppt/tags/tag197.xml"/>
  <Override ContentType="application/vnd.openxmlformats-officedocument.presentationml.tags+xml" PartName="/ppt/tags/tag198.xml"/>
  <Override ContentType="application/vnd.openxmlformats-officedocument.presentationml.tags+xml" PartName="/ppt/tags/tag199.xml"/>
  <Override ContentType="application/vnd.openxmlformats-officedocument.presentationml.tags+xml" PartName="/ppt/tags/tag200.xml"/>
  <Override ContentType="application/vnd.openxmlformats-officedocument.presentationml.tags+xml" PartName="/ppt/tags/tag201.xml"/>
  <Override ContentType="application/vnd.openxmlformats-officedocument.presentationml.tags+xml" PartName="/ppt/tags/tag202.xml"/>
  <Override ContentType="application/vnd.openxmlformats-officedocument.presentationml.tags+xml" PartName="/ppt/tags/tag203.xml"/>
  <Override ContentType="application/vnd.openxmlformats-officedocument.presentationml.tags+xml" PartName="/ppt/tags/tag204.xml"/>
  <Override ContentType="application/vnd.openxmlformats-officedocument.presentationml.tags+xml" PartName="/ppt/tags/tag205.xml"/>
  <Override ContentType="application/vnd.openxmlformats-officedocument.presentationml.tags+xml" PartName="/ppt/tags/tag206.xml"/>
  <Override ContentType="application/vnd.openxmlformats-officedocument.presentationml.tags+xml" PartName="/ppt/tags/tag207.xml"/>
  <Override ContentType="application/vnd.openxmlformats-officedocument.presentationml.tags+xml" PartName="/ppt/tags/tag208.xml"/>
  <Override ContentType="application/vnd.openxmlformats-officedocument.presentationml.tags+xml" PartName="/ppt/tags/tag209.xml"/>
  <Override ContentType="application/vnd.openxmlformats-officedocument.presentationml.tags+xml" PartName="/ppt/tags/tag210.xml"/>
  <Override ContentType="application/vnd.openxmlformats-officedocument.presentationml.tags+xml" PartName="/ppt/tags/tag211.xml"/>
  <Override ContentType="application/vnd.openxmlformats-officedocument.presentationml.tags+xml" PartName="/ppt/tags/tag212.xml"/>
  <Override ContentType="application/vnd.openxmlformats-officedocument.presentationml.tags+xml" PartName="/ppt/tags/tag213.xml"/>
  <Override ContentType="application/vnd.openxmlformats-officedocument.presentationml.tags+xml" PartName="/ppt/tags/tag214.xml"/>
  <Override ContentType="application/vnd.openxmlformats-officedocument.presentationml.tags+xml" PartName="/ppt/tags/tag215.xml"/>
  <Override ContentType="application/vnd.openxmlformats-officedocument.presentationml.tags+xml" PartName="/ppt/tags/tag216.xml"/>
  <Override ContentType="application/vnd.openxmlformats-officedocument.presentationml.tags+xml" PartName="/ppt/tags/tag217.xml"/>
  <Override ContentType="application/vnd.openxmlformats-officedocument.presentationml.tags+xml" PartName="/ppt/tags/tag218.xml"/>
  <Override ContentType="application/vnd.openxmlformats-officedocument.presentationml.tags+xml" PartName="/ppt/tags/tag219.xml"/>
  <Override ContentType="application/vnd.openxmlformats-officedocument.presentationml.tags+xml" PartName="/ppt/tags/tag220.xml"/>
  <Override ContentType="application/vnd.openxmlformats-officedocument.presentationml.tags+xml" PartName="/ppt/tags/tag221.xml"/>
  <Override ContentType="application/vnd.openxmlformats-officedocument.presentationml.tags+xml" PartName="/ppt/tags/tag222.xml"/>
  <Override ContentType="application/vnd.openxmlformats-officedocument.presentationml.tags+xml" PartName="/ppt/tags/tag223.xml"/>
  <Override ContentType="application/vnd.openxmlformats-officedocument.presentationml.tags+xml" PartName="/ppt/tags/tag224.xml"/>
  <Override ContentType="application/vnd.openxmlformats-officedocument.presentationml.tags+xml" PartName="/ppt/tags/tag225.xml"/>
  <Override ContentType="application/vnd.openxmlformats-officedocument.presentationml.tags+xml" PartName="/ppt/tags/tag226.xml"/>
  <Override ContentType="application/vnd.openxmlformats-officedocument.presentationml.tags+xml" PartName="/ppt/tags/tag227.xml"/>
  <Override ContentType="application/vnd.openxmlformats-officedocument.presentationml.tags+xml" PartName="/ppt/tags/tag228.xml"/>
  <Override ContentType="application/vnd.openxmlformats-officedocument.presentationml.tags+xml" PartName="/ppt/tags/tag229.xml"/>
  <Override ContentType="application/vnd.openxmlformats-officedocument.presentationml.tags+xml" PartName="/ppt/tags/tag230.xml"/>
  <Override ContentType="application/vnd.openxmlformats-officedocument.presentationml.tags+xml" PartName="/ppt/tags/tag231.xml"/>
  <Override ContentType="application/vnd.openxmlformats-officedocument.presentationml.tags+xml" PartName="/ppt/tags/tag232.xml"/>
  <Override ContentType="application/vnd.openxmlformats-officedocument.presentationml.tags+xml" PartName="/ppt/tags/tag233.xml"/>
  <Override ContentType="application/vnd.openxmlformats-officedocument.presentationml.tags+xml" PartName="/ppt/tags/tag234.xml"/>
  <Override ContentType="application/vnd.openxmlformats-officedocument.presentationml.tags+xml" PartName="/ppt/tags/tag235.xml"/>
  <Override ContentType="application/vnd.openxmlformats-officedocument.presentationml.tags+xml" PartName="/ppt/tags/tag236.xml"/>
  <Override ContentType="application/vnd.openxmlformats-officedocument.presentationml.tags+xml" PartName="/ppt/tags/tag237.xml"/>
  <Override ContentType="application/vnd.openxmlformats-officedocument.presentationml.tags+xml" PartName="/ppt/tags/tag238.xml"/>
  <Override ContentType="application/vnd.openxmlformats-officedocument.presentationml.tags+xml" PartName="/ppt/tags/tag239.xml"/>
  <Override ContentType="application/vnd.openxmlformats-officedocument.presentationml.tags+xml" PartName="/ppt/tags/tag240.xml"/>
  <Override ContentType="application/vnd.openxmlformats-officedocument.presentationml.tags+xml" PartName="/ppt/tags/tag241.xml"/>
  <Override ContentType="application/vnd.openxmlformats-officedocument.presentationml.tags+xml" PartName="/ppt/tags/tag242.xml"/>
  <Override ContentType="application/vnd.openxmlformats-officedocument.presentationml.tags+xml" PartName="/ppt/tags/tag243.xml"/>
  <Override ContentType="application/vnd.openxmlformats-officedocument.presentationml.tags+xml" PartName="/ppt/tags/tag244.xml"/>
  <Override ContentType="application/vnd.openxmlformats-officedocument.presentationml.tags+xml" PartName="/ppt/tags/tag245.xml"/>
  <Override ContentType="application/vnd.openxmlformats-officedocument.presentationml.tags+xml" PartName="/ppt/tags/tag246.xml"/>
  <Override ContentType="application/vnd.openxmlformats-officedocument.presentationml.tags+xml" PartName="/ppt/tags/tag247.xml"/>
  <Override ContentType="application/vnd.openxmlformats-officedocument.presentationml.tags+xml" PartName="/ppt/tags/tag248.xml"/>
  <Override ContentType="application/vnd.openxmlformats-officedocument.presentationml.tags+xml" PartName="/ppt/tags/tag249.xml"/>
  <Override ContentType="application/vnd.openxmlformats-officedocument.presentationml.tags+xml" PartName="/ppt/tags/tag250.xml"/>
  <Override ContentType="application/vnd.openxmlformats-officedocument.presentationml.tags+xml" PartName="/ppt/tags/tag251.xml"/>
  <Override ContentType="application/vnd.openxmlformats-officedocument.presentationml.tags+xml" PartName="/ppt/tags/tag252.xml"/>
  <Override ContentType="application/vnd.openxmlformats-officedocument.presentationml.tags+xml" PartName="/ppt/tags/tag253.xml"/>
  <Override ContentType="application/vnd.openxmlformats-officedocument.presentationml.tags+xml" PartName="/ppt/tags/tag254.xml"/>
  <Override ContentType="application/vnd.openxmlformats-officedocument.presentationml.tags+xml" PartName="/ppt/tags/tag255.xml"/>
  <Override ContentType="application/vnd.openxmlformats-officedocument.presentationml.tags+xml" PartName="/ppt/tags/tag256.xml"/>
  <Override ContentType="application/vnd.openxmlformats-officedocument.presentationml.tags+xml" PartName="/ppt/tags/tag257.xml"/>
  <Override ContentType="application/vnd.openxmlformats-officedocument.presentationml.tags+xml" PartName="/ppt/tags/tag258.xml"/>
  <Override ContentType="application/vnd.openxmlformats-officedocument.presentationml.tags+xml" PartName="/ppt/tags/tag259.xml"/>
  <Override ContentType="application/vnd.openxmlformats-officedocument.presentationml.tags+xml" PartName="/ppt/tags/tag260.xml"/>
  <Override ContentType="application/vnd.openxmlformats-officedocument.presentationml.tags+xml" PartName="/ppt/tags/tag261.xml"/>
  <Override ContentType="application/vnd.openxmlformats-officedocument.presentationml.tags+xml" PartName="/ppt/tags/tag262.xml"/>
  <Override ContentType="application/vnd.openxmlformats-officedocument.presentationml.tags+xml" PartName="/ppt/tags/tag263.xml"/>
  <Override ContentType="application/vnd.openxmlformats-officedocument.presentationml.tags+xml" PartName="/ppt/tags/tag264.xml"/>
  <Override ContentType="application/vnd.openxmlformats-officedocument.presentationml.tags+xml" PartName="/ppt/tags/tag265.xml"/>
  <Override ContentType="application/vnd.openxmlformats-officedocument.presentationml.tags+xml" PartName="/ppt/tags/tag266.xml"/>
  <Override ContentType="application/vnd.openxmlformats-officedocument.presentationml.tags+xml" PartName="/ppt/tags/tag267.xml"/>
  <Override ContentType="application/vnd.openxmlformats-officedocument.presentationml.tags+xml" PartName="/ppt/tags/tag268.xml"/>
  <Override ContentType="application/vnd.openxmlformats-officedocument.presentationml.tags+xml" PartName="/ppt/tags/tag269.xml"/>
  <Override ContentType="application/vnd.openxmlformats-officedocument.presentationml.tags+xml" PartName="/ppt/tags/tag270.xml"/>
  <Override ContentType="application/vnd.openxmlformats-officedocument.presentationml.tags+xml" PartName="/ppt/tags/tag271.xml"/>
  <Override ContentType="application/vnd.openxmlformats-officedocument.presentationml.tags+xml" PartName="/ppt/tags/tag272.xml"/>
  <Override ContentType="application/vnd.openxmlformats-officedocument.presentationml.tags+xml" PartName="/ppt/tags/tag273.xml"/>
  <Override ContentType="application/vnd.openxmlformats-officedocument.presentationml.tags+xml" PartName="/ppt/tags/tag274.xml"/>
  <Override ContentType="application/vnd.openxmlformats-officedocument.presentationml.tags+xml" PartName="/ppt/tags/tag275.xml"/>
  <Override ContentType="application/vnd.openxmlformats-officedocument.presentationml.tags+xml" PartName="/ppt/tags/tag276.xml"/>
  <Override ContentType="application/vnd.openxmlformats-officedocument.presentationml.tags+xml" PartName="/ppt/tags/tag277.xml"/>
  <Override ContentType="application/vnd.openxmlformats-officedocument.presentationml.tags+xml" PartName="/ppt/tags/tag278.xml"/>
  <Override ContentType="application/vnd.openxmlformats-officedocument.presentationml.tags+xml" PartName="/ppt/tags/tag279.xml"/>
  <Override ContentType="application/vnd.openxmlformats-officedocument.presentationml.tags+xml" PartName="/ppt/tags/tag280.xml"/>
  <Override ContentType="application/vnd.openxmlformats-officedocument.presentationml.tags+xml" PartName="/ppt/tags/tag281.xml"/>
  <Override ContentType="application/vnd.openxmlformats-officedocument.presentationml.tags+xml" PartName="/ppt/tags/tag282.xml"/>
  <Override ContentType="application/vnd.openxmlformats-officedocument.presentationml.tags+xml" PartName="/ppt/tags/tag283.xml"/>
  <Override ContentType="application/vnd.openxmlformats-officedocument.presentationml.tags+xml" PartName="/ppt/tags/tag284.xml"/>
  <Override ContentType="application/vnd.openxmlformats-officedocument.presentationml.tags+xml" PartName="/ppt/tags/tag285.xml"/>
  <Override ContentType="application/vnd.openxmlformats-officedocument.presentationml.tags+xml" PartName="/ppt/tags/tag286.xml"/>
  <Override ContentType="application/vnd.openxmlformats-officedocument.presentationml.tags+xml" PartName="/ppt/tags/tag287.xml"/>
  <Override ContentType="application/vnd.openxmlformats-officedocument.presentationml.tags+xml" PartName="/ppt/tags/tag288.xml"/>
  <Override ContentType="application/vnd.openxmlformats-officedocument.presentationml.tags+xml" PartName="/ppt/tags/tag289.xml"/>
  <Override ContentType="application/vnd.openxmlformats-officedocument.presentationml.tags+xml" PartName="/ppt/tags/tag290.xml"/>
  <Override ContentType="application/vnd.openxmlformats-officedocument.presentationml.tags+xml" PartName="/ppt/tags/tag291.xml"/>
  <Override ContentType="application/vnd.openxmlformats-officedocument.presentationml.tags+xml" PartName="/ppt/tags/tag292.xml"/>
  <Override ContentType="application/vnd.openxmlformats-officedocument.presentationml.tags+xml" PartName="/ppt/tags/tag293.xml"/>
  <Override ContentType="application/vnd.openxmlformats-officedocument.presentationml.tags+xml" PartName="/ppt/tags/tag294.xml"/>
  <Override ContentType="application/vnd.openxmlformats-officedocument.presentationml.tags+xml" PartName="/ppt/tags/tag295.xml"/>
  <Override ContentType="application/vnd.openxmlformats-officedocument.presentationml.tags+xml" PartName="/ppt/tags/tag296.xml"/>
  <Override ContentType="application/vnd.openxmlformats-officedocument.presentationml.tags+xml" PartName="/ppt/tags/tag297.xml"/>
  <Override ContentType="application/vnd.openxmlformats-officedocument.presentationml.tags+xml" PartName="/ppt/tags/tag298.xml"/>
  <Override ContentType="application/vnd.openxmlformats-officedocument.presentationml.tags+xml" PartName="/ppt/tags/tag299.xml"/>
  <Override ContentType="application/vnd.openxmlformats-officedocument.presentationml.tags+xml" PartName="/ppt/tags/tag300.xml"/>
  <Override ContentType="application/vnd.openxmlformats-officedocument.presentationml.tags+xml" PartName="/ppt/tags/tag301.xml"/>
  <Override ContentType="application/vnd.openxmlformats-officedocument.presentationml.tags+xml" PartName="/ppt/tags/tag302.xml"/>
  <Override ContentType="application/vnd.openxmlformats-officedocument.presentationml.tags+xml" PartName="/ppt/tags/tag303.xml"/>
  <Override ContentType="application/vnd.openxmlformats-officedocument.presentationml.tags+xml" PartName="/ppt/tags/tag304.xml"/>
  <Override ContentType="application/vnd.openxmlformats-officedocument.presentationml.tags+xml" PartName="/ppt/tags/tag305.xml"/>
  <Override ContentType="application/vnd.openxmlformats-officedocument.presentationml.tags+xml" PartName="/ppt/tags/tag306.xml"/>
  <Override ContentType="application/vnd.openxmlformats-officedocument.presentationml.tags+xml" PartName="/ppt/tags/tag307.xml"/>
  <Override ContentType="application/vnd.openxmlformats-officedocument.presentationml.tags+xml" PartName="/ppt/tags/tag308.xml"/>
  <Override ContentType="application/vnd.openxmlformats-officedocument.presentationml.tags+xml" PartName="/ppt/tags/tag309.xml"/>
  <Override ContentType="application/vnd.openxmlformats-officedocument.presentationml.tags+xml" PartName="/ppt/tags/tag310.xml"/>
  <Override ContentType="application/vnd.openxmlformats-officedocument.presentationml.tags+xml" PartName="/ppt/tags/tag311.xml"/>
  <Override ContentType="application/vnd.openxmlformats-officedocument.presentationml.tags+xml" PartName="/ppt/tags/tag312.xml"/>
  <Override ContentType="application/vnd.openxmlformats-officedocument.presentationml.tags+xml" PartName="/ppt/tags/tag313.xml"/>
  <Override ContentType="application/vnd.openxmlformats-officedocument.presentationml.tags+xml" PartName="/ppt/tags/tag314.xml"/>
  <Override ContentType="application/vnd.openxmlformats-officedocument.presentationml.tags+xml" PartName="/ppt/tags/tag315.xml"/>
  <Override ContentType="application/vnd.openxmlformats-officedocument.presentationml.tags+xml" PartName="/ppt/tags/tag316.xml"/>
  <Override ContentType="application/vnd.openxmlformats-officedocument.presentationml.tags+xml" PartName="/ppt/tags/tag317.xml"/>
  <Override ContentType="application/vnd.openxmlformats-officedocument.presentationml.tags+xml" PartName="/ppt/tags/tag318.xml"/>
  <Override ContentType="application/vnd.openxmlformats-officedocument.presentationml.tags+xml" PartName="/ppt/tags/tag319.xml"/>
  <Override ContentType="application/vnd.openxmlformats-officedocument.presentationml.tags+xml" PartName="/ppt/tags/tag320.xml"/>
  <Override ContentType="application/vnd.openxmlformats-officedocument.presentationml.tags+xml" PartName="/ppt/tags/tag321.xml"/>
  <Override ContentType="application/vnd.openxmlformats-officedocument.presentationml.tags+xml" PartName="/ppt/tags/tag322.xml"/>
  <Override ContentType="application/vnd.openxmlformats-officedocument.presentationml.tags+xml" PartName="/ppt/tags/tag323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"/>
  </p:notesMasterIdLst>
  <p:sldIdLst>
    <p:sldId id="257" r:id="rId4"/>
    <p:sldId id="315" r:id="rId5"/>
    <p:sldId id="316" r:id="rId6"/>
    <p:sldId id="321" r:id="rId7"/>
    <p:sldId id="322" r:id="rId8"/>
    <p:sldId id="323" r:id="rId9"/>
    <p:sldId id="288" r:id="rId10"/>
    <p:sldId id="317" r:id="rId11"/>
    <p:sldId id="302" r:id="rId12"/>
    <p:sldId id="304" r:id="rId13"/>
    <p:sldId id="326" r:id="rId14"/>
    <p:sldId id="327" r:id="rId15"/>
    <p:sldId id="318" r:id="rId16"/>
    <p:sldId id="328" r:id="rId17"/>
    <p:sldId id="301" r:id="rId18"/>
    <p:sldId id="329" r:id="rId19"/>
    <p:sldId id="331" r:id="rId20"/>
    <p:sldId id="319" r:id="rId21"/>
    <p:sldId id="295" r:id="rId22"/>
    <p:sldId id="332" r:id="rId23"/>
    <p:sldId id="333" r:id="rId24"/>
    <p:sldId id="334" r:id="rId25"/>
    <p:sldId id="335" r:id="rId26"/>
    <p:sldId id="336" r:id="rId27"/>
    <p:sldId id="337" r:id="rId28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16" autoAdjust="0"/>
    <p:restoredTop sz="96314" autoAdjust="0"/>
  </p:normalViewPr>
  <p:slideViewPr>
    <p:cSldViewPr snapToGrid="0">
      <p:cViewPr varScale="1">
        <p:scale>
          <a:sx n="106" d="100"/>
          <a:sy n="106" d="100"/>
        </p:scale>
        <p:origin x="8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slides/slide24.xml" Type="http://schemas.openxmlformats.org/officeDocument/2006/relationships/slide"/><Relationship Id="rId28" Target="slides/slide25.xml" Type="http://schemas.openxmlformats.org/officeDocument/2006/relationships/slide"/><Relationship Id="rId29" Target="tags/tag323.xml" Type="http://schemas.openxmlformats.org/officeDocument/2006/relationships/tags"/><Relationship Id="rId3" Target="notesMasters/notesMaster1.xml" Type="http://schemas.openxmlformats.org/officeDocument/2006/relationships/notesMaster"/><Relationship Id="rId30" Target="presProps.xml" Type="http://schemas.openxmlformats.org/officeDocument/2006/relationships/presProps"/><Relationship Id="rId31" Target="viewProps.xml" Type="http://schemas.openxmlformats.org/officeDocument/2006/relationships/viewProps"/><Relationship Id="rId32" Target="theme/theme1.xml" Type="http://schemas.openxmlformats.org/officeDocument/2006/relationships/theme"/><Relationship Id="rId33" Target="tableStyles.xml" Type="http://schemas.openxmlformats.org/officeDocument/2006/relationships/tableStyles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A61DAC-B713-4F50-B570-CFC9A1AC8FA1}" type="datetimeFigureOut">
              <a:rPr lang="zh-CN" altLang="en-US" smtClean="0"/>
              <a:t>2021/1/25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BA3BB1-702B-499D-98FB-06B35E6DF7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408231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498359271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46F3415-0A6E-4DE3-88B2-28E302089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E31FD0E-70F4-4FE8-BC80-B6DA28E8BE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A527977-21C6-4B35-81A1-E9ACD6844F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A2CC75-8280-4D50-8556-C2874ADEF926}" type="datetimeFigureOut">
              <a:rPr lang="zh-CN" altLang="en-US" smtClean="0"/>
              <a:t>2021/1/25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50C14C7-634C-47F0-B111-6D43CB091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47A43F5-75A1-4409-ADD1-D790DF592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656934730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95EA7536-D96F-400A-84FA-EE04318685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D80802C-D1E2-4C80-BE8C-D027A1D80D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5BE6F8-219E-413C-B399-2A6399D61F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A2CC75-8280-4D50-8556-C2874ADEF926}" type="datetimeFigureOut">
              <a:rPr lang="zh-CN" altLang="en-US" smtClean="0"/>
              <a:t>2021/1/25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479AEE5-26EE-4C85-8E5E-E86011772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AC8C42C-BCED-4376-A8E1-FBA47CCFA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FC8E0B0-E21F-4372-8D0F-E401BD7F0C7D}"/>
              </a:ext>
            </a:extLst>
          </p:cNvPr>
          <p:cNvSpPr txBox="1"/>
          <p:nvPr userDrawn="1"/>
        </p:nvSpPr>
        <p:spPr>
          <a:xfrm>
            <a:off x="4218317" y="2286000"/>
            <a:ext cx="3027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>
                <a:solidFill>
                  <a:schemeClr val="bg1"/>
                </a:solidFill>
              </a:rPr>
              <a:t>www.tukuppt.com </a:t>
            </a:r>
            <a:r>
              <a:rPr lang="zh-CN" altLang="en-US">
                <a:solidFill>
                  <a:schemeClr val="bg1"/>
                </a:solidFill>
              </a:rPr>
              <a:t>熊猫办公 高效办公在熊猫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2A85526C-BB76-4590-B86E-39951DF37361}"/>
              </a:ext>
            </a:extLst>
          </p:cNvPr>
          <p:cNvSpPr txBox="1"/>
          <p:nvPr userDrawn="1"/>
        </p:nvSpPr>
        <p:spPr>
          <a:xfrm>
            <a:off x="4218316" y="3678129"/>
            <a:ext cx="5503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>
                <a:solidFill>
                  <a:schemeClr val="bg1"/>
                </a:solidFill>
              </a:rPr>
              <a:t>该作品版权为熊猫办公所有，请勿盗版，否则我们将按照</a:t>
            </a:r>
            <a:r>
              <a:rPr lang="en-US" altLang="zh-CN">
                <a:solidFill>
                  <a:schemeClr val="bg1"/>
                </a:solidFill>
                <a:effectLst/>
              </a:rPr>
              <a:t>《</a:t>
            </a:r>
            <a:r>
              <a:rPr lang="zh-CN" altLang="en-US">
                <a:solidFill>
                  <a:schemeClr val="bg1"/>
                </a:solidFill>
                <a:effectLst/>
              </a:rPr>
              <a:t>中华人民共和国著作权法</a:t>
            </a:r>
            <a:r>
              <a:rPr lang="en-US" altLang="zh-CN">
                <a:solidFill>
                  <a:schemeClr val="bg1"/>
                </a:solidFill>
                <a:effectLst/>
              </a:rPr>
              <a:t>》</a:t>
            </a:r>
            <a:r>
              <a:rPr lang="zh-CN" altLang="en-US">
                <a:solidFill>
                  <a:schemeClr val="bg1"/>
                </a:solidFill>
                <a:effectLst/>
              </a:rPr>
              <a:t>进行维权工作。</a:t>
            </a:r>
            <a:endParaRPr lang="zh-CN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val="3417712001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875976163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988502788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165322440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367946131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025144637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661790760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137547174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022115773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C06C8B-3FFA-465E-BBD4-66F625EA9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8D2C06C-38E0-4052-90C3-34D76C49CE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B14FF9F-64CF-48F0-9865-817A3C6713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A2CC75-8280-4D50-8556-C2874ADEF926}" type="datetimeFigureOut">
              <a:rPr lang="zh-CN" altLang="en-US" smtClean="0"/>
              <a:t>2021/1/25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BDFB08F-E192-48E0-9032-C1389CE0C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6655902-398F-4442-BFD8-731BAF5AA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341148024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813953185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688813448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2823319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ACA5E3A-4A41-4F73-A3A1-EC72B0904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29AFC29-6332-4492-9285-A0418B56BE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5A3F6DF-3B49-481C-8199-D371B240C9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A2CC75-8280-4D50-8556-C2874ADEF926}" type="datetimeFigureOut">
              <a:rPr lang="zh-CN" altLang="en-US" smtClean="0"/>
              <a:t>2021/1/25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98FB59-4AA8-45EA-9B9E-82D9B84BE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CB2A394-124D-4F37-9BD3-DD17561AE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499000005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5F11B9-A495-4E50-B767-C28445DE4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2E66B8F-31CE-4C4A-BA93-E9868EAF51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70A5FB8-642F-4221-8862-0F7DC55DB4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462E781-5F45-47EB-85D1-75BCC226BA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A2CC75-8280-4D50-8556-C2874ADEF926}" type="datetimeFigureOut">
              <a:rPr lang="zh-CN" altLang="en-US" smtClean="0"/>
              <a:t>2021/1/25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E229F42-3063-4EC2-A927-2B503755B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A99879A-EFE9-4C35-8BC8-83B215514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3833D195-E0F0-4A1F-A202-0098D1ADA074}"/>
              </a:ext>
            </a:extLst>
          </p:cNvPr>
          <p:cNvSpPr txBox="1"/>
          <p:nvPr userDrawn="1"/>
        </p:nvSpPr>
        <p:spPr>
          <a:xfrm>
            <a:off x="1507659" y="6900862"/>
            <a:ext cx="9024281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b="1">
                <a:solidFill>
                  <a:srgbClr val="E6E6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版权声明</a:t>
            </a:r>
          </a:p>
          <a:p>
            <a:pPr algn="just">
              <a:lnSpc>
                <a:spcPct val="150000"/>
              </a:lnSpc>
            </a:pPr>
            <a:endParaRPr lang="zh-CN" altLang="en-US" sz="1200">
              <a:solidFill>
                <a:srgbClr val="E6E6E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200">
                <a:solidFill>
                  <a:srgbClr val="E6E6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感谢您下载平台上提供的</a:t>
            </a:r>
            <a:r>
              <a:rPr lang="en-US" altLang="zh-CN" sz="1200">
                <a:solidFill>
                  <a:srgbClr val="E6E6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rgbClr val="E6E6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作品，为了您和熊猫办公以及原创作者的利益，请勿复制、传播、销售，否则将承担法律责任！熊猫办公将对作品进行维权，按照传播下载次数进行十倍的索取赔偿！</a:t>
            </a:r>
            <a:endParaRPr lang="en-US" altLang="zh-CN" sz="1200">
              <a:solidFill>
                <a:srgbClr val="E6E6E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endParaRPr lang="zh-CN" altLang="en-US" sz="1200">
              <a:solidFill>
                <a:srgbClr val="E6E6E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1200">
                <a:solidFill>
                  <a:srgbClr val="E6E6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200">
                <a:solidFill>
                  <a:srgbClr val="E6E6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在熊猫办公出售的</a:t>
            </a:r>
            <a:r>
              <a:rPr lang="en-US" altLang="zh-CN" sz="1200">
                <a:solidFill>
                  <a:srgbClr val="E6E6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rgbClr val="E6E6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模板是免版税类（</a:t>
            </a:r>
            <a:r>
              <a:rPr lang="en-US" altLang="zh-CN" sz="1200">
                <a:solidFill>
                  <a:srgbClr val="E6E6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RF</a:t>
            </a:r>
            <a:r>
              <a:rPr lang="zh-CN" altLang="en-US" sz="1200">
                <a:solidFill>
                  <a:srgbClr val="E6E6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>
                <a:solidFill>
                  <a:srgbClr val="E6E6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Royalty-Free</a:t>
            </a:r>
            <a:r>
              <a:rPr lang="zh-CN" altLang="en-US" sz="1200">
                <a:solidFill>
                  <a:srgbClr val="E6E6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）正版受</a:t>
            </a:r>
            <a:r>
              <a:rPr lang="en-US" altLang="zh-CN" sz="1200">
                <a:solidFill>
                  <a:srgbClr val="E6E6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200">
                <a:solidFill>
                  <a:srgbClr val="E6E6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中国人民共和国著作法</a:t>
            </a:r>
            <a:r>
              <a:rPr lang="en-US" altLang="zh-CN" sz="1200">
                <a:solidFill>
                  <a:srgbClr val="E6E6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200">
                <a:solidFill>
                  <a:srgbClr val="E6E6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1200">
                <a:solidFill>
                  <a:srgbClr val="E6E6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200">
                <a:solidFill>
                  <a:srgbClr val="E6E6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世界版权公约</a:t>
            </a:r>
            <a:r>
              <a:rPr lang="en-US" altLang="zh-CN" sz="1200">
                <a:solidFill>
                  <a:srgbClr val="E6E6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200">
                <a:solidFill>
                  <a:srgbClr val="E6E6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的保护，作品的所有权、版权和著作权归熊猫办公所有，您下载的是</a:t>
            </a:r>
            <a:r>
              <a:rPr lang="en-US" altLang="zh-CN" sz="1200">
                <a:solidFill>
                  <a:srgbClr val="E6E6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rgbClr val="E6E6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模板素材的使用权。</a:t>
            </a:r>
          </a:p>
          <a:p>
            <a:pPr algn="just">
              <a:lnSpc>
                <a:spcPct val="150000"/>
              </a:lnSpc>
            </a:pPr>
            <a:r>
              <a:rPr lang="en-US" altLang="zh-CN" sz="1200">
                <a:solidFill>
                  <a:srgbClr val="E6E6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200">
                <a:solidFill>
                  <a:srgbClr val="E6E6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不得将熊猫办公的</a:t>
            </a:r>
            <a:r>
              <a:rPr lang="en-US" altLang="zh-CN" sz="1200">
                <a:solidFill>
                  <a:srgbClr val="E6E6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rgbClr val="E6E6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模板、</a:t>
            </a:r>
            <a:r>
              <a:rPr lang="en-US" altLang="zh-CN" sz="1200">
                <a:solidFill>
                  <a:srgbClr val="E6E6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rgbClr val="E6E6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素材，本身用于再出售，或者出租、出借、转让、分销、发布或者作为礼物供他人使用，不得转授权、出卖、转让本协议或者本协议中的权利。</a:t>
            </a:r>
          </a:p>
        </p:txBody>
      </p:sp>
    </p:spTree>
    <p:extLst>
      <p:ext uri="{BB962C8B-B14F-4D97-AF65-F5344CB8AC3E}">
        <p14:creationId val="1707420797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C999036-B6F6-4846-9EBC-2D1E21016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601D12E-4C54-40ED-BAD5-EA824CE69E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C456FEA-986E-44D7-8675-9006DB4F6D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C4BD64E-F292-41EA-A7CE-2DC8902639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4E11F10-D94A-4C55-9672-1DE9FA8F66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93CE2B1-BCED-4AF2-9798-454A9C47D9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A2CC75-8280-4D50-8556-C2874ADEF926}" type="datetimeFigureOut">
              <a:rPr lang="zh-CN" altLang="en-US" smtClean="0"/>
              <a:t>2021/1/25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7E462DE-4C04-437B-9047-D94E6CB3B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243BDB45-E029-4677-94CB-8A1A3DFA5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D3D9BAE8-EEAB-4B4B-B844-309602C9257B}"/>
              </a:ext>
            </a:extLst>
          </p:cNvPr>
          <p:cNvSpPr txBox="1"/>
          <p:nvPr userDrawn="1"/>
        </p:nvSpPr>
        <p:spPr>
          <a:xfrm>
            <a:off x="-10304584" y="1807785"/>
            <a:ext cx="9024281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b="1">
                <a:solidFill>
                  <a:srgbClr val="E6E6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版权声明</a:t>
            </a:r>
          </a:p>
          <a:p>
            <a:pPr algn="just">
              <a:lnSpc>
                <a:spcPct val="150000"/>
              </a:lnSpc>
            </a:pPr>
            <a:endParaRPr lang="zh-CN" altLang="en-US" sz="1200">
              <a:solidFill>
                <a:srgbClr val="E6E6E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200">
                <a:solidFill>
                  <a:srgbClr val="E6E6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感谢您下载平台上提供的</a:t>
            </a:r>
            <a:r>
              <a:rPr lang="en-US" altLang="zh-CN" sz="1200">
                <a:solidFill>
                  <a:srgbClr val="E6E6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rgbClr val="E6E6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作品，为了您和熊猫办公以及原创作者的利益，请勿复制、传播、销售，否则将承担法律责任！熊猫办公将对作品进行维权，按照传播下载次数进行十倍的索取赔偿！</a:t>
            </a:r>
            <a:endParaRPr lang="en-US" altLang="zh-CN" sz="1200">
              <a:solidFill>
                <a:srgbClr val="E6E6E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endParaRPr lang="zh-CN" altLang="en-US" sz="1200">
              <a:solidFill>
                <a:srgbClr val="E6E6E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1200">
                <a:solidFill>
                  <a:srgbClr val="E6E6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200">
                <a:solidFill>
                  <a:srgbClr val="E6E6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在熊猫办公出售的</a:t>
            </a:r>
            <a:r>
              <a:rPr lang="en-US" altLang="zh-CN" sz="1200">
                <a:solidFill>
                  <a:srgbClr val="E6E6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rgbClr val="E6E6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模板是免版税类（</a:t>
            </a:r>
            <a:r>
              <a:rPr lang="en-US" altLang="zh-CN" sz="1200">
                <a:solidFill>
                  <a:srgbClr val="E6E6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RF</a:t>
            </a:r>
            <a:r>
              <a:rPr lang="zh-CN" altLang="en-US" sz="1200">
                <a:solidFill>
                  <a:srgbClr val="E6E6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>
                <a:solidFill>
                  <a:srgbClr val="E6E6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Royalty-Free</a:t>
            </a:r>
            <a:r>
              <a:rPr lang="zh-CN" altLang="en-US" sz="1200">
                <a:solidFill>
                  <a:srgbClr val="E6E6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）正版受</a:t>
            </a:r>
            <a:r>
              <a:rPr lang="en-US" altLang="zh-CN" sz="1200">
                <a:solidFill>
                  <a:srgbClr val="E6E6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200">
                <a:solidFill>
                  <a:srgbClr val="E6E6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中国人民共和国著作法</a:t>
            </a:r>
            <a:r>
              <a:rPr lang="en-US" altLang="zh-CN" sz="1200">
                <a:solidFill>
                  <a:srgbClr val="E6E6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200">
                <a:solidFill>
                  <a:srgbClr val="E6E6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1200">
                <a:solidFill>
                  <a:srgbClr val="E6E6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200">
                <a:solidFill>
                  <a:srgbClr val="E6E6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世界版权公约</a:t>
            </a:r>
            <a:r>
              <a:rPr lang="en-US" altLang="zh-CN" sz="1200">
                <a:solidFill>
                  <a:srgbClr val="E6E6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200">
                <a:solidFill>
                  <a:srgbClr val="E6E6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的保护，作品的所有权、版权和著作权归熊猫办公所有，您下载的是</a:t>
            </a:r>
            <a:r>
              <a:rPr lang="en-US" altLang="zh-CN" sz="1200">
                <a:solidFill>
                  <a:srgbClr val="E6E6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rgbClr val="E6E6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模板素材的使用权。</a:t>
            </a:r>
          </a:p>
          <a:p>
            <a:pPr algn="just">
              <a:lnSpc>
                <a:spcPct val="150000"/>
              </a:lnSpc>
            </a:pPr>
            <a:r>
              <a:rPr lang="en-US" altLang="zh-CN" sz="1200">
                <a:solidFill>
                  <a:srgbClr val="E6E6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200">
                <a:solidFill>
                  <a:srgbClr val="E6E6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不得将熊猫办公的</a:t>
            </a:r>
            <a:r>
              <a:rPr lang="en-US" altLang="zh-CN" sz="1200">
                <a:solidFill>
                  <a:srgbClr val="E6E6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rgbClr val="E6E6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模板、</a:t>
            </a:r>
            <a:r>
              <a:rPr lang="en-US" altLang="zh-CN" sz="1200">
                <a:solidFill>
                  <a:srgbClr val="E6E6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rgbClr val="E6E6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素材，本身用于再出售，或者出租、出借、转让、分销、发布或者作为礼物供他人使用，不得转授权、出卖、转让本协议或者本协议中的权利。</a:t>
            </a:r>
          </a:p>
        </p:txBody>
      </p:sp>
    </p:spTree>
    <p:extLst>
      <p:ext uri="{BB962C8B-B14F-4D97-AF65-F5344CB8AC3E}">
        <p14:creationId val="1283774871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E41ED8-8C3F-4EB3-92C5-33A0EAF46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E4D1BAF-403B-4803-86C6-1E3AD3ABD1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A2CC75-8280-4D50-8556-C2874ADEF926}" type="datetimeFigureOut">
              <a:rPr lang="zh-CN" altLang="en-US" smtClean="0"/>
              <a:t>2021/1/25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2AA558D-D833-4A3D-AAC9-04655BB32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EE9AE99-6EBB-4793-8E85-3D8E148BB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195341209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9222988-F7A5-40D8-93C2-FFC76DD6F1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A2CC75-8280-4D50-8556-C2874ADEF926}" type="datetimeFigureOut">
              <a:rPr lang="zh-CN" altLang="en-US" smtClean="0"/>
              <a:t>2021/1/25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09A7AB5-A93E-4BB9-B456-29E36D7D4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06456C9-71B0-4254-B323-89F5CF60F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646335171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CD1FAB-B226-4561-BB40-894687518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DFEEBC1-5908-46CD-8BE4-D21430F30C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0A38BA2-129C-4C83-91E4-70AE5F4B0E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57F831B-A5D5-4402-B859-E8CC69FFA6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A2CC75-8280-4D50-8556-C2874ADEF926}" type="datetimeFigureOut">
              <a:rPr lang="zh-CN" altLang="en-US" smtClean="0"/>
              <a:t>2021/1/25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431C191-134A-47F1-A55C-C841FFD6C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DD292E3-562D-4157-963D-FA5B17C5F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341335020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9576ED4-9A28-4464-992D-FC79EF3E4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9F03FEC-A4CC-4EAF-8556-78DF6C6E3A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19E19BE-2FE5-436F-9DEC-0CF4090257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A6F6EAA-3DF6-4EA4-9068-AEE5F78EF1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A2CC75-8280-4D50-8556-C2874ADEF926}" type="datetimeFigureOut">
              <a:rPr lang="zh-CN" altLang="en-US" smtClean="0"/>
              <a:t>2021/1/25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26C1105-777B-4977-97DA-DF5E17BD7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A560B3E-6416-47DC-A8AE-3951B072C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080288769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830311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>
        <p15:guide id="1" orient="horz" pos="2304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04" userDrawn="1">
          <p15:clr>
            <a:srgbClr val="F26B43"/>
          </p15:clr>
        </p15:guide>
        <p15:guide id="4" pos="7368" userDrawn="1">
          <p15:clr>
            <a:srgbClr val="F26B43"/>
          </p15:clr>
        </p15:guide>
        <p15:guide id="5" orient="horz" pos="560" userDrawn="1">
          <p15:clr>
            <a:srgbClr val="F26B43"/>
          </p15:clr>
        </p15:guide>
        <p15:guide id="6" orient="horz" pos="624" userDrawn="1">
          <p15:clr>
            <a:srgbClr val="F26B43"/>
          </p15:clr>
        </p15:guide>
        <p15:guide id="7" orient="horz" pos="4056" userDrawn="1">
          <p15:clr>
            <a:srgbClr val="F26B43"/>
          </p15:clr>
        </p15:guide>
        <p15:guide id="8" orient="horz" pos="399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165519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10" Target="../tags/tag90.xml" Type="http://schemas.openxmlformats.org/officeDocument/2006/relationships/tags"/><Relationship Id="rId11" Target="../tags/tag91.xml" Type="http://schemas.openxmlformats.org/officeDocument/2006/relationships/tags"/><Relationship Id="rId12" Target="../tags/tag92.xml" Type="http://schemas.openxmlformats.org/officeDocument/2006/relationships/tags"/><Relationship Id="rId13" Target="../tags/tag93.xml" Type="http://schemas.openxmlformats.org/officeDocument/2006/relationships/tags"/><Relationship Id="rId14" Target="../media/image1.png" Type="http://schemas.openxmlformats.org/officeDocument/2006/relationships/image"/><Relationship Id="rId15" Target="../media/image8.svg" Type="http://schemas.openxmlformats.org/officeDocument/2006/relationships/image"/><Relationship Id="rId16" Target="../tags/tag94.xml" Type="http://schemas.openxmlformats.org/officeDocument/2006/relationships/tags"/><Relationship Id="rId17" Target="../tags/tag95.xml" Type="http://schemas.openxmlformats.org/officeDocument/2006/relationships/tags"/><Relationship Id="rId2" Target="../tags/tag82.xml" Type="http://schemas.openxmlformats.org/officeDocument/2006/relationships/tags"/><Relationship Id="rId3" Target="../tags/tag83.xml" Type="http://schemas.openxmlformats.org/officeDocument/2006/relationships/tags"/><Relationship Id="rId4" Target="../tags/tag84.xml" Type="http://schemas.openxmlformats.org/officeDocument/2006/relationships/tags"/><Relationship Id="rId5" Target="../tags/tag85.xml" Type="http://schemas.openxmlformats.org/officeDocument/2006/relationships/tags"/><Relationship Id="rId6" Target="../tags/tag86.xml" Type="http://schemas.openxmlformats.org/officeDocument/2006/relationships/tags"/><Relationship Id="rId7" Target="../tags/tag87.xml" Type="http://schemas.openxmlformats.org/officeDocument/2006/relationships/tags"/><Relationship Id="rId8" Target="../tags/tag88.xml" Type="http://schemas.openxmlformats.org/officeDocument/2006/relationships/tags"/><Relationship Id="rId9" Target="../tags/tag89.xml" Type="http://schemas.openxmlformats.org/officeDocument/2006/relationships/tags"/></Relationships>
</file>

<file path=ppt/slides/_rels/slide11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10" Target="../tags/tag103.xml" Type="http://schemas.openxmlformats.org/officeDocument/2006/relationships/tags"/><Relationship Id="rId11" Target="../tags/tag104.xml" Type="http://schemas.openxmlformats.org/officeDocument/2006/relationships/tags"/><Relationship Id="rId12" Target="../tags/tag105.xml" Type="http://schemas.openxmlformats.org/officeDocument/2006/relationships/tags"/><Relationship Id="rId13" Target="../tags/tag106.xml" Type="http://schemas.openxmlformats.org/officeDocument/2006/relationships/tags"/><Relationship Id="rId14" Target="../tags/tag107.xml" Type="http://schemas.openxmlformats.org/officeDocument/2006/relationships/tags"/><Relationship Id="rId15" Target="../tags/tag108.xml" Type="http://schemas.openxmlformats.org/officeDocument/2006/relationships/tags"/><Relationship Id="rId16" Target="../tags/tag109.xml" Type="http://schemas.openxmlformats.org/officeDocument/2006/relationships/tags"/><Relationship Id="rId17" Target="../tags/tag110.xml" Type="http://schemas.openxmlformats.org/officeDocument/2006/relationships/tags"/><Relationship Id="rId18" Target="../tags/tag111.xml" Type="http://schemas.openxmlformats.org/officeDocument/2006/relationships/tags"/><Relationship Id="rId19" Target="../tags/tag112.xml" Type="http://schemas.openxmlformats.org/officeDocument/2006/relationships/tags"/><Relationship Id="rId2" Target="../tags/tag96.xml" Type="http://schemas.openxmlformats.org/officeDocument/2006/relationships/tags"/><Relationship Id="rId20" Target="../tags/tag113.xml" Type="http://schemas.openxmlformats.org/officeDocument/2006/relationships/tags"/><Relationship Id="rId21" Target="../tags/tag114.xml" Type="http://schemas.openxmlformats.org/officeDocument/2006/relationships/tags"/><Relationship Id="rId22" Target="../tags/tag115.xml" Type="http://schemas.openxmlformats.org/officeDocument/2006/relationships/tags"/><Relationship Id="rId23" Target="../tags/tag116.xml" Type="http://schemas.openxmlformats.org/officeDocument/2006/relationships/tags"/><Relationship Id="rId24" Target="../tags/tag117.xml" Type="http://schemas.openxmlformats.org/officeDocument/2006/relationships/tags"/><Relationship Id="rId25" Target="../tags/tag118.xml" Type="http://schemas.openxmlformats.org/officeDocument/2006/relationships/tags"/><Relationship Id="rId26" Target="../tags/tag119.xml" Type="http://schemas.openxmlformats.org/officeDocument/2006/relationships/tags"/><Relationship Id="rId27" Target="../tags/tag120.xml" Type="http://schemas.openxmlformats.org/officeDocument/2006/relationships/tags"/><Relationship Id="rId3" Target="../tags/tag97.xml" Type="http://schemas.openxmlformats.org/officeDocument/2006/relationships/tags"/><Relationship Id="rId4" Target="../tags/tag98.xml" Type="http://schemas.openxmlformats.org/officeDocument/2006/relationships/tags"/><Relationship Id="rId5" Target="../tags/tag99.xml" Type="http://schemas.openxmlformats.org/officeDocument/2006/relationships/tags"/><Relationship Id="rId6" Target="../tags/tag100.xml" Type="http://schemas.openxmlformats.org/officeDocument/2006/relationships/tags"/><Relationship Id="rId7" Target="../tags/tag101.xml" Type="http://schemas.openxmlformats.org/officeDocument/2006/relationships/tags"/><Relationship Id="rId8" Target="../media/image9.jpeg" Type="http://schemas.openxmlformats.org/officeDocument/2006/relationships/image"/><Relationship Id="rId9" Target="../tags/tag102.xml" Type="http://schemas.openxmlformats.org/officeDocument/2006/relationships/tags"/></Relationships>
</file>

<file path=ppt/slides/_rels/slide12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10" Target="../tags/tag129.xml" Type="http://schemas.openxmlformats.org/officeDocument/2006/relationships/tags"/><Relationship Id="rId11" Target="../tags/tag130.xml" Type="http://schemas.openxmlformats.org/officeDocument/2006/relationships/tags"/><Relationship Id="rId12" Target="../tags/tag131.xml" Type="http://schemas.openxmlformats.org/officeDocument/2006/relationships/tags"/><Relationship Id="rId13" Target="../tags/tag132.xml" Type="http://schemas.openxmlformats.org/officeDocument/2006/relationships/tags"/><Relationship Id="rId14" Target="../tags/tag133.xml" Type="http://schemas.openxmlformats.org/officeDocument/2006/relationships/tags"/><Relationship Id="rId15" Target="../tags/tag134.xml" Type="http://schemas.openxmlformats.org/officeDocument/2006/relationships/tags"/><Relationship Id="rId16" Target="../tags/tag135.xml" Type="http://schemas.openxmlformats.org/officeDocument/2006/relationships/tags"/><Relationship Id="rId17" Target="../tags/tag136.xml" Type="http://schemas.openxmlformats.org/officeDocument/2006/relationships/tags"/><Relationship Id="rId18" Target="../tags/tag137.xml" Type="http://schemas.openxmlformats.org/officeDocument/2006/relationships/tags"/><Relationship Id="rId19" Target="../tags/tag138.xml" Type="http://schemas.openxmlformats.org/officeDocument/2006/relationships/tags"/><Relationship Id="rId2" Target="../tags/tag121.xml" Type="http://schemas.openxmlformats.org/officeDocument/2006/relationships/tags"/><Relationship Id="rId20" Target="../tags/tag139.xml" Type="http://schemas.openxmlformats.org/officeDocument/2006/relationships/tags"/><Relationship Id="rId3" Target="../tags/tag122.xml" Type="http://schemas.openxmlformats.org/officeDocument/2006/relationships/tags"/><Relationship Id="rId4" Target="../tags/tag123.xml" Type="http://schemas.openxmlformats.org/officeDocument/2006/relationships/tags"/><Relationship Id="rId5" Target="../tags/tag124.xml" Type="http://schemas.openxmlformats.org/officeDocument/2006/relationships/tags"/><Relationship Id="rId6" Target="../tags/tag125.xml" Type="http://schemas.openxmlformats.org/officeDocument/2006/relationships/tags"/><Relationship Id="rId7" Target="../tags/tag126.xml" Type="http://schemas.openxmlformats.org/officeDocument/2006/relationships/tags"/><Relationship Id="rId8" Target="../tags/tag127.xml" Type="http://schemas.openxmlformats.org/officeDocument/2006/relationships/tags"/><Relationship Id="rId9" Target="../tags/tag128.xml" Type="http://schemas.openxmlformats.org/officeDocument/2006/relationships/tags"/></Relationships>
</file>

<file path=ppt/slides/_rels/slide1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png" Type="http://schemas.openxmlformats.org/officeDocument/2006/relationships/image"/><Relationship Id="rId3" Target="../media/image10.sv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10" Target="../tags/tag148.xml" Type="http://schemas.openxmlformats.org/officeDocument/2006/relationships/tags"/><Relationship Id="rId11" Target="../tags/tag149.xml" Type="http://schemas.openxmlformats.org/officeDocument/2006/relationships/tags"/><Relationship Id="rId12" Target="../tags/tag150.xml" Type="http://schemas.openxmlformats.org/officeDocument/2006/relationships/tags"/><Relationship Id="rId13" Target="../tags/tag151.xml" Type="http://schemas.openxmlformats.org/officeDocument/2006/relationships/tags"/><Relationship Id="rId14" Target="../tags/tag152.xml" Type="http://schemas.openxmlformats.org/officeDocument/2006/relationships/tags"/><Relationship Id="rId15" Target="../tags/tag153.xml" Type="http://schemas.openxmlformats.org/officeDocument/2006/relationships/tags"/><Relationship Id="rId16" Target="../tags/tag154.xml" Type="http://schemas.openxmlformats.org/officeDocument/2006/relationships/tags"/><Relationship Id="rId17" Target="../tags/tag155.xml" Type="http://schemas.openxmlformats.org/officeDocument/2006/relationships/tags"/><Relationship Id="rId18" Target="../tags/tag156.xml" Type="http://schemas.openxmlformats.org/officeDocument/2006/relationships/tags"/><Relationship Id="rId19" Target="../tags/tag157.xml" Type="http://schemas.openxmlformats.org/officeDocument/2006/relationships/tags"/><Relationship Id="rId2" Target="../tags/tag140.xml" Type="http://schemas.openxmlformats.org/officeDocument/2006/relationships/tags"/><Relationship Id="rId20" Target="../tags/tag158.xml" Type="http://schemas.openxmlformats.org/officeDocument/2006/relationships/tags"/><Relationship Id="rId21" Target="../tags/tag159.xml" Type="http://schemas.openxmlformats.org/officeDocument/2006/relationships/tags"/><Relationship Id="rId22" Target="../tags/tag160.xml" Type="http://schemas.openxmlformats.org/officeDocument/2006/relationships/tags"/><Relationship Id="rId23" Target="../tags/tag161.xml" Type="http://schemas.openxmlformats.org/officeDocument/2006/relationships/tags"/><Relationship Id="rId24" Target="../tags/tag162.xml" Type="http://schemas.openxmlformats.org/officeDocument/2006/relationships/tags"/><Relationship Id="rId25" Target="../tags/tag163.xml" Type="http://schemas.openxmlformats.org/officeDocument/2006/relationships/tags"/><Relationship Id="rId26" Target="../tags/tag164.xml" Type="http://schemas.openxmlformats.org/officeDocument/2006/relationships/tags"/><Relationship Id="rId27" Target="../tags/tag165.xml" Type="http://schemas.openxmlformats.org/officeDocument/2006/relationships/tags"/><Relationship Id="rId3" Target="../tags/tag141.xml" Type="http://schemas.openxmlformats.org/officeDocument/2006/relationships/tags"/><Relationship Id="rId4" Target="../tags/tag142.xml" Type="http://schemas.openxmlformats.org/officeDocument/2006/relationships/tags"/><Relationship Id="rId5" Target="../tags/tag143.xml" Type="http://schemas.openxmlformats.org/officeDocument/2006/relationships/tags"/><Relationship Id="rId6" Target="../tags/tag144.xml" Type="http://schemas.openxmlformats.org/officeDocument/2006/relationships/tags"/><Relationship Id="rId7" Target="../tags/tag145.xml" Type="http://schemas.openxmlformats.org/officeDocument/2006/relationships/tags"/><Relationship Id="rId8" Target="../tags/tag146.xml" Type="http://schemas.openxmlformats.org/officeDocument/2006/relationships/tags"/><Relationship Id="rId9" Target="../tags/tag147.xml" Type="http://schemas.openxmlformats.org/officeDocument/2006/relationships/tags"/></Relationships>
</file>

<file path=ppt/slides/_rels/slide15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10" Target="../tags/tag172.xml" Type="http://schemas.openxmlformats.org/officeDocument/2006/relationships/tags"/><Relationship Id="rId11" Target="../tags/tag173.xml" Type="http://schemas.openxmlformats.org/officeDocument/2006/relationships/tags"/><Relationship Id="rId12" Target="../tags/tag174.xml" Type="http://schemas.openxmlformats.org/officeDocument/2006/relationships/tags"/><Relationship Id="rId13" Target="../tags/tag175.xml" Type="http://schemas.openxmlformats.org/officeDocument/2006/relationships/tags"/><Relationship Id="rId14" Target="../tags/tag176.xml" Type="http://schemas.openxmlformats.org/officeDocument/2006/relationships/tags"/><Relationship Id="rId15" Target="../tags/tag177.xml" Type="http://schemas.openxmlformats.org/officeDocument/2006/relationships/tags"/><Relationship Id="rId16" Target="../tags/tag178.xml" Type="http://schemas.openxmlformats.org/officeDocument/2006/relationships/tags"/><Relationship Id="rId17" Target="../tags/tag179.xml" Type="http://schemas.openxmlformats.org/officeDocument/2006/relationships/tags"/><Relationship Id="rId18" Target="../tags/tag180.xml" Type="http://schemas.openxmlformats.org/officeDocument/2006/relationships/tags"/><Relationship Id="rId2" Target="../tags/tag166.xml" Type="http://schemas.openxmlformats.org/officeDocument/2006/relationships/tags"/><Relationship Id="rId3" Target="../media/image11.jpeg" Type="http://schemas.openxmlformats.org/officeDocument/2006/relationships/image"/><Relationship Id="rId4" Target="../tags/tag167.xml" Type="http://schemas.openxmlformats.org/officeDocument/2006/relationships/tags"/><Relationship Id="rId5" Target="../media/image12.jpeg" Type="http://schemas.openxmlformats.org/officeDocument/2006/relationships/image"/><Relationship Id="rId6" Target="../tags/tag168.xml" Type="http://schemas.openxmlformats.org/officeDocument/2006/relationships/tags"/><Relationship Id="rId7" Target="../tags/tag169.xml" Type="http://schemas.openxmlformats.org/officeDocument/2006/relationships/tags"/><Relationship Id="rId8" Target="../tags/tag170.xml" Type="http://schemas.openxmlformats.org/officeDocument/2006/relationships/tags"/><Relationship Id="rId9" Target="../tags/tag171.xml" Type="http://schemas.openxmlformats.org/officeDocument/2006/relationships/tags"/></Relationships>
</file>

<file path=ppt/slides/_rels/slide16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10" Target="../tags/tag189.xml" Type="http://schemas.openxmlformats.org/officeDocument/2006/relationships/tags"/><Relationship Id="rId11" Target="../tags/tag190.xml" Type="http://schemas.openxmlformats.org/officeDocument/2006/relationships/tags"/><Relationship Id="rId12" Target="../tags/tag191.xml" Type="http://schemas.openxmlformats.org/officeDocument/2006/relationships/tags"/><Relationship Id="rId13" Target="../tags/tag192.xml" Type="http://schemas.openxmlformats.org/officeDocument/2006/relationships/tags"/><Relationship Id="rId2" Target="../tags/tag181.xml" Type="http://schemas.openxmlformats.org/officeDocument/2006/relationships/tags"/><Relationship Id="rId3" Target="../tags/tag182.xml" Type="http://schemas.openxmlformats.org/officeDocument/2006/relationships/tags"/><Relationship Id="rId4" Target="../tags/tag183.xml" Type="http://schemas.openxmlformats.org/officeDocument/2006/relationships/tags"/><Relationship Id="rId5" Target="../tags/tag184.xml" Type="http://schemas.openxmlformats.org/officeDocument/2006/relationships/tags"/><Relationship Id="rId6" Target="../tags/tag185.xml" Type="http://schemas.openxmlformats.org/officeDocument/2006/relationships/tags"/><Relationship Id="rId7" Target="../tags/tag186.xml" Type="http://schemas.openxmlformats.org/officeDocument/2006/relationships/tags"/><Relationship Id="rId8" Target="../tags/tag187.xml" Type="http://schemas.openxmlformats.org/officeDocument/2006/relationships/tags"/><Relationship Id="rId9" Target="../tags/tag188.xml" Type="http://schemas.openxmlformats.org/officeDocument/2006/relationships/tags"/></Relationships>
</file>

<file path=ppt/slides/_rels/slide17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10" Target="../tags/tag201.xml" Type="http://schemas.openxmlformats.org/officeDocument/2006/relationships/tags"/><Relationship Id="rId11" Target="../tags/tag202.xml" Type="http://schemas.openxmlformats.org/officeDocument/2006/relationships/tags"/><Relationship Id="rId12" Target="../tags/tag203.xml" Type="http://schemas.openxmlformats.org/officeDocument/2006/relationships/tags"/><Relationship Id="rId13" Target="../tags/tag204.xml" Type="http://schemas.openxmlformats.org/officeDocument/2006/relationships/tags"/><Relationship Id="rId14" Target="../tags/tag205.xml" Type="http://schemas.openxmlformats.org/officeDocument/2006/relationships/tags"/><Relationship Id="rId15" Target="../tags/tag206.xml" Type="http://schemas.openxmlformats.org/officeDocument/2006/relationships/tags"/><Relationship Id="rId16" Target="../tags/tag207.xml" Type="http://schemas.openxmlformats.org/officeDocument/2006/relationships/tags"/><Relationship Id="rId17" Target="../tags/tag208.xml" Type="http://schemas.openxmlformats.org/officeDocument/2006/relationships/tags"/><Relationship Id="rId18" Target="../tags/tag209.xml" Type="http://schemas.openxmlformats.org/officeDocument/2006/relationships/tags"/><Relationship Id="rId19" Target="../tags/tag210.xml" Type="http://schemas.openxmlformats.org/officeDocument/2006/relationships/tags"/><Relationship Id="rId2" Target="../tags/tag193.xml" Type="http://schemas.openxmlformats.org/officeDocument/2006/relationships/tags"/><Relationship Id="rId20" Target="../tags/tag211.xml" Type="http://schemas.openxmlformats.org/officeDocument/2006/relationships/tags"/><Relationship Id="rId21" Target="../tags/tag212.xml" Type="http://schemas.openxmlformats.org/officeDocument/2006/relationships/tags"/><Relationship Id="rId3" Target="../tags/tag194.xml" Type="http://schemas.openxmlformats.org/officeDocument/2006/relationships/tags"/><Relationship Id="rId4" Target="../tags/tag195.xml" Type="http://schemas.openxmlformats.org/officeDocument/2006/relationships/tags"/><Relationship Id="rId5" Target="../tags/tag196.xml" Type="http://schemas.openxmlformats.org/officeDocument/2006/relationships/tags"/><Relationship Id="rId6" Target="../tags/tag197.xml" Type="http://schemas.openxmlformats.org/officeDocument/2006/relationships/tags"/><Relationship Id="rId7" Target="../tags/tag198.xml" Type="http://schemas.openxmlformats.org/officeDocument/2006/relationships/tags"/><Relationship Id="rId8" Target="../tags/tag199.xml" Type="http://schemas.openxmlformats.org/officeDocument/2006/relationships/tags"/><Relationship Id="rId9" Target="../tags/tag200.xml" Type="http://schemas.openxmlformats.org/officeDocument/2006/relationships/tags"/></Relationships>
</file>

<file path=ppt/slides/_rels/slide1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png" Type="http://schemas.openxmlformats.org/officeDocument/2006/relationships/image"/><Relationship Id="rId3" Target="../media/image13.sv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10" Target="../tags/tag221.xml" Type="http://schemas.openxmlformats.org/officeDocument/2006/relationships/tags"/><Relationship Id="rId11" Target="../tags/tag222.xml" Type="http://schemas.openxmlformats.org/officeDocument/2006/relationships/tags"/><Relationship Id="rId12" Target="../tags/tag223.xml" Type="http://schemas.openxmlformats.org/officeDocument/2006/relationships/tags"/><Relationship Id="rId13" Target="../tags/tag224.xml" Type="http://schemas.openxmlformats.org/officeDocument/2006/relationships/tags"/><Relationship Id="rId14" Target="../tags/tag225.xml" Type="http://schemas.openxmlformats.org/officeDocument/2006/relationships/tags"/><Relationship Id="rId15" Target="../tags/tag226.xml" Type="http://schemas.openxmlformats.org/officeDocument/2006/relationships/tags"/><Relationship Id="rId16" Target="../tags/tag227.xml" Type="http://schemas.openxmlformats.org/officeDocument/2006/relationships/tags"/><Relationship Id="rId2" Target="../tags/tag213.xml" Type="http://schemas.openxmlformats.org/officeDocument/2006/relationships/tags"/><Relationship Id="rId3" Target="../tags/tag214.xml" Type="http://schemas.openxmlformats.org/officeDocument/2006/relationships/tags"/><Relationship Id="rId4" Target="../tags/tag215.xml" Type="http://schemas.openxmlformats.org/officeDocument/2006/relationships/tags"/><Relationship Id="rId5" Target="../tags/tag216.xml" Type="http://schemas.openxmlformats.org/officeDocument/2006/relationships/tags"/><Relationship Id="rId6" Target="../tags/tag217.xml" Type="http://schemas.openxmlformats.org/officeDocument/2006/relationships/tags"/><Relationship Id="rId7" Target="../tags/tag218.xml" Type="http://schemas.openxmlformats.org/officeDocument/2006/relationships/tags"/><Relationship Id="rId8" Target="../tags/tag219.xml" Type="http://schemas.openxmlformats.org/officeDocument/2006/relationships/tags"/><Relationship Id="rId9" Target="../tags/tag220.xml" Type="http://schemas.openxmlformats.org/officeDocument/2006/relationships/tags"/></Relationships>
</file>

<file path=ppt/slides/_rels/slide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20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tags/tag228.xml" Type="http://schemas.openxmlformats.org/officeDocument/2006/relationships/tags"/><Relationship Id="rId3" Target="../media/image14.jpeg" Type="http://schemas.openxmlformats.org/officeDocument/2006/relationships/image"/><Relationship Id="rId4" Target="../tags/tag229.xml" Type="http://schemas.openxmlformats.org/officeDocument/2006/relationships/tags"/></Relationships>
</file>

<file path=ppt/slides/_rels/slide21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10" Target="../tags/tag237.xml" Type="http://schemas.openxmlformats.org/officeDocument/2006/relationships/tags"/><Relationship Id="rId11" Target="../tags/tag238.xml" Type="http://schemas.openxmlformats.org/officeDocument/2006/relationships/tags"/><Relationship Id="rId12" Target="../tags/tag239.xml" Type="http://schemas.openxmlformats.org/officeDocument/2006/relationships/tags"/><Relationship Id="rId2" Target="../tags/tag230.xml" Type="http://schemas.openxmlformats.org/officeDocument/2006/relationships/tags"/><Relationship Id="rId3" Target="../media/image15.jpeg" Type="http://schemas.openxmlformats.org/officeDocument/2006/relationships/image"/><Relationship Id="rId4" Target="../tags/tag231.xml" Type="http://schemas.openxmlformats.org/officeDocument/2006/relationships/tags"/><Relationship Id="rId5" Target="../tags/tag232.xml" Type="http://schemas.openxmlformats.org/officeDocument/2006/relationships/tags"/><Relationship Id="rId6" Target="../tags/tag233.xml" Type="http://schemas.openxmlformats.org/officeDocument/2006/relationships/tags"/><Relationship Id="rId7" Target="../tags/tag234.xml" Type="http://schemas.openxmlformats.org/officeDocument/2006/relationships/tags"/><Relationship Id="rId8" Target="../tags/tag235.xml" Type="http://schemas.openxmlformats.org/officeDocument/2006/relationships/tags"/><Relationship Id="rId9" Target="../tags/tag236.xml" Type="http://schemas.openxmlformats.org/officeDocument/2006/relationships/tags"/></Relationships>
</file>

<file path=ppt/slides/_rels/slide22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10" Target="../tags/tag248.xml" Type="http://schemas.openxmlformats.org/officeDocument/2006/relationships/tags"/><Relationship Id="rId11" Target="../tags/tag249.xml" Type="http://schemas.openxmlformats.org/officeDocument/2006/relationships/tags"/><Relationship Id="rId12" Target="../tags/tag250.xml" Type="http://schemas.openxmlformats.org/officeDocument/2006/relationships/tags"/><Relationship Id="rId13" Target="../tags/tag251.xml" Type="http://schemas.openxmlformats.org/officeDocument/2006/relationships/tags"/><Relationship Id="rId14" Target="../tags/tag252.xml" Type="http://schemas.openxmlformats.org/officeDocument/2006/relationships/tags"/><Relationship Id="rId15" Target="../tags/tag253.xml" Type="http://schemas.openxmlformats.org/officeDocument/2006/relationships/tags"/><Relationship Id="rId16" Target="../tags/tag254.xml" Type="http://schemas.openxmlformats.org/officeDocument/2006/relationships/tags"/><Relationship Id="rId17" Target="../tags/tag255.xml" Type="http://schemas.openxmlformats.org/officeDocument/2006/relationships/tags"/><Relationship Id="rId18" Target="../tags/tag256.xml" Type="http://schemas.openxmlformats.org/officeDocument/2006/relationships/tags"/><Relationship Id="rId19" Target="../tags/tag257.xml" Type="http://schemas.openxmlformats.org/officeDocument/2006/relationships/tags"/><Relationship Id="rId2" Target="../tags/tag240.xml" Type="http://schemas.openxmlformats.org/officeDocument/2006/relationships/tags"/><Relationship Id="rId20" Target="../tags/tag258.xml" Type="http://schemas.openxmlformats.org/officeDocument/2006/relationships/tags"/><Relationship Id="rId21" Target="../tags/tag259.xml" Type="http://schemas.openxmlformats.org/officeDocument/2006/relationships/tags"/><Relationship Id="rId22" Target="../tags/tag260.xml" Type="http://schemas.openxmlformats.org/officeDocument/2006/relationships/tags"/><Relationship Id="rId23" Target="../tags/tag261.xml" Type="http://schemas.openxmlformats.org/officeDocument/2006/relationships/tags"/><Relationship Id="rId24" Target="../tags/tag262.xml" Type="http://schemas.openxmlformats.org/officeDocument/2006/relationships/tags"/><Relationship Id="rId25" Target="../tags/tag263.xml" Type="http://schemas.openxmlformats.org/officeDocument/2006/relationships/tags"/><Relationship Id="rId26" Target="../tags/tag264.xml" Type="http://schemas.openxmlformats.org/officeDocument/2006/relationships/tags"/><Relationship Id="rId27" Target="../tags/tag265.xml" Type="http://schemas.openxmlformats.org/officeDocument/2006/relationships/tags"/><Relationship Id="rId28" Target="../tags/tag266.xml" Type="http://schemas.openxmlformats.org/officeDocument/2006/relationships/tags"/><Relationship Id="rId29" Target="../tags/tag267.xml" Type="http://schemas.openxmlformats.org/officeDocument/2006/relationships/tags"/><Relationship Id="rId3" Target="../tags/tag241.xml" Type="http://schemas.openxmlformats.org/officeDocument/2006/relationships/tags"/><Relationship Id="rId30" Target="../tags/tag268.xml" Type="http://schemas.openxmlformats.org/officeDocument/2006/relationships/tags"/><Relationship Id="rId31" Target="../tags/tag269.xml" Type="http://schemas.openxmlformats.org/officeDocument/2006/relationships/tags"/><Relationship Id="rId32" Target="../tags/tag270.xml" Type="http://schemas.openxmlformats.org/officeDocument/2006/relationships/tags"/><Relationship Id="rId33" Target="../tags/tag271.xml" Type="http://schemas.openxmlformats.org/officeDocument/2006/relationships/tags"/><Relationship Id="rId34" Target="../tags/tag272.xml" Type="http://schemas.openxmlformats.org/officeDocument/2006/relationships/tags"/><Relationship Id="rId35" Target="../tags/tag273.xml" Type="http://schemas.openxmlformats.org/officeDocument/2006/relationships/tags"/><Relationship Id="rId36" Target="../tags/tag274.xml" Type="http://schemas.openxmlformats.org/officeDocument/2006/relationships/tags"/><Relationship Id="rId37" Target="../tags/tag275.xml" Type="http://schemas.openxmlformats.org/officeDocument/2006/relationships/tags"/><Relationship Id="rId38" Target="../tags/tag276.xml" Type="http://schemas.openxmlformats.org/officeDocument/2006/relationships/tags"/><Relationship Id="rId39" Target="../tags/tag277.xml" Type="http://schemas.openxmlformats.org/officeDocument/2006/relationships/tags"/><Relationship Id="rId4" Target="../tags/tag242.xml" Type="http://schemas.openxmlformats.org/officeDocument/2006/relationships/tags"/><Relationship Id="rId40" Target="../tags/tag278.xml" Type="http://schemas.openxmlformats.org/officeDocument/2006/relationships/tags"/><Relationship Id="rId41" Target="../tags/tag279.xml" Type="http://schemas.openxmlformats.org/officeDocument/2006/relationships/tags"/><Relationship Id="rId42" Target="../tags/tag280.xml" Type="http://schemas.openxmlformats.org/officeDocument/2006/relationships/tags"/><Relationship Id="rId43" Target="../tags/tag281.xml" Type="http://schemas.openxmlformats.org/officeDocument/2006/relationships/tags"/><Relationship Id="rId44" Target="../tags/tag282.xml" Type="http://schemas.openxmlformats.org/officeDocument/2006/relationships/tags"/><Relationship Id="rId45" Target="../tags/tag283.xml" Type="http://schemas.openxmlformats.org/officeDocument/2006/relationships/tags"/><Relationship Id="rId46" Target="../tags/tag284.xml" Type="http://schemas.openxmlformats.org/officeDocument/2006/relationships/tags"/><Relationship Id="rId47" Target="../tags/tag285.xml" Type="http://schemas.openxmlformats.org/officeDocument/2006/relationships/tags"/><Relationship Id="rId48" Target="../tags/tag286.xml" Type="http://schemas.openxmlformats.org/officeDocument/2006/relationships/tags"/><Relationship Id="rId49" Target="../tags/tag287.xml" Type="http://schemas.openxmlformats.org/officeDocument/2006/relationships/tags"/><Relationship Id="rId5" Target="../tags/tag243.xml" Type="http://schemas.openxmlformats.org/officeDocument/2006/relationships/tags"/><Relationship Id="rId50" Target="../tags/tag288.xml" Type="http://schemas.openxmlformats.org/officeDocument/2006/relationships/tags"/><Relationship Id="rId51" Target="../tags/tag289.xml" Type="http://schemas.openxmlformats.org/officeDocument/2006/relationships/tags"/><Relationship Id="rId52" Target="../tags/tag290.xml" Type="http://schemas.openxmlformats.org/officeDocument/2006/relationships/tags"/><Relationship Id="rId53" Target="../tags/tag291.xml" Type="http://schemas.openxmlformats.org/officeDocument/2006/relationships/tags"/><Relationship Id="rId54" Target="../tags/tag292.xml" Type="http://schemas.openxmlformats.org/officeDocument/2006/relationships/tags"/><Relationship Id="rId6" Target="../tags/tag244.xml" Type="http://schemas.openxmlformats.org/officeDocument/2006/relationships/tags"/><Relationship Id="rId7" Target="../tags/tag245.xml" Type="http://schemas.openxmlformats.org/officeDocument/2006/relationships/tags"/><Relationship Id="rId8" Target="../tags/tag246.xml" Type="http://schemas.openxmlformats.org/officeDocument/2006/relationships/tags"/><Relationship Id="rId9" Target="../tags/tag247.xml" Type="http://schemas.openxmlformats.org/officeDocument/2006/relationships/tags"/></Relationships>
</file>

<file path=ppt/slides/_rels/slide23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10" Target="../tags/tag300.xml" Type="http://schemas.openxmlformats.org/officeDocument/2006/relationships/tags"/><Relationship Id="rId11" Target="../tags/tag301.xml" Type="http://schemas.openxmlformats.org/officeDocument/2006/relationships/tags"/><Relationship Id="rId12" Target="../tags/tag302.xml" Type="http://schemas.openxmlformats.org/officeDocument/2006/relationships/tags"/><Relationship Id="rId13" Target="../tags/tag303.xml" Type="http://schemas.openxmlformats.org/officeDocument/2006/relationships/tags"/><Relationship Id="rId14" Target="../tags/tag304.xml" Type="http://schemas.openxmlformats.org/officeDocument/2006/relationships/tags"/><Relationship Id="rId15" Target="../tags/tag305.xml" Type="http://schemas.openxmlformats.org/officeDocument/2006/relationships/tags"/><Relationship Id="rId16" Target="../tags/tag306.xml" Type="http://schemas.openxmlformats.org/officeDocument/2006/relationships/tags"/><Relationship Id="rId17" Target="../tags/tag307.xml" Type="http://schemas.openxmlformats.org/officeDocument/2006/relationships/tags"/><Relationship Id="rId2" Target="../media/image16.jpeg" Type="http://schemas.openxmlformats.org/officeDocument/2006/relationships/image"/><Relationship Id="rId3" Target="../tags/tag293.xml" Type="http://schemas.openxmlformats.org/officeDocument/2006/relationships/tags"/><Relationship Id="rId4" Target="../tags/tag294.xml" Type="http://schemas.openxmlformats.org/officeDocument/2006/relationships/tags"/><Relationship Id="rId5" Target="../tags/tag295.xml" Type="http://schemas.openxmlformats.org/officeDocument/2006/relationships/tags"/><Relationship Id="rId6" Target="../tags/tag296.xml" Type="http://schemas.openxmlformats.org/officeDocument/2006/relationships/tags"/><Relationship Id="rId7" Target="../tags/tag297.xml" Type="http://schemas.openxmlformats.org/officeDocument/2006/relationships/tags"/><Relationship Id="rId8" Target="../tags/tag298.xml" Type="http://schemas.openxmlformats.org/officeDocument/2006/relationships/tags"/><Relationship Id="rId9" Target="../tags/tag299.xml" Type="http://schemas.openxmlformats.org/officeDocument/2006/relationships/tags"/></Relationships>
</file>

<file path=ppt/slides/_rels/slide24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10" Target="../tags/tag315.xml" Type="http://schemas.openxmlformats.org/officeDocument/2006/relationships/tags"/><Relationship Id="rId11" Target="../tags/tag316.xml" Type="http://schemas.openxmlformats.org/officeDocument/2006/relationships/tags"/><Relationship Id="rId12" Target="../tags/tag317.xml" Type="http://schemas.openxmlformats.org/officeDocument/2006/relationships/tags"/><Relationship Id="rId13" Target="../tags/tag318.xml" Type="http://schemas.openxmlformats.org/officeDocument/2006/relationships/tags"/><Relationship Id="rId14" Target="../tags/tag319.xml" Type="http://schemas.openxmlformats.org/officeDocument/2006/relationships/tags"/><Relationship Id="rId15" Target="../tags/tag320.xml" Type="http://schemas.openxmlformats.org/officeDocument/2006/relationships/tags"/><Relationship Id="rId16" Target="../tags/tag321.xml" Type="http://schemas.openxmlformats.org/officeDocument/2006/relationships/tags"/><Relationship Id="rId17" Target="../tags/tag322.xml" Type="http://schemas.openxmlformats.org/officeDocument/2006/relationships/tags"/><Relationship Id="rId2" Target="../media/image17.png" Type="http://schemas.openxmlformats.org/officeDocument/2006/relationships/image"/><Relationship Id="rId3" Target="../tags/tag308.xml" Type="http://schemas.openxmlformats.org/officeDocument/2006/relationships/tags"/><Relationship Id="rId4" Target="../tags/tag309.xml" Type="http://schemas.openxmlformats.org/officeDocument/2006/relationships/tags"/><Relationship Id="rId5" Target="../tags/tag310.xml" Type="http://schemas.openxmlformats.org/officeDocument/2006/relationships/tags"/><Relationship Id="rId6" Target="../tags/tag311.xml" Type="http://schemas.openxmlformats.org/officeDocument/2006/relationships/tags"/><Relationship Id="rId7" Target="../tags/tag312.xml" Type="http://schemas.openxmlformats.org/officeDocument/2006/relationships/tags"/><Relationship Id="rId8" Target="../tags/tag313.xml" Type="http://schemas.openxmlformats.org/officeDocument/2006/relationships/tags"/><Relationship Id="rId9" Target="../tags/tag314.xml" Type="http://schemas.openxmlformats.org/officeDocument/2006/relationships/tags"/></Relationships>
</file>

<file path=ppt/slides/_rels/slide2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png" Type="http://schemas.openxmlformats.org/officeDocument/2006/relationships/image"/><Relationship Id="rId3" Target="../media/image18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png" Type="http://schemas.openxmlformats.org/officeDocument/2006/relationships/image"/><Relationship Id="rId3" Target="../media/image3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10" Target="../tags/tag8.xml" Type="http://schemas.openxmlformats.org/officeDocument/2006/relationships/tags"/><Relationship Id="rId2" Target="../tags/tag1.xml" Type="http://schemas.openxmlformats.org/officeDocument/2006/relationships/tags"/><Relationship Id="rId3" Target="../tags/tag2.xml" Type="http://schemas.openxmlformats.org/officeDocument/2006/relationships/tags"/><Relationship Id="rId4" Target="../media/image4.jpeg" Type="http://schemas.openxmlformats.org/officeDocument/2006/relationships/image"/><Relationship Id="rId5" Target="../tags/tag3.xml" Type="http://schemas.openxmlformats.org/officeDocument/2006/relationships/tags"/><Relationship Id="rId6" Target="../tags/tag4.xml" Type="http://schemas.openxmlformats.org/officeDocument/2006/relationships/tags"/><Relationship Id="rId7" Target="../tags/tag5.xml" Type="http://schemas.openxmlformats.org/officeDocument/2006/relationships/tags"/><Relationship Id="rId8" Target="../tags/tag6.xml" Type="http://schemas.openxmlformats.org/officeDocument/2006/relationships/tags"/><Relationship Id="rId9" Target="../tags/tag7.xml" Type="http://schemas.openxmlformats.org/officeDocument/2006/relationships/tags"/></Relationships>
</file>

<file path=ppt/slides/_rels/slide5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10" Target="../tags/tag17.xml" Type="http://schemas.openxmlformats.org/officeDocument/2006/relationships/tags"/><Relationship Id="rId11" Target="../tags/tag18.xml" Type="http://schemas.openxmlformats.org/officeDocument/2006/relationships/tags"/><Relationship Id="rId12" Target="../tags/tag19.xml" Type="http://schemas.openxmlformats.org/officeDocument/2006/relationships/tags"/><Relationship Id="rId13" Target="../tags/tag20.xml" Type="http://schemas.openxmlformats.org/officeDocument/2006/relationships/tags"/><Relationship Id="rId14" Target="../tags/tag21.xml" Type="http://schemas.openxmlformats.org/officeDocument/2006/relationships/tags"/><Relationship Id="rId15" Target="../tags/tag22.xml" Type="http://schemas.openxmlformats.org/officeDocument/2006/relationships/tags"/><Relationship Id="rId16" Target="../tags/tag23.xml" Type="http://schemas.openxmlformats.org/officeDocument/2006/relationships/tags"/><Relationship Id="rId17" Target="../tags/tag24.xml" Type="http://schemas.openxmlformats.org/officeDocument/2006/relationships/tags"/><Relationship Id="rId18" Target="../tags/tag25.xml" Type="http://schemas.openxmlformats.org/officeDocument/2006/relationships/tags"/><Relationship Id="rId19" Target="../tags/tag26.xml" Type="http://schemas.openxmlformats.org/officeDocument/2006/relationships/tags"/><Relationship Id="rId2" Target="../tags/tag9.xml" Type="http://schemas.openxmlformats.org/officeDocument/2006/relationships/tags"/><Relationship Id="rId20" Target="../tags/tag27.xml" Type="http://schemas.openxmlformats.org/officeDocument/2006/relationships/tags"/><Relationship Id="rId21" Target="../tags/tag28.xml" Type="http://schemas.openxmlformats.org/officeDocument/2006/relationships/tags"/><Relationship Id="rId22" Target="../tags/tag29.xml" Type="http://schemas.openxmlformats.org/officeDocument/2006/relationships/tags"/><Relationship Id="rId23" Target="../tags/tag30.xml" Type="http://schemas.openxmlformats.org/officeDocument/2006/relationships/tags"/><Relationship Id="rId24" Target="../tags/tag31.xml" Type="http://schemas.openxmlformats.org/officeDocument/2006/relationships/tags"/><Relationship Id="rId25" Target="../tags/tag32.xml" Type="http://schemas.openxmlformats.org/officeDocument/2006/relationships/tags"/><Relationship Id="rId26" Target="../tags/tag33.xml" Type="http://schemas.openxmlformats.org/officeDocument/2006/relationships/tags"/><Relationship Id="rId3" Target="../tags/tag10.xml" Type="http://schemas.openxmlformats.org/officeDocument/2006/relationships/tags"/><Relationship Id="rId4" Target="../tags/tag11.xml" Type="http://schemas.openxmlformats.org/officeDocument/2006/relationships/tags"/><Relationship Id="rId5" Target="../tags/tag12.xml" Type="http://schemas.openxmlformats.org/officeDocument/2006/relationships/tags"/><Relationship Id="rId6" Target="../tags/tag13.xml" Type="http://schemas.openxmlformats.org/officeDocument/2006/relationships/tags"/><Relationship Id="rId7" Target="../tags/tag14.xml" Type="http://schemas.openxmlformats.org/officeDocument/2006/relationships/tags"/><Relationship Id="rId8" Target="../tags/tag15.xml" Type="http://schemas.openxmlformats.org/officeDocument/2006/relationships/tags"/><Relationship Id="rId9" Target="../tags/tag16.xml" Type="http://schemas.openxmlformats.org/officeDocument/2006/relationships/tags"/></Relationships>
</file>

<file path=ppt/slides/_rels/slide6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10" Target="../tags/tag41.xml" Type="http://schemas.openxmlformats.org/officeDocument/2006/relationships/tags"/><Relationship Id="rId11" Target="../tags/tag42.xml" Type="http://schemas.openxmlformats.org/officeDocument/2006/relationships/tags"/><Relationship Id="rId12" Target="../tags/tag43.xml" Type="http://schemas.openxmlformats.org/officeDocument/2006/relationships/tags"/><Relationship Id="rId13" Target="../tags/tag44.xml" Type="http://schemas.openxmlformats.org/officeDocument/2006/relationships/tags"/><Relationship Id="rId14" Target="../tags/tag45.xml" Type="http://schemas.openxmlformats.org/officeDocument/2006/relationships/tags"/><Relationship Id="rId2" Target="../tags/tag34.xml" Type="http://schemas.openxmlformats.org/officeDocument/2006/relationships/tags"/><Relationship Id="rId3" Target="../tags/tag35.xml" Type="http://schemas.openxmlformats.org/officeDocument/2006/relationships/tags"/><Relationship Id="rId4" Target="../media/image5.jpeg" Type="http://schemas.openxmlformats.org/officeDocument/2006/relationships/image"/><Relationship Id="rId5" Target="../tags/tag36.xml" Type="http://schemas.openxmlformats.org/officeDocument/2006/relationships/tags"/><Relationship Id="rId6" Target="../tags/tag37.xml" Type="http://schemas.openxmlformats.org/officeDocument/2006/relationships/tags"/><Relationship Id="rId7" Target="../tags/tag38.xml" Type="http://schemas.openxmlformats.org/officeDocument/2006/relationships/tags"/><Relationship Id="rId8" Target="../tags/tag39.xml" Type="http://schemas.openxmlformats.org/officeDocument/2006/relationships/tags"/><Relationship Id="rId9" Target="../tags/tag40.xml" Type="http://schemas.openxmlformats.org/officeDocument/2006/relationships/tags"/></Relationships>
</file>

<file path=ppt/slides/_rels/slide7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tags/tag53.xml" Type="http://schemas.openxmlformats.org/officeDocument/2006/relationships/tags"/><Relationship Id="rId11" Target="../tags/tag54.xml" Type="http://schemas.openxmlformats.org/officeDocument/2006/relationships/tags"/><Relationship Id="rId12" Target="../tags/tag55.xml" Type="http://schemas.openxmlformats.org/officeDocument/2006/relationships/tags"/><Relationship Id="rId13" Target="../tags/tag56.xml" Type="http://schemas.openxmlformats.org/officeDocument/2006/relationships/tags"/><Relationship Id="rId14" Target="../tags/tag57.xml" Type="http://schemas.openxmlformats.org/officeDocument/2006/relationships/tags"/><Relationship Id="rId15" Target="../tags/tag58.xml" Type="http://schemas.openxmlformats.org/officeDocument/2006/relationships/tags"/><Relationship Id="rId2" Target="../tags/tag46.xml" Type="http://schemas.openxmlformats.org/officeDocument/2006/relationships/tags"/><Relationship Id="rId3" Target="../tags/tag47.xml" Type="http://schemas.openxmlformats.org/officeDocument/2006/relationships/tags"/><Relationship Id="rId4" Target="../media/image6.jpeg" Type="http://schemas.openxmlformats.org/officeDocument/2006/relationships/image"/><Relationship Id="rId5" Target="../tags/tag48.xml" Type="http://schemas.openxmlformats.org/officeDocument/2006/relationships/tags"/><Relationship Id="rId6" Target="../tags/tag49.xml" Type="http://schemas.openxmlformats.org/officeDocument/2006/relationships/tags"/><Relationship Id="rId7" Target="../tags/tag50.xml" Type="http://schemas.openxmlformats.org/officeDocument/2006/relationships/tags"/><Relationship Id="rId8" Target="../tags/tag51.xml" Type="http://schemas.openxmlformats.org/officeDocument/2006/relationships/tags"/><Relationship Id="rId9" Target="../tags/tag52.xml" Type="http://schemas.openxmlformats.org/officeDocument/2006/relationships/tags"/></Relationships>
</file>

<file path=ppt/slides/_rels/slide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png" Type="http://schemas.openxmlformats.org/officeDocument/2006/relationships/image"/><Relationship Id="rId3" Target="../media/image7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10" Target="../tags/tag67.xml" Type="http://schemas.openxmlformats.org/officeDocument/2006/relationships/tags"/><Relationship Id="rId11" Target="../tags/tag68.xml" Type="http://schemas.openxmlformats.org/officeDocument/2006/relationships/tags"/><Relationship Id="rId12" Target="../tags/tag69.xml" Type="http://schemas.openxmlformats.org/officeDocument/2006/relationships/tags"/><Relationship Id="rId13" Target="../tags/tag70.xml" Type="http://schemas.openxmlformats.org/officeDocument/2006/relationships/tags"/><Relationship Id="rId14" Target="../tags/tag71.xml" Type="http://schemas.openxmlformats.org/officeDocument/2006/relationships/tags"/><Relationship Id="rId15" Target="../tags/tag72.xml" Type="http://schemas.openxmlformats.org/officeDocument/2006/relationships/tags"/><Relationship Id="rId16" Target="../tags/tag73.xml" Type="http://schemas.openxmlformats.org/officeDocument/2006/relationships/tags"/><Relationship Id="rId17" Target="../tags/tag74.xml" Type="http://schemas.openxmlformats.org/officeDocument/2006/relationships/tags"/><Relationship Id="rId18" Target="../tags/tag75.xml" Type="http://schemas.openxmlformats.org/officeDocument/2006/relationships/tags"/><Relationship Id="rId19" Target="../tags/tag76.xml" Type="http://schemas.openxmlformats.org/officeDocument/2006/relationships/tags"/><Relationship Id="rId2" Target="../tags/tag59.xml" Type="http://schemas.openxmlformats.org/officeDocument/2006/relationships/tags"/><Relationship Id="rId20" Target="../tags/tag77.xml" Type="http://schemas.openxmlformats.org/officeDocument/2006/relationships/tags"/><Relationship Id="rId21" Target="../tags/tag78.xml" Type="http://schemas.openxmlformats.org/officeDocument/2006/relationships/tags"/><Relationship Id="rId22" Target="../tags/tag79.xml" Type="http://schemas.openxmlformats.org/officeDocument/2006/relationships/tags"/><Relationship Id="rId23" Target="../tags/tag80.xml" Type="http://schemas.openxmlformats.org/officeDocument/2006/relationships/tags"/><Relationship Id="rId24" Target="../tags/tag81.xml" Type="http://schemas.openxmlformats.org/officeDocument/2006/relationships/tags"/><Relationship Id="rId3" Target="../tags/tag60.xml" Type="http://schemas.openxmlformats.org/officeDocument/2006/relationships/tags"/><Relationship Id="rId4" Target="../tags/tag61.xml" Type="http://schemas.openxmlformats.org/officeDocument/2006/relationships/tags"/><Relationship Id="rId5" Target="../tags/tag62.xml" Type="http://schemas.openxmlformats.org/officeDocument/2006/relationships/tags"/><Relationship Id="rId6" Target="../tags/tag63.xml" Type="http://schemas.openxmlformats.org/officeDocument/2006/relationships/tags"/><Relationship Id="rId7" Target="../tags/tag64.xml" Type="http://schemas.openxmlformats.org/officeDocument/2006/relationships/tags"/><Relationship Id="rId8" Target="../tags/tag65.xml" Type="http://schemas.openxmlformats.org/officeDocument/2006/relationships/tags"/><Relationship Id="rId9" Target="../tags/tag66.xml" Type="http://schemas.openxmlformats.org/officeDocument/2006/relationships/tags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" name="椭圆 17">
            <a:extLst>
              <a:ext uri="{FF2B5EF4-FFF2-40B4-BE49-F238E27FC236}">
                <a16:creationId xmlns:a16="http://schemas.microsoft.com/office/drawing/2014/main" id="{18ED3A51-2679-4353-B30F-E712547924E4}"/>
              </a:ext>
            </a:extLst>
          </p:cNvPr>
          <p:cNvSpPr/>
          <p:nvPr/>
        </p:nvSpPr>
        <p:spPr>
          <a:xfrm rot="9900000">
            <a:off x="9563250" y="4399613"/>
            <a:ext cx="1098306" cy="1098306"/>
          </a:xfrm>
          <a:prstGeom prst="ellipse">
            <a:avLst/>
          </a:prstGeom>
          <a:gradFill flip="none" rotWithShape="1">
            <a:gsLst>
              <a:gs pos="0">
                <a:srgbClr val="2140CC">
                  <a:alpha val="10000"/>
                </a:srgbClr>
              </a:gs>
              <a:gs pos="100000">
                <a:srgbClr val="63B0F1">
                  <a:alpha val="20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bg1"/>
              </a:solidFill>
            </a:endParaRPr>
          </a:p>
        </p:txBody>
      </p:sp>
      <p:sp>
        <p:nvSpPr>
          <p:cNvPr id="4" name="流程图: 手动输入 3">
            <a:extLst>
              <a:ext uri="{FF2B5EF4-FFF2-40B4-BE49-F238E27FC236}">
                <a16:creationId xmlns:a16="http://schemas.microsoft.com/office/drawing/2014/main" id="{19604FE6-A210-4AC7-916E-94D630CC8D36}"/>
              </a:ext>
            </a:extLst>
          </p:cNvPr>
          <p:cNvSpPr/>
          <p:nvPr/>
        </p:nvSpPr>
        <p:spPr>
          <a:xfrm flipV="1" rot="16200000">
            <a:off x="1298823" y="-1298823"/>
            <a:ext cx="6865669" cy="9463315"/>
          </a:xfrm>
          <a:prstGeom prst="flowChartManualInput">
            <a:avLst/>
          </a:prstGeom>
          <a:gradFill flip="none" rotWithShape="1">
            <a:gsLst>
              <a:gs pos="0">
                <a:srgbClr val="2140CC"/>
              </a:gs>
              <a:gs pos="100000">
                <a:srgbClr val="63B0F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bg1"/>
              </a:solidFill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8899072B-9052-4846-B9FE-6FEA1B135276}"/>
              </a:ext>
            </a:extLst>
          </p:cNvPr>
          <p:cNvSpPr/>
          <p:nvPr/>
        </p:nvSpPr>
        <p:spPr>
          <a:xfrm rot="9900000">
            <a:off x="-550574" y="563873"/>
            <a:ext cx="2390896" cy="2390896"/>
          </a:xfrm>
          <a:prstGeom prst="ellipse">
            <a:avLst/>
          </a:prstGeom>
          <a:gradFill flip="none" rotWithShape="1">
            <a:gsLst>
              <a:gs pos="0">
                <a:srgbClr val="2140CC">
                  <a:alpha val="10000"/>
                </a:srgbClr>
              </a:gs>
              <a:gs pos="100000">
                <a:srgbClr val="63B0F1">
                  <a:alpha val="20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bg1"/>
              </a:solidFill>
            </a:endParaRP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E0D855EA-9506-457A-996E-3EB62A676C17}"/>
              </a:ext>
            </a:extLst>
          </p:cNvPr>
          <p:cNvSpPr/>
          <p:nvPr/>
        </p:nvSpPr>
        <p:spPr>
          <a:xfrm rot="9900000">
            <a:off x="-1192268" y="2168964"/>
            <a:ext cx="4283978" cy="4283978"/>
          </a:xfrm>
          <a:prstGeom prst="ellipse">
            <a:avLst/>
          </a:prstGeom>
          <a:gradFill flip="none" rotWithShape="1">
            <a:gsLst>
              <a:gs pos="0">
                <a:srgbClr val="2140CC">
                  <a:alpha val="62000"/>
                </a:srgbClr>
              </a:gs>
              <a:gs pos="100000">
                <a:srgbClr val="63B0F1">
                  <a:alpha val="20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bg1"/>
              </a:solidFill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279DC291-6B8D-4AC0-AF19-44057CBE6BB0}"/>
              </a:ext>
            </a:extLst>
          </p:cNvPr>
          <p:cNvSpPr/>
          <p:nvPr/>
        </p:nvSpPr>
        <p:spPr>
          <a:xfrm rot="9900000">
            <a:off x="10899268" y="1274997"/>
            <a:ext cx="2866556" cy="2866556"/>
          </a:xfrm>
          <a:prstGeom prst="ellipse">
            <a:avLst/>
          </a:prstGeom>
          <a:gradFill flip="none" rotWithShape="1">
            <a:gsLst>
              <a:gs pos="0">
                <a:srgbClr val="2140CC">
                  <a:alpha val="10000"/>
                </a:srgbClr>
              </a:gs>
              <a:gs pos="100000">
                <a:srgbClr val="63B0F1">
                  <a:alpha val="20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bg1"/>
              </a:solidFill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2A6559D8-DE92-4462-88D2-2C2D11AA36A2}"/>
              </a:ext>
            </a:extLst>
          </p:cNvPr>
          <p:cNvSpPr/>
          <p:nvPr/>
        </p:nvSpPr>
        <p:spPr>
          <a:xfrm rot="9900000">
            <a:off x="10337880" y="854155"/>
            <a:ext cx="1666816" cy="1666816"/>
          </a:xfrm>
          <a:prstGeom prst="ellipse">
            <a:avLst/>
          </a:prstGeom>
          <a:gradFill flip="none" rotWithShape="1">
            <a:gsLst>
              <a:gs pos="0">
                <a:srgbClr val="2140CC">
                  <a:alpha val="10000"/>
                </a:srgbClr>
              </a:gs>
              <a:gs pos="100000">
                <a:srgbClr val="63B0F1">
                  <a:alpha val="20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bg1"/>
              </a:solidFill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E62652EB-CAC1-47AA-AC58-1A5F7CF52817}"/>
              </a:ext>
            </a:extLst>
          </p:cNvPr>
          <p:cNvGrpSpPr/>
          <p:nvPr/>
        </p:nvGrpSpPr>
        <p:grpSpPr>
          <a:xfrm>
            <a:off x="-1" y="4309940"/>
            <a:ext cx="12206819" cy="2104345"/>
            <a:chOff x="-1" y="3100942"/>
            <a:chExt cx="12206819" cy="3547713"/>
          </a:xfrm>
        </p:grpSpPr>
        <p:sp>
          <p:nvSpPr>
            <p:cNvPr id="8" name="梯形 7">
              <a:extLst>
                <a:ext uri="{FF2B5EF4-FFF2-40B4-BE49-F238E27FC236}">
                  <a16:creationId xmlns:a16="http://schemas.microsoft.com/office/drawing/2014/main" id="{627CF9CB-F60D-4378-A3FB-F3DB1012FA39}"/>
                </a:ext>
              </a:extLst>
            </p:cNvPr>
            <p:cNvSpPr/>
            <p:nvPr/>
          </p:nvSpPr>
          <p:spPr>
            <a:xfrm rot="5400000">
              <a:off x="4493581" y="-1064581"/>
              <a:ext cx="3219654" cy="12206818"/>
            </a:xfrm>
            <a:custGeom>
              <a:gdLst>
                <a:gd fmla="*/ 0 w 3219654" name="connsiteX0"/>
                <a:gd fmla="*/ 12461517 h 12461517" name="connsiteY0"/>
                <a:gd fmla="*/ 2016230 w 3219654" name="connsiteX1"/>
                <a:gd fmla="*/ 15124 h 12461517" name="connsiteY1"/>
                <a:gd fmla="*/ 2582290 w 3219654" name="connsiteX2"/>
                <a:gd fmla="*/ 0 h 12461517" name="connsiteY2"/>
                <a:gd fmla="*/ 3219654 w 3219654" name="connsiteX3"/>
                <a:gd fmla="*/ 12461517 h 12461517" name="connsiteY3"/>
                <a:gd fmla="*/ 0 w 3219654" name="connsiteX4"/>
                <a:gd fmla="*/ 12461517 h 12461517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2461517" w="3219654">
                  <a:moveTo>
                    <a:pt x="0" y="12461517"/>
                  </a:moveTo>
                  <a:lnTo>
                    <a:pt x="2016230" y="15124"/>
                  </a:lnTo>
                  <a:lnTo>
                    <a:pt x="2582290" y="0"/>
                  </a:lnTo>
                  <a:lnTo>
                    <a:pt x="3219654" y="12461517"/>
                  </a:lnTo>
                  <a:lnTo>
                    <a:pt x="0" y="12461517"/>
                  </a:lnTo>
                  <a:close/>
                </a:path>
              </a:pathLst>
            </a:custGeom>
            <a:gradFill>
              <a:gsLst>
                <a:gs pos="0">
                  <a:srgbClr val="FBCD5D"/>
                </a:gs>
                <a:gs pos="100000">
                  <a:srgbClr val="FFD768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0" name="梯形 7">
              <a:extLst>
                <a:ext uri="{FF2B5EF4-FFF2-40B4-BE49-F238E27FC236}">
                  <a16:creationId xmlns:a16="http://schemas.microsoft.com/office/drawing/2014/main" id="{C43DB5E6-A672-4210-AC72-834DE3745884}"/>
                </a:ext>
              </a:extLst>
            </p:cNvPr>
            <p:cNvSpPr/>
            <p:nvPr/>
          </p:nvSpPr>
          <p:spPr>
            <a:xfrm rot="5400000">
              <a:off x="4493582" y="-1392640"/>
              <a:ext cx="3219654" cy="12206818"/>
            </a:xfrm>
            <a:custGeom>
              <a:gdLst>
                <a:gd fmla="*/ 0 w 3219654" name="connsiteX0"/>
                <a:gd fmla="*/ 12461517 h 12461517" name="connsiteY0"/>
                <a:gd fmla="*/ 2016230 w 3219654" name="connsiteX1"/>
                <a:gd fmla="*/ 15124 h 12461517" name="connsiteY1"/>
                <a:gd fmla="*/ 2582290 w 3219654" name="connsiteX2"/>
                <a:gd fmla="*/ 0 h 12461517" name="connsiteY2"/>
                <a:gd fmla="*/ 3219654 w 3219654" name="connsiteX3"/>
                <a:gd fmla="*/ 12461517 h 12461517" name="connsiteY3"/>
                <a:gd fmla="*/ 0 w 3219654" name="connsiteX4"/>
                <a:gd fmla="*/ 12461517 h 12461517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2461517" w="3219654">
                  <a:moveTo>
                    <a:pt x="0" y="12461517"/>
                  </a:moveTo>
                  <a:lnTo>
                    <a:pt x="2016230" y="15124"/>
                  </a:lnTo>
                  <a:lnTo>
                    <a:pt x="2582290" y="0"/>
                  </a:lnTo>
                  <a:lnTo>
                    <a:pt x="3219654" y="12461517"/>
                  </a:lnTo>
                  <a:lnTo>
                    <a:pt x="0" y="12461517"/>
                  </a:lnTo>
                  <a:close/>
                </a:path>
              </a:pathLst>
            </a:custGeom>
            <a:gradFill>
              <a:gsLst>
                <a:gs pos="0">
                  <a:srgbClr val="FBCD5D">
                    <a:alpha val="82000"/>
                  </a:srgbClr>
                </a:gs>
                <a:gs pos="100000">
                  <a:srgbClr val="FFD768">
                    <a:alpha val="20000"/>
                  </a:srgbClr>
                </a:gs>
              </a:gsLst>
              <a:lin ang="18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16" name="椭圆 15">
            <a:extLst>
              <a:ext uri="{FF2B5EF4-FFF2-40B4-BE49-F238E27FC236}">
                <a16:creationId xmlns:a16="http://schemas.microsoft.com/office/drawing/2014/main" id="{7C250081-59A0-401E-876A-21A75F6BD86B}"/>
              </a:ext>
            </a:extLst>
          </p:cNvPr>
          <p:cNvSpPr/>
          <p:nvPr/>
        </p:nvSpPr>
        <p:spPr>
          <a:xfrm rot="9900000">
            <a:off x="5812626" y="714932"/>
            <a:ext cx="1065649" cy="1065649"/>
          </a:xfrm>
          <a:prstGeom prst="ellipse">
            <a:avLst/>
          </a:prstGeom>
          <a:gradFill flip="none" rotWithShape="1">
            <a:gsLst>
              <a:gs pos="0">
                <a:srgbClr val="63B0F1"/>
              </a:gs>
              <a:gs pos="100000">
                <a:srgbClr val="A7D3F7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bg1"/>
              </a:solidFill>
            </a:endParaRP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1465A597-57AF-43B6-B38B-5056D9E75BE7}"/>
              </a:ext>
            </a:extLst>
          </p:cNvPr>
          <p:cNvSpPr/>
          <p:nvPr/>
        </p:nvSpPr>
        <p:spPr>
          <a:xfrm rot="9900000">
            <a:off x="4664091" y="1063459"/>
            <a:ext cx="1666816" cy="1666816"/>
          </a:xfrm>
          <a:prstGeom prst="ellipse">
            <a:avLst/>
          </a:prstGeom>
          <a:gradFill flip="none" rotWithShape="1">
            <a:gsLst>
              <a:gs pos="0">
                <a:srgbClr val="A7D3F7">
                  <a:alpha val="39000"/>
                </a:srgbClr>
              </a:gs>
              <a:gs pos="100000">
                <a:srgbClr val="63B0F1">
                  <a:alpha val="20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bg1"/>
              </a:solidFill>
            </a:endParaRPr>
          </a:p>
        </p:txBody>
      </p:sp>
      <p:sp>
        <p:nvSpPr>
          <p:cNvPr id="20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67DBAA5E-EBA2-43C6-A653-0FF2D2C19F0E}"/>
              </a:ext>
            </a:extLst>
          </p:cNvPr>
          <p:cNvSpPr txBox="1"/>
          <p:nvPr/>
        </p:nvSpPr>
        <p:spPr>
          <a:xfrm>
            <a:off x="5007998" y="4485008"/>
            <a:ext cx="5463630" cy="304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bIns="0" lIns="0" rIns="0" tIns="0" wrap="square">
            <a:spAutoFit/>
          </a:bodyPr>
          <a:lstStyle/>
          <a:p>
            <a:pPr algn="ctr" defTabSz="412750" hangingPunct="0">
              <a:defRPr b="0" sz="200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kern="0" sz="1000">
                <a:gradFill>
                  <a:gsLst>
                    <a:gs pos="55000">
                      <a:schemeClr val="bg1"/>
                    </a:gs>
                    <a:gs pos="55000">
                      <a:srgbClr val="4B88E5"/>
                    </a:gs>
                  </a:gsLst>
                  <a:lin ang="0" scaled="0"/>
                </a:gradFill>
                <a:cs typeface="+mn-ea"/>
                <a:sym typeface="+mn-lt"/>
              </a:rPr>
              <a:t>Synergistically utilize technically sound portals with frictionless chains. Dramatically customize empowered networks rather than goal-opportunities. 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65819724-6F4B-4469-A1A0-73DB9990621B}"/>
              </a:ext>
            </a:extLst>
          </p:cNvPr>
          <p:cNvSpPr txBox="1"/>
          <p:nvPr/>
        </p:nvSpPr>
        <p:spPr>
          <a:xfrm>
            <a:off x="520084" y="582171"/>
            <a:ext cx="2729565" cy="2514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zh-CN" lang="en-US" sz="1050">
                <a:solidFill>
                  <a:schemeClr val="bg1"/>
                </a:solidFill>
                <a:cs typeface="+mn-ea"/>
                <a:sym typeface="+mn-lt"/>
              </a:rPr>
              <a:t>BUSINESS</a:t>
            </a:r>
          </a:p>
        </p:txBody>
      </p:sp>
      <p:grpSp>
        <p:nvGrpSpPr>
          <p:cNvPr id="77" name="组合 76">
            <a:extLst>
              <a:ext uri="{FF2B5EF4-FFF2-40B4-BE49-F238E27FC236}">
                <a16:creationId xmlns:a16="http://schemas.microsoft.com/office/drawing/2014/main" id="{EE031FC9-9A65-43AD-B711-1FDD1746AD32}"/>
              </a:ext>
            </a:extLst>
          </p:cNvPr>
          <p:cNvGrpSpPr/>
          <p:nvPr/>
        </p:nvGrpSpPr>
        <p:grpSpPr>
          <a:xfrm>
            <a:off x="4613436" y="1256515"/>
            <a:ext cx="6037213" cy="1844040"/>
            <a:chOff x="5973197" y="819392"/>
            <a:chExt cx="4369450" cy="1334630"/>
          </a:xfrm>
        </p:grpSpPr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9A31341D-F1C1-44CC-A4A0-663FFA699B1F}"/>
                </a:ext>
              </a:extLst>
            </p:cNvPr>
            <p:cNvSpPr txBox="1"/>
            <p:nvPr/>
          </p:nvSpPr>
          <p:spPr>
            <a:xfrm>
              <a:off x="5973197" y="819392"/>
              <a:ext cx="4369449" cy="133463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z="11500">
                  <a:solidFill>
                    <a:schemeClr val="bg1"/>
                  </a:solidFill>
                  <a:effectLst>
                    <a:outerShdw algn="l" blurRad="355600" dir="3000000" dist="571500" rotWithShape="0">
                      <a:prstClr val="black">
                        <a:alpha val="0"/>
                      </a:prstClr>
                    </a:outerShdw>
                  </a:effectLst>
                  <a:cs typeface="+mn-ea"/>
                  <a:sym typeface="+mn-lt"/>
                </a:rPr>
                <a:t>企业管理</a:t>
              </a:r>
            </a:p>
          </p:txBody>
        </p:sp>
        <p:sp>
          <p:nvSpPr>
            <p:cNvPr id="57" name="任意多边形: 形状 56">
              <a:extLst>
                <a:ext uri="{FF2B5EF4-FFF2-40B4-BE49-F238E27FC236}">
                  <a16:creationId xmlns:a16="http://schemas.microsoft.com/office/drawing/2014/main" id="{9764F1E4-F058-4C16-B86B-0D7618124177}"/>
                </a:ext>
              </a:extLst>
            </p:cNvPr>
            <p:cNvSpPr/>
            <p:nvPr/>
          </p:nvSpPr>
          <p:spPr>
            <a:xfrm flipV="1" rot="16200000">
              <a:off x="9277044" y="1003525"/>
              <a:ext cx="901731" cy="993297"/>
            </a:xfrm>
            <a:custGeom>
              <a:rect b="b" l="l" r="r" t="t"/>
              <a:pathLst>
                <a:path h="993297" w="901730">
                  <a:moveTo>
                    <a:pt x="901731" y="620064"/>
                  </a:moveTo>
                  <a:lnTo>
                    <a:pt x="901731" y="48769"/>
                  </a:lnTo>
                  <a:lnTo>
                    <a:pt x="385176" y="48769"/>
                  </a:lnTo>
                  <a:lnTo>
                    <a:pt x="385176" y="270718"/>
                  </a:lnTo>
                  <a:lnTo>
                    <a:pt x="313515" y="270718"/>
                  </a:lnTo>
                  <a:lnTo>
                    <a:pt x="313515" y="43792"/>
                  </a:lnTo>
                  <a:lnTo>
                    <a:pt x="200052" y="43792"/>
                  </a:lnTo>
                  <a:lnTo>
                    <a:pt x="200052" y="270718"/>
                  </a:lnTo>
                  <a:lnTo>
                    <a:pt x="113462" y="270718"/>
                  </a:lnTo>
                  <a:lnTo>
                    <a:pt x="113462" y="0"/>
                  </a:lnTo>
                  <a:lnTo>
                    <a:pt x="0" y="0"/>
                  </a:lnTo>
                  <a:lnTo>
                    <a:pt x="0" y="682767"/>
                  </a:lnTo>
                  <a:lnTo>
                    <a:pt x="105002" y="682767"/>
                  </a:lnTo>
                  <a:cubicBezTo>
                    <a:pt x="80784" y="770353"/>
                    <a:pt x="52418" y="864573"/>
                    <a:pt x="19905" y="965429"/>
                  </a:cubicBezTo>
                  <a:lnTo>
                    <a:pt x="161236" y="993297"/>
                  </a:lnTo>
                  <a:lnTo>
                    <a:pt x="188109" y="874858"/>
                  </a:lnTo>
                  <a:lnTo>
                    <a:pt x="432950" y="874858"/>
                  </a:lnTo>
                  <a:lnTo>
                    <a:pt x="432950" y="970405"/>
                  </a:lnTo>
                  <a:lnTo>
                    <a:pt x="556366" y="970405"/>
                  </a:lnTo>
                  <a:lnTo>
                    <a:pt x="556366" y="874858"/>
                  </a:lnTo>
                  <a:lnTo>
                    <a:pt x="765376" y="874858"/>
                  </a:lnTo>
                  <a:lnTo>
                    <a:pt x="765376" y="974387"/>
                  </a:lnTo>
                  <a:lnTo>
                    <a:pt x="890782" y="974387"/>
                  </a:lnTo>
                  <a:lnTo>
                    <a:pt x="890782" y="647932"/>
                  </a:lnTo>
                  <a:lnTo>
                    <a:pt x="765376" y="647932"/>
                  </a:lnTo>
                  <a:lnTo>
                    <a:pt x="765376" y="747461"/>
                  </a:lnTo>
                  <a:lnTo>
                    <a:pt x="556366" y="747461"/>
                  </a:lnTo>
                  <a:lnTo>
                    <a:pt x="556366" y="654899"/>
                  </a:lnTo>
                  <a:lnTo>
                    <a:pt x="432950" y="654899"/>
                  </a:lnTo>
                  <a:lnTo>
                    <a:pt x="432950" y="747461"/>
                  </a:lnTo>
                  <a:lnTo>
                    <a:pt x="220456" y="747461"/>
                  </a:lnTo>
                  <a:cubicBezTo>
                    <a:pt x="230077" y="711962"/>
                    <a:pt x="239864" y="677459"/>
                    <a:pt x="249817" y="643951"/>
                  </a:cubicBezTo>
                  <a:cubicBezTo>
                    <a:pt x="202707" y="646605"/>
                    <a:pt x="157255" y="646937"/>
                    <a:pt x="113462" y="644946"/>
                  </a:cubicBezTo>
                  <a:lnTo>
                    <a:pt x="113462" y="398115"/>
                  </a:lnTo>
                  <a:lnTo>
                    <a:pt x="200052" y="398115"/>
                  </a:lnTo>
                  <a:lnTo>
                    <a:pt x="200052" y="625041"/>
                  </a:lnTo>
                  <a:lnTo>
                    <a:pt x="313515" y="625041"/>
                  </a:lnTo>
                  <a:lnTo>
                    <a:pt x="313515" y="398115"/>
                  </a:lnTo>
                  <a:lnTo>
                    <a:pt x="385176" y="398115"/>
                  </a:lnTo>
                  <a:lnTo>
                    <a:pt x="385176" y="620064"/>
                  </a:lnTo>
                  <a:lnTo>
                    <a:pt x="901731" y="620064"/>
                  </a:lnTo>
                  <a:close/>
                  <a:moveTo>
                    <a:pt x="790258" y="495653"/>
                  </a:moveTo>
                  <a:lnTo>
                    <a:pt x="695706" y="495653"/>
                  </a:lnTo>
                  <a:lnTo>
                    <a:pt x="695706" y="398115"/>
                  </a:lnTo>
                  <a:lnTo>
                    <a:pt x="790258" y="398115"/>
                  </a:lnTo>
                  <a:lnTo>
                    <a:pt x="790258" y="495653"/>
                  </a:lnTo>
                  <a:close/>
                  <a:moveTo>
                    <a:pt x="790258" y="270718"/>
                  </a:moveTo>
                  <a:lnTo>
                    <a:pt x="695706" y="270718"/>
                  </a:lnTo>
                  <a:lnTo>
                    <a:pt x="695706" y="173180"/>
                  </a:lnTo>
                  <a:lnTo>
                    <a:pt x="790258" y="173180"/>
                  </a:lnTo>
                  <a:lnTo>
                    <a:pt x="790258" y="270718"/>
                  </a:lnTo>
                  <a:close/>
                  <a:moveTo>
                    <a:pt x="592196" y="495653"/>
                  </a:moveTo>
                  <a:lnTo>
                    <a:pt x="496648" y="495653"/>
                  </a:lnTo>
                  <a:lnTo>
                    <a:pt x="496648" y="398115"/>
                  </a:lnTo>
                  <a:lnTo>
                    <a:pt x="592196" y="398115"/>
                  </a:lnTo>
                  <a:lnTo>
                    <a:pt x="592196" y="495653"/>
                  </a:lnTo>
                  <a:close/>
                  <a:moveTo>
                    <a:pt x="592196" y="270718"/>
                  </a:moveTo>
                  <a:lnTo>
                    <a:pt x="496648" y="270718"/>
                  </a:lnTo>
                  <a:lnTo>
                    <a:pt x="496648" y="173180"/>
                  </a:lnTo>
                  <a:lnTo>
                    <a:pt x="592196" y="173180"/>
                  </a:lnTo>
                  <a:lnTo>
                    <a:pt x="592196" y="270718"/>
                  </a:lnTo>
                  <a:close/>
                </a:path>
              </a:pathLst>
            </a:custGeom>
            <a:solidFill>
              <a:srgbClr val="4B88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 sz="2800">
                <a:solidFill>
                  <a:srgbClr val="4B88E5"/>
                </a:solidFill>
              </a:endParaRPr>
            </a:p>
          </p:txBody>
        </p:sp>
        <p:sp>
          <p:nvSpPr>
            <p:cNvPr id="56" name="任意多边形: 形状 55">
              <a:extLst>
                <a:ext uri="{FF2B5EF4-FFF2-40B4-BE49-F238E27FC236}">
                  <a16:creationId xmlns:a16="http://schemas.microsoft.com/office/drawing/2014/main" id="{2A952411-7705-4A44-B94A-DC4FE7E3907F}"/>
                </a:ext>
              </a:extLst>
            </p:cNvPr>
            <p:cNvSpPr/>
            <p:nvPr/>
          </p:nvSpPr>
          <p:spPr>
            <a:xfrm flipV="1" rot="16200000">
              <a:off x="9106638" y="1090899"/>
              <a:ext cx="94553" cy="53173"/>
            </a:xfrm>
            <a:custGeom>
              <a:rect b="b" l="l" r="r" t="t"/>
              <a:pathLst>
                <a:path h="53173" w="94553">
                  <a:moveTo>
                    <a:pt x="94553" y="27108"/>
                  </a:moveTo>
                  <a:lnTo>
                    <a:pt x="94553" y="0"/>
                  </a:lnTo>
                  <a:lnTo>
                    <a:pt x="0" y="0"/>
                  </a:lnTo>
                  <a:lnTo>
                    <a:pt x="0" y="53173"/>
                  </a:lnTo>
                  <a:lnTo>
                    <a:pt x="94553" y="27108"/>
                  </a:lnTo>
                  <a:close/>
                </a:path>
              </a:pathLst>
            </a:custGeom>
            <a:solidFill>
              <a:srgbClr val="4B88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 sz="2800">
                <a:solidFill>
                  <a:srgbClr val="4B88E5"/>
                </a:solidFill>
              </a:endParaRPr>
            </a:p>
          </p:txBody>
        </p:sp>
        <p:sp>
          <p:nvSpPr>
            <p:cNvPr id="54" name="任意多边形: 形状 53">
              <a:extLst>
                <a:ext uri="{FF2B5EF4-FFF2-40B4-BE49-F238E27FC236}">
                  <a16:creationId xmlns:a16="http://schemas.microsoft.com/office/drawing/2014/main" id="{62867736-2C9A-4B62-AD80-DE4170D8027B}"/>
                </a:ext>
              </a:extLst>
            </p:cNvPr>
            <p:cNvSpPr/>
            <p:nvPr/>
          </p:nvSpPr>
          <p:spPr>
            <a:xfrm flipV="1" rot="16200000">
              <a:off x="9016565" y="1162484"/>
              <a:ext cx="108486" cy="113040"/>
            </a:xfrm>
            <a:custGeom>
              <a:rect b="b" l="l" r="r" t="t"/>
              <a:pathLst>
                <a:path h="113040" w="108486">
                  <a:moveTo>
                    <a:pt x="108486" y="96120"/>
                  </a:moveTo>
                  <a:lnTo>
                    <a:pt x="108486" y="0"/>
                  </a:lnTo>
                  <a:lnTo>
                    <a:pt x="0" y="29907"/>
                  </a:lnTo>
                  <a:lnTo>
                    <a:pt x="0" y="113040"/>
                  </a:lnTo>
                  <a:lnTo>
                    <a:pt x="50759" y="43370"/>
                  </a:lnTo>
                  <a:cubicBezTo>
                    <a:pt x="70002" y="60621"/>
                    <a:pt x="89244" y="78205"/>
                    <a:pt x="108486" y="96120"/>
                  </a:cubicBezTo>
                  <a:close/>
                </a:path>
              </a:pathLst>
            </a:custGeom>
            <a:solidFill>
              <a:srgbClr val="4B88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 sz="2800">
                <a:solidFill>
                  <a:srgbClr val="4B88E5"/>
                </a:solidFill>
              </a:endParaRPr>
            </a:p>
          </p:txBody>
        </p:sp>
        <p:sp>
          <p:nvSpPr>
            <p:cNvPr id="53" name="任意多边形: 形状 52">
              <a:extLst>
                <a:ext uri="{FF2B5EF4-FFF2-40B4-BE49-F238E27FC236}">
                  <a16:creationId xmlns:a16="http://schemas.microsoft.com/office/drawing/2014/main" id="{D0D82B6D-1245-491A-B15F-D40EFF8927DE}"/>
                </a:ext>
              </a:extLst>
            </p:cNvPr>
            <p:cNvSpPr/>
            <p:nvPr/>
          </p:nvSpPr>
          <p:spPr>
            <a:xfrm flipV="1" rot="16200000">
              <a:off x="9045555" y="1285604"/>
              <a:ext cx="143322" cy="118608"/>
            </a:xfrm>
            <a:custGeom>
              <a:rect b="b" l="l" r="r" t="t"/>
              <a:pathLst>
                <a:path h="118608" w="143322">
                  <a:moveTo>
                    <a:pt x="143322" y="79099"/>
                  </a:moveTo>
                  <a:lnTo>
                    <a:pt x="143322" y="0"/>
                  </a:lnTo>
                  <a:lnTo>
                    <a:pt x="0" y="0"/>
                  </a:lnTo>
                  <a:lnTo>
                    <a:pt x="0" y="118608"/>
                  </a:lnTo>
                  <a:lnTo>
                    <a:pt x="143322" y="79099"/>
                  </a:lnTo>
                  <a:close/>
                </a:path>
              </a:pathLst>
            </a:custGeom>
            <a:solidFill>
              <a:srgbClr val="4B88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 sz="2800">
                <a:solidFill>
                  <a:srgbClr val="4B88E5"/>
                </a:solidFill>
              </a:endParaRPr>
            </a:p>
          </p:txBody>
        </p:sp>
        <p:sp>
          <p:nvSpPr>
            <p:cNvPr id="52" name="任意多边形: 形状 51">
              <a:extLst>
                <a:ext uri="{FF2B5EF4-FFF2-40B4-BE49-F238E27FC236}">
                  <a16:creationId xmlns:a16="http://schemas.microsoft.com/office/drawing/2014/main" id="{8395D9EA-35F9-46C7-A280-4095A5DCAA75}"/>
                </a:ext>
              </a:extLst>
            </p:cNvPr>
            <p:cNvSpPr/>
            <p:nvPr/>
          </p:nvSpPr>
          <p:spPr>
            <a:xfrm flipV="1" rot="16200000">
              <a:off x="8913893" y="1508264"/>
              <a:ext cx="236878" cy="89318"/>
            </a:xfrm>
            <a:custGeom>
              <a:rect b="b" l="l" r="r" t="t"/>
              <a:pathLst>
                <a:path h="89318" w="236878">
                  <a:moveTo>
                    <a:pt x="236878" y="24018"/>
                  </a:moveTo>
                  <a:lnTo>
                    <a:pt x="236878" y="0"/>
                  </a:lnTo>
                  <a:lnTo>
                    <a:pt x="0" y="0"/>
                  </a:lnTo>
                  <a:lnTo>
                    <a:pt x="0" y="89318"/>
                  </a:lnTo>
                  <a:lnTo>
                    <a:pt x="236878" y="24018"/>
                  </a:lnTo>
                  <a:close/>
                </a:path>
              </a:pathLst>
            </a:custGeom>
            <a:solidFill>
              <a:srgbClr val="4B88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 sz="2800">
                <a:solidFill>
                  <a:srgbClr val="4B88E5"/>
                </a:solidFill>
              </a:endParaRPr>
            </a:p>
          </p:txBody>
        </p:sp>
        <p:sp>
          <p:nvSpPr>
            <p:cNvPr id="49" name="任意多边形: 形状 48">
              <a:extLst>
                <a:ext uri="{FF2B5EF4-FFF2-40B4-BE49-F238E27FC236}">
                  <a16:creationId xmlns:a16="http://schemas.microsoft.com/office/drawing/2014/main" id="{8D3902ED-53D8-4DD3-B305-6C499B209D5F}"/>
                </a:ext>
              </a:extLst>
            </p:cNvPr>
            <p:cNvSpPr/>
            <p:nvPr/>
          </p:nvSpPr>
          <p:spPr>
            <a:xfrm flipV="1" rot="16200000">
              <a:off x="8873301" y="1751331"/>
              <a:ext cx="271714" cy="199363"/>
            </a:xfrm>
            <a:custGeom>
              <a:rect b="b" l="l" r="r" t="t"/>
              <a:pathLst>
                <a:path h="199363" w="271714">
                  <a:moveTo>
                    <a:pt x="271714" y="133240"/>
                  </a:moveTo>
                  <a:lnTo>
                    <a:pt x="271714" y="0"/>
                  </a:lnTo>
                  <a:lnTo>
                    <a:pt x="0" y="0"/>
                  </a:lnTo>
                  <a:lnTo>
                    <a:pt x="0" y="129387"/>
                  </a:lnTo>
                  <a:lnTo>
                    <a:pt x="31849" y="129387"/>
                  </a:lnTo>
                  <a:lnTo>
                    <a:pt x="31849" y="199363"/>
                  </a:lnTo>
                  <a:lnTo>
                    <a:pt x="122421" y="174395"/>
                  </a:lnTo>
                  <a:lnTo>
                    <a:pt x="122421" y="129387"/>
                  </a:lnTo>
                  <a:lnTo>
                    <a:pt x="180147" y="129387"/>
                  </a:lnTo>
                  <a:lnTo>
                    <a:pt x="180147" y="158482"/>
                  </a:lnTo>
                  <a:lnTo>
                    <a:pt x="271714" y="133240"/>
                  </a:lnTo>
                  <a:close/>
                </a:path>
              </a:pathLst>
            </a:custGeom>
            <a:solidFill>
              <a:srgbClr val="4B88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 sz="2800">
                <a:solidFill>
                  <a:srgbClr val="4B88E5"/>
                </a:solidFill>
              </a:endParaRPr>
            </a:p>
          </p:txBody>
        </p:sp>
      </p:grpSp>
      <p:grpSp>
        <p:nvGrpSpPr>
          <p:cNvPr id="78" name="组合 77">
            <a:extLst>
              <a:ext uri="{FF2B5EF4-FFF2-40B4-BE49-F238E27FC236}">
                <a16:creationId xmlns:a16="http://schemas.microsoft.com/office/drawing/2014/main" id="{6F9540CF-CA2B-4779-BCA5-D5A099ABE71D}"/>
              </a:ext>
            </a:extLst>
          </p:cNvPr>
          <p:cNvGrpSpPr/>
          <p:nvPr/>
        </p:nvGrpSpPr>
        <p:grpSpPr>
          <a:xfrm>
            <a:off x="4666707" y="2738834"/>
            <a:ext cx="6037212" cy="1844040"/>
            <a:chOff x="5973197" y="2013881"/>
            <a:chExt cx="4369449" cy="1334630"/>
          </a:xfrm>
        </p:grpSpPr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FD8120DF-6192-46F0-9E9E-C65F0208223E}"/>
                </a:ext>
              </a:extLst>
            </p:cNvPr>
            <p:cNvSpPr txBox="1"/>
            <p:nvPr/>
          </p:nvSpPr>
          <p:spPr>
            <a:xfrm>
              <a:off x="5973197" y="2013881"/>
              <a:ext cx="4369449" cy="133463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z="11500">
                  <a:solidFill>
                    <a:schemeClr val="bg1"/>
                  </a:solidFill>
                  <a:effectLst>
                    <a:outerShdw algn="l" blurRad="355600" dir="3000000" dist="571500" rotWithShape="0">
                      <a:prstClr val="black">
                        <a:alpha val="0"/>
                      </a:prstClr>
                    </a:outerShdw>
                  </a:effectLst>
                  <a:cs typeface="+mn-ea"/>
                  <a:sym typeface="+mn-lt"/>
                </a:rPr>
                <a:t>基础知识</a:t>
              </a:r>
            </a:p>
          </p:txBody>
        </p:sp>
        <p:sp>
          <p:nvSpPr>
            <p:cNvPr id="47" name="任意多边形: 形状 46">
              <a:extLst>
                <a:ext uri="{FF2B5EF4-FFF2-40B4-BE49-F238E27FC236}">
                  <a16:creationId xmlns:a16="http://schemas.microsoft.com/office/drawing/2014/main" id="{10A61AE1-C33A-4628-BD67-EFFBB629C2E9}"/>
                </a:ext>
              </a:extLst>
            </p:cNvPr>
            <p:cNvSpPr/>
            <p:nvPr/>
          </p:nvSpPr>
          <p:spPr>
            <a:xfrm flipV="1" rot="16200000">
              <a:off x="9278538" y="2211450"/>
              <a:ext cx="263751" cy="248822"/>
            </a:xfrm>
            <a:custGeom>
              <a:rect b="b" l="l" r="r" t="t"/>
              <a:pathLst>
                <a:path h="248822" w="263751">
                  <a:moveTo>
                    <a:pt x="263751" y="132374"/>
                  </a:moveTo>
                  <a:cubicBezTo>
                    <a:pt x="207351" y="89908"/>
                    <a:pt x="145975" y="45783"/>
                    <a:pt x="79623" y="0"/>
                  </a:cubicBezTo>
                  <a:lnTo>
                    <a:pt x="0" y="127397"/>
                  </a:lnTo>
                  <a:cubicBezTo>
                    <a:pt x="69006" y="167209"/>
                    <a:pt x="134032" y="207684"/>
                    <a:pt x="195076" y="248822"/>
                  </a:cubicBezTo>
                  <a:lnTo>
                    <a:pt x="263751" y="132374"/>
                  </a:lnTo>
                  <a:close/>
                </a:path>
              </a:pathLst>
            </a:custGeom>
            <a:solidFill>
              <a:srgbClr val="4B88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 sz="2800">
                <a:solidFill>
                  <a:srgbClr val="4B88E5"/>
                </a:solidFill>
              </a:endParaRPr>
            </a:p>
          </p:txBody>
        </p:sp>
        <p:sp>
          <p:nvSpPr>
            <p:cNvPr id="46" name="任意多边形: 形状 45">
              <a:extLst>
                <a:ext uri="{FF2B5EF4-FFF2-40B4-BE49-F238E27FC236}">
                  <a16:creationId xmlns:a16="http://schemas.microsoft.com/office/drawing/2014/main" id="{9FEC82D2-7B17-4989-9617-8FB245DBF9F8}"/>
                </a:ext>
              </a:extLst>
            </p:cNvPr>
            <p:cNvSpPr/>
            <p:nvPr/>
          </p:nvSpPr>
          <p:spPr>
            <a:xfrm flipV="1" rot="16200000">
              <a:off x="9602006" y="2241309"/>
              <a:ext cx="538451" cy="561342"/>
            </a:xfrm>
            <a:custGeom>
              <a:rect b="b" l="l" r="r" t="t"/>
              <a:pathLst>
                <a:path h="561342" w="538451">
                  <a:moveTo>
                    <a:pt x="538451" y="561342"/>
                  </a:moveTo>
                  <a:lnTo>
                    <a:pt x="538451" y="0"/>
                  </a:lnTo>
                  <a:lnTo>
                    <a:pt x="0" y="0"/>
                  </a:lnTo>
                  <a:lnTo>
                    <a:pt x="0" y="561342"/>
                  </a:lnTo>
                  <a:lnTo>
                    <a:pt x="538451" y="561342"/>
                  </a:lnTo>
                  <a:close/>
                  <a:moveTo>
                    <a:pt x="417026" y="423993"/>
                  </a:moveTo>
                  <a:lnTo>
                    <a:pt x="121425" y="423993"/>
                  </a:lnTo>
                  <a:lnTo>
                    <a:pt x="121425" y="137349"/>
                  </a:lnTo>
                  <a:lnTo>
                    <a:pt x="417026" y="137349"/>
                  </a:lnTo>
                  <a:lnTo>
                    <a:pt x="417026" y="423993"/>
                  </a:lnTo>
                  <a:close/>
                </a:path>
              </a:pathLst>
            </a:custGeom>
            <a:solidFill>
              <a:srgbClr val="4B88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 sz="2800">
                <a:solidFill>
                  <a:srgbClr val="4B88E5"/>
                </a:solidFill>
              </a:endParaRPr>
            </a:p>
          </p:txBody>
        </p:sp>
        <p:sp>
          <p:nvSpPr>
            <p:cNvPr id="45" name="任意多边形: 形状 44">
              <a:extLst>
                <a:ext uri="{FF2B5EF4-FFF2-40B4-BE49-F238E27FC236}">
                  <a16:creationId xmlns:a16="http://schemas.microsoft.com/office/drawing/2014/main" id="{2C20C61B-6B87-4371-8C60-18809E96395A}"/>
                </a:ext>
              </a:extLst>
            </p:cNvPr>
            <p:cNvSpPr/>
            <p:nvPr/>
          </p:nvSpPr>
          <p:spPr>
            <a:xfrm flipV="1" rot="16200000">
              <a:off x="8507686" y="2506553"/>
              <a:ext cx="880830" cy="428969"/>
            </a:xfrm>
            <a:custGeom>
              <a:rect b="b" l="l" r="r" t="t"/>
              <a:pathLst>
                <a:path h="428969" w="880830">
                  <a:moveTo>
                    <a:pt x="880830" y="342868"/>
                  </a:moveTo>
                  <a:lnTo>
                    <a:pt x="880830" y="0"/>
                  </a:lnTo>
                  <a:lnTo>
                    <a:pt x="5972" y="0"/>
                  </a:lnTo>
                  <a:lnTo>
                    <a:pt x="5972" y="136355"/>
                  </a:lnTo>
                  <a:lnTo>
                    <a:pt x="89576" y="136355"/>
                  </a:lnTo>
                  <a:lnTo>
                    <a:pt x="89576" y="292615"/>
                  </a:lnTo>
                  <a:lnTo>
                    <a:pt x="0" y="292615"/>
                  </a:lnTo>
                  <a:lnTo>
                    <a:pt x="0" y="428969"/>
                  </a:lnTo>
                  <a:lnTo>
                    <a:pt x="568498" y="428969"/>
                  </a:lnTo>
                  <a:lnTo>
                    <a:pt x="880830" y="342868"/>
                  </a:lnTo>
                  <a:close/>
                  <a:moveTo>
                    <a:pt x="750447" y="292615"/>
                  </a:moveTo>
                  <a:lnTo>
                    <a:pt x="219959" y="292615"/>
                  </a:lnTo>
                  <a:lnTo>
                    <a:pt x="219959" y="136355"/>
                  </a:lnTo>
                  <a:lnTo>
                    <a:pt x="750447" y="136355"/>
                  </a:lnTo>
                  <a:lnTo>
                    <a:pt x="750447" y="292615"/>
                  </a:lnTo>
                  <a:close/>
                </a:path>
              </a:pathLst>
            </a:custGeom>
            <a:solidFill>
              <a:srgbClr val="4B88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 sz="2800">
                <a:solidFill>
                  <a:srgbClr val="4B88E5"/>
                </a:solidFill>
              </a:endParaRPr>
            </a:p>
          </p:txBody>
        </p:sp>
        <p:sp>
          <p:nvSpPr>
            <p:cNvPr id="43" name="任意多边形: 形状 42">
              <a:extLst>
                <a:ext uri="{FF2B5EF4-FFF2-40B4-BE49-F238E27FC236}">
                  <a16:creationId xmlns:a16="http://schemas.microsoft.com/office/drawing/2014/main" id="{7E6EE6AE-B31C-42F2-91F3-630D186AEB7D}"/>
                </a:ext>
              </a:extLst>
            </p:cNvPr>
            <p:cNvSpPr/>
            <p:nvPr/>
          </p:nvSpPr>
          <p:spPr>
            <a:xfrm flipV="1" rot="16200000">
              <a:off x="9103366" y="2639425"/>
              <a:ext cx="628027" cy="358303"/>
            </a:xfrm>
            <a:custGeom>
              <a:rect b="b" l="l" r="r" t="t"/>
              <a:pathLst>
                <a:path h="358303" w="628027">
                  <a:moveTo>
                    <a:pt x="628027" y="358303"/>
                  </a:moveTo>
                  <a:lnTo>
                    <a:pt x="628027" y="123415"/>
                  </a:lnTo>
                  <a:lnTo>
                    <a:pt x="241855" y="123415"/>
                  </a:lnTo>
                  <a:lnTo>
                    <a:pt x="323469" y="22891"/>
                  </a:lnTo>
                  <a:cubicBezTo>
                    <a:pt x="261098" y="16256"/>
                    <a:pt x="211997" y="8626"/>
                    <a:pt x="176166" y="0"/>
                  </a:cubicBezTo>
                  <a:cubicBezTo>
                    <a:pt x="106496" y="93556"/>
                    <a:pt x="47774" y="163890"/>
                    <a:pt x="0" y="211000"/>
                  </a:cubicBezTo>
                  <a:lnTo>
                    <a:pt x="91567" y="281666"/>
                  </a:lnTo>
                  <a:cubicBezTo>
                    <a:pt x="112800" y="267732"/>
                    <a:pt x="140004" y="260433"/>
                    <a:pt x="173180" y="259770"/>
                  </a:cubicBezTo>
                  <a:lnTo>
                    <a:pt x="493663" y="259770"/>
                  </a:lnTo>
                  <a:lnTo>
                    <a:pt x="493663" y="358303"/>
                  </a:lnTo>
                  <a:lnTo>
                    <a:pt x="628027" y="358303"/>
                  </a:lnTo>
                  <a:close/>
                </a:path>
              </a:pathLst>
            </a:custGeom>
            <a:solidFill>
              <a:srgbClr val="4B88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 sz="2800">
                <a:solidFill>
                  <a:srgbClr val="4B88E5"/>
                </a:solidFill>
              </a:endParaRPr>
            </a:p>
          </p:txBody>
        </p:sp>
        <p:sp>
          <p:nvSpPr>
            <p:cNvPr id="39" name="任意多边形: 形状 38">
              <a:extLst>
                <a:ext uri="{FF2B5EF4-FFF2-40B4-BE49-F238E27FC236}">
                  <a16:creationId xmlns:a16="http://schemas.microsoft.com/office/drawing/2014/main" id="{CFBD5A25-1330-4069-97B7-76413439AA06}"/>
                </a:ext>
              </a:extLst>
            </p:cNvPr>
            <p:cNvSpPr/>
            <p:nvPr/>
          </p:nvSpPr>
          <p:spPr>
            <a:xfrm flipV="1" rot="16200000">
              <a:off x="8674136" y="2702860"/>
              <a:ext cx="54245" cy="14954"/>
            </a:xfrm>
            <a:custGeom>
              <a:rect b="b" l="l" r="r" t="t"/>
              <a:pathLst>
                <a:path h="14954" w="54245">
                  <a:moveTo>
                    <a:pt x="54245" y="0"/>
                  </a:moveTo>
                  <a:lnTo>
                    <a:pt x="0" y="0"/>
                  </a:lnTo>
                  <a:lnTo>
                    <a:pt x="0" y="14954"/>
                  </a:lnTo>
                  <a:lnTo>
                    <a:pt x="54245" y="0"/>
                  </a:lnTo>
                  <a:close/>
                </a:path>
              </a:pathLst>
            </a:custGeom>
            <a:solidFill>
              <a:srgbClr val="4B88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 sz="2800">
                <a:solidFill>
                  <a:srgbClr val="4B88E5"/>
                </a:solidFill>
              </a:endParaRPr>
            </a:p>
          </p:txBody>
        </p:sp>
        <p:sp>
          <p:nvSpPr>
            <p:cNvPr id="38" name="任意多边形: 形状 37">
              <a:extLst>
                <a:ext uri="{FF2B5EF4-FFF2-40B4-BE49-F238E27FC236}">
                  <a16:creationId xmlns:a16="http://schemas.microsoft.com/office/drawing/2014/main" id="{43D44AB2-30B3-4DDD-83E9-2DB60BDA3600}"/>
                </a:ext>
              </a:extLst>
            </p:cNvPr>
            <p:cNvSpPr/>
            <p:nvPr/>
          </p:nvSpPr>
          <p:spPr>
            <a:xfrm flipV="1" rot="16200000">
              <a:off x="8527417" y="2742113"/>
              <a:ext cx="171018" cy="161710"/>
            </a:xfrm>
            <a:custGeom>
              <a:rect b="b" l="l" r="r" t="t"/>
              <a:pathLst>
                <a:path h="161710" w="171018">
                  <a:moveTo>
                    <a:pt x="171018" y="151757"/>
                  </a:moveTo>
                  <a:lnTo>
                    <a:pt x="171018" y="0"/>
                  </a:lnTo>
                  <a:lnTo>
                    <a:pt x="0" y="47144"/>
                  </a:lnTo>
                  <a:lnTo>
                    <a:pt x="119760" y="161710"/>
                  </a:lnTo>
                  <a:cubicBezTo>
                    <a:pt x="136348" y="157729"/>
                    <a:pt x="153434" y="154412"/>
                    <a:pt x="171018" y="151757"/>
                  </a:cubicBezTo>
                  <a:close/>
                </a:path>
              </a:pathLst>
            </a:custGeom>
            <a:solidFill>
              <a:srgbClr val="4B88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 sz="2800">
                <a:solidFill>
                  <a:srgbClr val="4B88E5"/>
                </a:solidFill>
              </a:endParaRPr>
            </a:p>
          </p:txBody>
        </p:sp>
        <p:sp>
          <p:nvSpPr>
            <p:cNvPr id="36" name="任意多边形: 形状 35">
              <a:extLst>
                <a:ext uri="{FF2B5EF4-FFF2-40B4-BE49-F238E27FC236}">
                  <a16:creationId xmlns:a16="http://schemas.microsoft.com/office/drawing/2014/main" id="{67A641B8-61A1-4188-BB98-1446DDCCEDE4}"/>
                </a:ext>
              </a:extLst>
            </p:cNvPr>
            <p:cNvSpPr/>
            <p:nvPr/>
          </p:nvSpPr>
          <p:spPr>
            <a:xfrm flipV="1" rot="16200000">
              <a:off x="9482570" y="2833505"/>
              <a:ext cx="364276" cy="343375"/>
            </a:xfrm>
            <a:custGeom>
              <a:rect b="b" l="l" r="r" t="t"/>
              <a:pathLst>
                <a:path h="343375" w="364276">
                  <a:moveTo>
                    <a:pt x="364276" y="117444"/>
                  </a:moveTo>
                  <a:lnTo>
                    <a:pt x="286643" y="0"/>
                  </a:lnTo>
                  <a:cubicBezTo>
                    <a:pt x="183797" y="76305"/>
                    <a:pt x="88249" y="152943"/>
                    <a:pt x="0" y="229911"/>
                  </a:cubicBezTo>
                  <a:cubicBezTo>
                    <a:pt x="30523" y="263088"/>
                    <a:pt x="62040" y="300909"/>
                    <a:pt x="94553" y="343375"/>
                  </a:cubicBezTo>
                  <a:cubicBezTo>
                    <a:pt x="169531" y="264415"/>
                    <a:pt x="259439" y="189105"/>
                    <a:pt x="364276" y="117444"/>
                  </a:cubicBezTo>
                  <a:close/>
                </a:path>
              </a:pathLst>
            </a:custGeom>
            <a:solidFill>
              <a:srgbClr val="4B88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 sz="2800">
                <a:solidFill>
                  <a:srgbClr val="4B88E5"/>
                </a:solidFill>
              </a:endParaRPr>
            </a:p>
          </p:txBody>
        </p:sp>
        <p:sp>
          <p:nvSpPr>
            <p:cNvPr id="35" name="任意多边形: 形状 34">
              <a:extLst>
                <a:ext uri="{FF2B5EF4-FFF2-40B4-BE49-F238E27FC236}">
                  <a16:creationId xmlns:a16="http://schemas.microsoft.com/office/drawing/2014/main" id="{D8FA08B5-EFD8-4F4D-80A2-1681C50E0963}"/>
                </a:ext>
              </a:extLst>
            </p:cNvPr>
            <p:cNvSpPr/>
            <p:nvPr/>
          </p:nvSpPr>
          <p:spPr>
            <a:xfrm flipV="1" rot="16200000">
              <a:off x="9888151" y="2835994"/>
              <a:ext cx="357309" cy="333421"/>
            </a:xfrm>
            <a:custGeom>
              <a:rect b="b" l="l" r="r" t="t"/>
              <a:pathLst>
                <a:path h="333421" w="357309">
                  <a:moveTo>
                    <a:pt x="357309" y="222945"/>
                  </a:moveTo>
                  <a:cubicBezTo>
                    <a:pt x="271714" y="146639"/>
                    <a:pt x="181806" y="72325"/>
                    <a:pt x="87586" y="0"/>
                  </a:cubicBezTo>
                  <a:lnTo>
                    <a:pt x="0" y="123416"/>
                  </a:lnTo>
                  <a:cubicBezTo>
                    <a:pt x="98202" y="190432"/>
                    <a:pt x="193418" y="260434"/>
                    <a:pt x="285648" y="333421"/>
                  </a:cubicBezTo>
                  <a:lnTo>
                    <a:pt x="357309" y="222945"/>
                  </a:lnTo>
                  <a:close/>
                </a:path>
              </a:pathLst>
            </a:custGeom>
            <a:solidFill>
              <a:srgbClr val="4B88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 sz="2800">
                <a:solidFill>
                  <a:srgbClr val="4B88E5"/>
                </a:solidFill>
              </a:endParaRPr>
            </a:p>
          </p:txBody>
        </p:sp>
        <p:sp>
          <p:nvSpPr>
            <p:cNvPr id="34" name="任意多边形: 形状 33">
              <a:extLst>
                <a:ext uri="{FF2B5EF4-FFF2-40B4-BE49-F238E27FC236}">
                  <a16:creationId xmlns:a16="http://schemas.microsoft.com/office/drawing/2014/main" id="{E8A90DD9-32CA-4C6F-83AA-3520299A9790}"/>
                </a:ext>
              </a:extLst>
            </p:cNvPr>
            <p:cNvSpPr/>
            <p:nvPr/>
          </p:nvSpPr>
          <p:spPr>
            <a:xfrm flipV="1" rot="16200000">
              <a:off x="8573956" y="2937099"/>
              <a:ext cx="184300" cy="127057"/>
            </a:xfrm>
            <a:custGeom>
              <a:rect b="b" l="l" r="r" t="t"/>
              <a:pathLst>
                <a:path h="127057" w="184300">
                  <a:moveTo>
                    <a:pt x="184300" y="82998"/>
                  </a:moveTo>
                  <a:lnTo>
                    <a:pt x="97538" y="0"/>
                  </a:lnTo>
                  <a:lnTo>
                    <a:pt x="0" y="107490"/>
                  </a:lnTo>
                  <a:lnTo>
                    <a:pt x="24477" y="127057"/>
                  </a:lnTo>
                  <a:lnTo>
                    <a:pt x="184300" y="82998"/>
                  </a:lnTo>
                  <a:close/>
                </a:path>
              </a:pathLst>
            </a:custGeom>
            <a:solidFill>
              <a:srgbClr val="4B88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 sz="2800">
                <a:solidFill>
                  <a:srgbClr val="4B88E5"/>
                </a:solidFill>
              </a:endParaRPr>
            </a:p>
          </p:txBody>
        </p:sp>
      </p:grpSp>
      <p:pic>
        <p:nvPicPr>
          <p:cNvPr id="11" name="图形 10">
            <a:extLst>
              <a:ext uri="{FF2B5EF4-FFF2-40B4-BE49-F238E27FC236}">
                <a16:creationId xmlns:a16="http://schemas.microsoft.com/office/drawing/2014/main" id="{7388763C-79E7-4A72-A7B5-318041864A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3914" y="1703445"/>
            <a:ext cx="4172872" cy="4172872"/>
          </a:xfrm>
          <a:prstGeom prst="rect">
            <a:avLst/>
          </a:prstGeom>
          <a:effectLst>
            <a:outerShdw algn="tr" blurRad="50800" dir="8100000" dist="38100" rotWithShape="0">
              <a:prstClr val="black">
                <a:alpha val="40000"/>
              </a:prstClr>
            </a:outerShdw>
          </a:effectLst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E3AF70D1-7B77-4E9E-92A0-4DDED7F94651}"/>
              </a:ext>
            </a:extLst>
          </p:cNvPr>
          <p:cNvSpPr txBox="1"/>
          <p:nvPr/>
        </p:nvSpPr>
        <p:spPr>
          <a:xfrm>
            <a:off x="5002420" y="5568740"/>
            <a:ext cx="606786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16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概述</a:t>
            </a: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762BAE59-0D1B-4075-8762-CA7B0D28A968}"/>
              </a:ext>
            </a:extLst>
          </p:cNvPr>
          <p:cNvSpPr txBox="1"/>
          <p:nvPr/>
        </p:nvSpPr>
        <p:spPr>
          <a:xfrm>
            <a:off x="6604617" y="5568740"/>
            <a:ext cx="606786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16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原则</a:t>
            </a: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8A0D0610-6AB3-46CC-B55D-4E64CF86F760}"/>
              </a:ext>
            </a:extLst>
          </p:cNvPr>
          <p:cNvSpPr txBox="1"/>
          <p:nvPr/>
        </p:nvSpPr>
        <p:spPr>
          <a:xfrm>
            <a:off x="8206814" y="5568740"/>
            <a:ext cx="606786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16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应用</a:t>
            </a: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99CBF5AE-4B6A-4332-9E4B-5E9C25C70148}"/>
              </a:ext>
            </a:extLst>
          </p:cNvPr>
          <p:cNvSpPr txBox="1"/>
          <p:nvPr/>
        </p:nvSpPr>
        <p:spPr>
          <a:xfrm>
            <a:off x="9809010" y="5568740"/>
            <a:ext cx="606786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16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意义</a:t>
            </a:r>
          </a:p>
        </p:txBody>
      </p:sp>
    </p:spTree>
    <p:extLst>
      <p:ext uri="{BB962C8B-B14F-4D97-AF65-F5344CB8AC3E}">
        <p14:creationId val="773766930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3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4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4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53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6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58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1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2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4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5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6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67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69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0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71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4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5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7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8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9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1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2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3" nodeType="withEffect" presetClass="entr" presetID="2" presetSubtype="4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5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6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8"/>
      <p:bldP grpId="0" spid="4"/>
      <p:bldP grpId="0" spid="12"/>
      <p:bldP grpId="0" spid="14"/>
      <p:bldP grpId="0" spid="5"/>
      <p:bldP grpId="0" spid="7"/>
      <p:bldP grpId="0" spid="16"/>
      <p:bldP grpId="0" spid="17"/>
      <p:bldP grpId="0" spid="20"/>
      <p:bldP grpId="0" spid="21"/>
      <p:bldP grpId="0" spid="15"/>
      <p:bldP grpId="0" spid="41"/>
      <p:bldP grpId="0" spid="42"/>
      <p:bldP grpId="0" spid="44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0" name="组合 19">
            <a:extLst>
              <a:ext uri="{FF2B5EF4-FFF2-40B4-BE49-F238E27FC236}">
                <a16:creationId xmlns:a16="http://schemas.microsoft.com/office/drawing/2014/main" id="{ACCFE091-E696-4451-AB25-51D1B9CBDA3C}"/>
              </a:ext>
            </a:extLst>
          </p:cNvPr>
          <p:cNvGrpSpPr/>
          <p:nvPr/>
        </p:nvGrpSpPr>
        <p:grpSpPr>
          <a:xfrm>
            <a:off x="3257550" y="253416"/>
            <a:ext cx="5676900" cy="584775"/>
            <a:chOff x="2971800" y="253416"/>
            <a:chExt cx="5676900" cy="584775"/>
          </a:xfrm>
        </p:grpSpPr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D301C8B1-5639-4D87-B331-93C97CC122DA}"/>
                </a:ext>
              </a:extLst>
            </p:cNvPr>
            <p:cNvGrpSpPr/>
            <p:nvPr/>
          </p:nvGrpSpPr>
          <p:grpSpPr>
            <a:xfrm>
              <a:off x="2971800" y="412454"/>
              <a:ext cx="895350" cy="266699"/>
              <a:chOff x="0" y="190500"/>
              <a:chExt cx="3121925" cy="630082"/>
            </a:xfrm>
          </p:grpSpPr>
          <p:sp>
            <p:nvSpPr>
              <p:cNvPr id="37" name="矩形 2">
                <a:extLst>
                  <a:ext uri="{FF2B5EF4-FFF2-40B4-BE49-F238E27FC236}">
                    <a16:creationId xmlns:a16="http://schemas.microsoft.com/office/drawing/2014/main" id="{E66CA047-EA9B-4F43-8E9A-78159D6E7D71}"/>
                  </a:ext>
                </a:extLst>
              </p:cNvPr>
              <p:cNvSpPr/>
              <p:nvPr/>
            </p:nvSpPr>
            <p:spPr>
              <a:xfrm>
                <a:off x="0" y="190500"/>
                <a:ext cx="2857500" cy="268438"/>
              </a:xfrm>
              <a:custGeom>
                <a:gdLst>
                  <a:gd fmla="*/ 0 w 9463315" name="connsiteX0"/>
                  <a:gd fmla="*/ 0 h 889000" name="connsiteY0"/>
                  <a:gd fmla="*/ 9463315 w 9463315" name="connsiteX1"/>
                  <a:gd fmla="*/ 0 h 889000" name="connsiteY1"/>
                  <a:gd fmla="*/ 9196615 w 9463315" name="connsiteX2"/>
                  <a:gd fmla="*/ 889000 h 889000" name="connsiteY2"/>
                  <a:gd fmla="*/ 0 w 9463315" name="connsiteX3"/>
                  <a:gd fmla="*/ 889000 h 889000" name="connsiteY3"/>
                  <a:gd fmla="*/ 0 w 9463315" name="connsiteX4"/>
                  <a:gd fmla="*/ 0 h 889000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889000" w="9463315">
                    <a:moveTo>
                      <a:pt x="0" y="0"/>
                    </a:moveTo>
                    <a:lnTo>
                      <a:pt x="9463315" y="0"/>
                    </a:lnTo>
                    <a:lnTo>
                      <a:pt x="9196615" y="889000"/>
                    </a:lnTo>
                    <a:lnTo>
                      <a:pt x="0" y="88900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2140CC"/>
                  </a:gs>
                  <a:gs pos="56000">
                    <a:srgbClr val="63B0F1">
                      <a:alpha val="20000"/>
                    </a:srgb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bg1"/>
                  </a:solidFill>
                </a:endParaRPr>
              </a:p>
            </p:txBody>
          </p:sp>
          <p:sp>
            <p:nvSpPr>
              <p:cNvPr id="44" name="矩形 2">
                <a:extLst>
                  <a:ext uri="{FF2B5EF4-FFF2-40B4-BE49-F238E27FC236}">
                    <a16:creationId xmlns:a16="http://schemas.microsoft.com/office/drawing/2014/main" id="{69A05D8C-12F6-444F-A875-C38C77BB50C7}"/>
                  </a:ext>
                </a:extLst>
              </p:cNvPr>
              <p:cNvSpPr/>
              <p:nvPr/>
            </p:nvSpPr>
            <p:spPr>
              <a:xfrm>
                <a:off x="264425" y="552145"/>
                <a:ext cx="2857500" cy="268437"/>
              </a:xfrm>
              <a:custGeom>
                <a:gdLst>
                  <a:gd fmla="*/ 0 w 9463315" name="connsiteX0"/>
                  <a:gd fmla="*/ 0 h 889000" name="connsiteY0"/>
                  <a:gd fmla="*/ 9463315 w 9463315" name="connsiteX1"/>
                  <a:gd fmla="*/ 0 h 889000" name="connsiteY1"/>
                  <a:gd fmla="*/ 9196615 w 9463315" name="connsiteX2"/>
                  <a:gd fmla="*/ 889000 h 889000" name="connsiteY2"/>
                  <a:gd fmla="*/ 0 w 9463315" name="connsiteX3"/>
                  <a:gd fmla="*/ 889000 h 889000" name="connsiteY3"/>
                  <a:gd fmla="*/ 0 w 9463315" name="connsiteX4"/>
                  <a:gd fmla="*/ 0 h 889000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889000" w="9463315">
                    <a:moveTo>
                      <a:pt x="0" y="0"/>
                    </a:moveTo>
                    <a:lnTo>
                      <a:pt x="9463315" y="0"/>
                    </a:lnTo>
                    <a:lnTo>
                      <a:pt x="9196615" y="889000"/>
                    </a:lnTo>
                    <a:lnTo>
                      <a:pt x="0" y="88900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2140CC"/>
                  </a:gs>
                  <a:gs pos="56000">
                    <a:srgbClr val="63B0F1">
                      <a:alpha val="20000"/>
                    </a:srgb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1AF0411A-5282-4F4F-832B-9010E2D099A4}"/>
                </a:ext>
              </a:extLst>
            </p:cNvPr>
            <p:cNvGrpSpPr/>
            <p:nvPr/>
          </p:nvGrpSpPr>
          <p:grpSpPr>
            <a:xfrm flipH="1">
              <a:off x="7753350" y="412454"/>
              <a:ext cx="895350" cy="266699"/>
              <a:chOff x="0" y="190500"/>
              <a:chExt cx="3121925" cy="630082"/>
            </a:xfrm>
          </p:grpSpPr>
          <p:sp>
            <p:nvSpPr>
              <p:cNvPr id="27" name="矩形 2">
                <a:extLst>
                  <a:ext uri="{FF2B5EF4-FFF2-40B4-BE49-F238E27FC236}">
                    <a16:creationId xmlns:a16="http://schemas.microsoft.com/office/drawing/2014/main" id="{778F82EA-2E5C-4F7C-AC7A-B7A28B7B6A54}"/>
                  </a:ext>
                </a:extLst>
              </p:cNvPr>
              <p:cNvSpPr/>
              <p:nvPr/>
            </p:nvSpPr>
            <p:spPr>
              <a:xfrm>
                <a:off x="0" y="190500"/>
                <a:ext cx="2857500" cy="268438"/>
              </a:xfrm>
              <a:custGeom>
                <a:gdLst>
                  <a:gd fmla="*/ 0 w 9463315" name="connsiteX0"/>
                  <a:gd fmla="*/ 0 h 889000" name="connsiteY0"/>
                  <a:gd fmla="*/ 9463315 w 9463315" name="connsiteX1"/>
                  <a:gd fmla="*/ 0 h 889000" name="connsiteY1"/>
                  <a:gd fmla="*/ 9196615 w 9463315" name="connsiteX2"/>
                  <a:gd fmla="*/ 889000 h 889000" name="connsiteY2"/>
                  <a:gd fmla="*/ 0 w 9463315" name="connsiteX3"/>
                  <a:gd fmla="*/ 889000 h 889000" name="connsiteY3"/>
                  <a:gd fmla="*/ 0 w 9463315" name="connsiteX4"/>
                  <a:gd fmla="*/ 0 h 889000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889000" w="9463315">
                    <a:moveTo>
                      <a:pt x="0" y="0"/>
                    </a:moveTo>
                    <a:lnTo>
                      <a:pt x="9463315" y="0"/>
                    </a:lnTo>
                    <a:lnTo>
                      <a:pt x="9196615" y="889000"/>
                    </a:lnTo>
                    <a:lnTo>
                      <a:pt x="0" y="88900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2140CC"/>
                  </a:gs>
                  <a:gs pos="56000">
                    <a:srgbClr val="63B0F1">
                      <a:alpha val="20000"/>
                    </a:srgb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矩形 2">
                <a:extLst>
                  <a:ext uri="{FF2B5EF4-FFF2-40B4-BE49-F238E27FC236}">
                    <a16:creationId xmlns:a16="http://schemas.microsoft.com/office/drawing/2014/main" id="{E126AAFC-C051-46A3-BE36-4A53AD2F32DD}"/>
                  </a:ext>
                </a:extLst>
              </p:cNvPr>
              <p:cNvSpPr/>
              <p:nvPr/>
            </p:nvSpPr>
            <p:spPr>
              <a:xfrm>
                <a:off x="264425" y="552145"/>
                <a:ext cx="2857500" cy="268437"/>
              </a:xfrm>
              <a:custGeom>
                <a:gdLst>
                  <a:gd fmla="*/ 0 w 9463315" name="connsiteX0"/>
                  <a:gd fmla="*/ 0 h 889000" name="connsiteY0"/>
                  <a:gd fmla="*/ 9463315 w 9463315" name="connsiteX1"/>
                  <a:gd fmla="*/ 0 h 889000" name="connsiteY1"/>
                  <a:gd fmla="*/ 9196615 w 9463315" name="connsiteX2"/>
                  <a:gd fmla="*/ 889000 h 889000" name="connsiteY2"/>
                  <a:gd fmla="*/ 0 w 9463315" name="connsiteX3"/>
                  <a:gd fmla="*/ 889000 h 889000" name="connsiteY3"/>
                  <a:gd fmla="*/ 0 w 9463315" name="connsiteX4"/>
                  <a:gd fmla="*/ 0 h 889000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889000" w="9463315">
                    <a:moveTo>
                      <a:pt x="0" y="0"/>
                    </a:moveTo>
                    <a:lnTo>
                      <a:pt x="9463315" y="0"/>
                    </a:lnTo>
                    <a:lnTo>
                      <a:pt x="9196615" y="889000"/>
                    </a:lnTo>
                    <a:lnTo>
                      <a:pt x="0" y="88900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2140CC"/>
                  </a:gs>
                  <a:gs pos="56000">
                    <a:srgbClr val="63B0F1">
                      <a:alpha val="20000"/>
                    </a:srgb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C2C47011-3189-43EE-B3A0-8F6D75DE3205}"/>
                </a:ext>
              </a:extLst>
            </p:cNvPr>
            <p:cNvSpPr txBox="1"/>
            <p:nvPr/>
          </p:nvSpPr>
          <p:spPr>
            <a:xfrm>
              <a:off x="3934007" y="253416"/>
              <a:ext cx="3752486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 sz="3200">
                  <a:cs typeface="+mn-ea"/>
                  <a:sym typeface="+mn-lt"/>
                </a:rPr>
                <a:t>企业管理原则</a:t>
              </a:r>
            </a:p>
          </p:txBody>
        </p:sp>
      </p:grpSp>
      <p:grpSp>
        <p:nvGrpSpPr>
          <p:cNvPr id="3" name="PA-组合 2">
            <a:extLst>
              <a:ext uri="{FF2B5EF4-FFF2-40B4-BE49-F238E27FC236}">
                <a16:creationId xmlns:a16="http://schemas.microsoft.com/office/drawing/2014/main" id="{9895C814-B870-4ABC-8FB3-68199370F4CC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4143873" y="1605200"/>
            <a:ext cx="7418905" cy="4802303"/>
            <a:chOff x="4143873" y="1605200"/>
            <a:chExt cx="7418905" cy="4802303"/>
          </a:xfrm>
        </p:grpSpPr>
        <p:sp>
          <p:nvSpPr>
            <p:cNvPr id="39" name="PA-文本框 38">
              <a:extLst>
                <a:ext uri="{FF2B5EF4-FFF2-40B4-BE49-F238E27FC236}">
                  <a16:creationId xmlns:a16="http://schemas.microsoft.com/office/drawing/2014/main" id="{2783F820-F3A1-4843-A3F1-80CC8D097410}"/>
                </a:ext>
              </a:extLst>
            </p:cNvPr>
            <p:cNvSpPr txBox="1"/>
            <p:nvPr>
              <p:custDataLst>
                <p:tags r:id="rId3"/>
              </p:custDataLst>
            </p:nvPr>
          </p:nvSpPr>
          <p:spPr>
            <a:xfrm>
              <a:off x="4258340" y="2073087"/>
              <a:ext cx="7304438" cy="7315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1400">
                  <a:cs typeface="+mn-ea"/>
                  <a:sym typeface="+mn-lt"/>
                </a:rPr>
                <a:t>衡量性就是指目标应该是明确的，而不是模糊的。应该有一组明确的数据，作为衡量是否达成目标的依据。目标要量化，考核时可以采用相同的标准准确衡量；</a:t>
              </a:r>
            </a:p>
          </p:txBody>
        </p:sp>
        <p:sp>
          <p:nvSpPr>
            <p:cNvPr id="41" name="PA-文本框 40">
              <a:extLst>
                <a:ext uri="{FF2B5EF4-FFF2-40B4-BE49-F238E27FC236}">
                  <a16:creationId xmlns:a16="http://schemas.microsoft.com/office/drawing/2014/main" id="{9C2A5C91-DBCA-4941-BAA9-04902791647E}"/>
                </a:ext>
              </a:extLst>
            </p:cNvPr>
            <p:cNvSpPr txBox="1"/>
            <p:nvPr>
              <p:custDataLst>
                <p:tags r:id="rId4"/>
              </p:custDataLst>
            </p:nvPr>
          </p:nvSpPr>
          <p:spPr>
            <a:xfrm>
              <a:off x="4143873" y="3753428"/>
              <a:ext cx="7304438" cy="7315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1400">
                  <a:cs typeface="+mn-ea"/>
                  <a:sym typeface="+mn-lt"/>
                </a:rPr>
                <a:t> “截止到12月末，各公司基本达成销售计划”   您觉得这个目标可以衡量吗？这个目标存在什么问题呢</a:t>
              </a:r>
            </a:p>
          </p:txBody>
        </p:sp>
        <p:sp>
          <p:nvSpPr>
            <p:cNvPr id="43" name="PA-文本框 42">
              <a:extLst>
                <a:ext uri="{FF2B5EF4-FFF2-40B4-BE49-F238E27FC236}">
                  <a16:creationId xmlns:a16="http://schemas.microsoft.com/office/drawing/2014/main" id="{150C435F-7D62-4B44-9FDE-7C8770E8170E}"/>
                </a:ext>
              </a:extLst>
            </p:cNvPr>
            <p:cNvSpPr txBox="1"/>
            <p:nvPr>
              <p:custDataLst>
                <p:tags r:id="rId5"/>
              </p:custDataLst>
            </p:nvPr>
          </p:nvSpPr>
          <p:spPr>
            <a:xfrm>
              <a:off x="4258340" y="5695769"/>
              <a:ext cx="7000210" cy="7315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1400">
                  <a:cs typeface="+mn-ea"/>
                  <a:sym typeface="+mn-lt"/>
                </a:rPr>
                <a:t> 示例中的“基本达成”是一个很难衡量的概念，达成多少才是 “基本达成”？完成计划的90%算不算基本达成，80%呢？</a:t>
              </a:r>
            </a:p>
          </p:txBody>
        </p:sp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id="{50057BE3-2BAC-4238-98AE-865F0BE236F8}"/>
                </a:ext>
              </a:extLst>
            </p:cNvPr>
            <p:cNvGrpSpPr/>
            <p:nvPr/>
          </p:nvGrpSpPr>
          <p:grpSpPr>
            <a:xfrm>
              <a:off x="4258341" y="1605200"/>
              <a:ext cx="7260560" cy="3902511"/>
              <a:chOff x="8641547" y="1605200"/>
              <a:chExt cx="2877353" cy="3902511"/>
            </a:xfrm>
          </p:grpSpPr>
          <p:sp>
            <p:nvSpPr>
              <p:cNvPr id="50" name="PA-îsļiḑé">
                <a:extLst>
                  <a:ext uri="{FF2B5EF4-FFF2-40B4-BE49-F238E27FC236}">
                    <a16:creationId xmlns:a16="http://schemas.microsoft.com/office/drawing/2014/main" id="{6AC61BB3-FA23-44C9-B0DB-15861523A1F4}"/>
                  </a:ext>
                </a:extLst>
              </p:cNvPr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8641547" y="1605200"/>
                <a:ext cx="569723" cy="463599"/>
              </a:xfrm>
              <a:prstGeom prst="rect">
                <a:avLst/>
              </a:prstGeom>
              <a:gradFill flip="none" rotWithShape="1">
                <a:gsLst>
                  <a:gs pos="0">
                    <a:srgbClr val="2140CC"/>
                  </a:gs>
                  <a:gs pos="100000">
                    <a:srgbClr val="63B0F1"/>
                  </a:gs>
                </a:gsLst>
                <a:lin ang="0" scaled="1"/>
              </a:gradFill>
              <a:ln>
                <a:noFill/>
              </a:ln>
              <a:extLst>
                <a:ext uri="{909E8E84-426E-40dd-AFC4-6F175D3DCCD1}">
                  <a14:hiddenFill xmlns:a16="http://schemas.microsoft.com/office/drawing/2014/main" xmlns:lc="http://schemas.openxmlformats.org/drawingml/2006/lockedCanvas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6="http://schemas.microsoft.com/office/drawing/2014/main" xmlns:lc="http://schemas.openxmlformats.org/drawingml/2006/lockedCanvas" cap="flat" cmpd="sng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6="http://schemas.microsoft.com/office/drawing/2014/main" xmlns:lc="http://schemas.openxmlformats.org/drawingml/2006/lockedCanvas"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r>
                  <a:rPr altLang="en-US" b="1" lang="zh-CN">
                    <a:solidFill>
                      <a:schemeClr val="bg1"/>
                    </a:solidFill>
                    <a:sym typeface="+mn-lt"/>
                  </a:rPr>
                  <a:t>衡量性</a:t>
                </a:r>
              </a:p>
            </p:txBody>
          </p:sp>
          <p:sp>
            <p:nvSpPr>
              <p:cNvPr id="52" name="PA-íṩ1îďê">
                <a:extLst>
                  <a:ext uri="{FF2B5EF4-FFF2-40B4-BE49-F238E27FC236}">
                    <a16:creationId xmlns:a16="http://schemas.microsoft.com/office/drawing/2014/main" id="{94F113D8-AAAF-47E9-9B9D-472BC22108DD}"/>
                  </a:ext>
                </a:extLst>
              </p:cNvPr>
              <p:cNvSpPr/>
              <p:nvPr>
                <p:custDataLst>
                  <p:tags r:id="rId7"/>
                </p:custDataLst>
              </p:nvPr>
            </p:nvSpPr>
            <p:spPr bwMode="auto">
              <a:xfrm>
                <a:off x="8641547" y="3324190"/>
                <a:ext cx="569723" cy="464529"/>
              </a:xfrm>
              <a:prstGeom prst="rect">
                <a:avLst/>
              </a:prstGeom>
              <a:gradFill flip="none" rotWithShape="1">
                <a:gsLst>
                  <a:gs pos="0">
                    <a:srgbClr val="2140CC"/>
                  </a:gs>
                  <a:gs pos="100000">
                    <a:srgbClr val="63B0F1"/>
                  </a:gs>
                </a:gsLst>
                <a:lin ang="0" scaled="1"/>
              </a:gradFill>
              <a:ln>
                <a:noFill/>
              </a:ln>
              <a:extLst>
                <a:ext uri="{909E8E84-426E-40dd-AFC4-6F175D3DCCD1}">
                  <a14:hiddenFill xmlns:a16="http://schemas.microsoft.com/office/drawing/2014/main" xmlns:lc="http://schemas.openxmlformats.org/drawingml/2006/lockedCanvas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6="http://schemas.microsoft.com/office/drawing/2014/main" xmlns:lc="http://schemas.openxmlformats.org/drawingml/2006/lockedCanvas" cap="flat" cmpd="sng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6="http://schemas.microsoft.com/office/drawing/2014/main" xmlns:lc="http://schemas.openxmlformats.org/drawingml/2006/lockedCanvas"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r>
                  <a:rPr altLang="en-US" b="1" lang="zh-CN">
                    <a:solidFill>
                      <a:schemeClr val="bg1"/>
                    </a:solidFill>
                    <a:sym typeface="+mn-lt"/>
                  </a:rPr>
                  <a:t>示例</a:t>
                </a:r>
              </a:p>
            </p:txBody>
          </p:sp>
          <p:cxnSp>
            <p:nvCxnSpPr>
              <p:cNvPr id="54" name="PA-直接连接符 53">
                <a:extLst>
                  <a:ext uri="{FF2B5EF4-FFF2-40B4-BE49-F238E27FC236}">
                    <a16:creationId xmlns:a16="http://schemas.microsoft.com/office/drawing/2014/main" id="{3B8581C8-0CE0-4079-84F9-771A94A0C15B}"/>
                  </a:ext>
                </a:extLst>
              </p:cNvPr>
              <p:cNvCxnSpPr/>
              <p:nvPr>
                <p:custDataLst>
                  <p:tags r:id="rId8"/>
                </p:custDataLst>
              </p:nvPr>
            </p:nvCxnSpPr>
            <p:spPr>
              <a:xfrm>
                <a:off x="8641547" y="2916481"/>
                <a:ext cx="2877353" cy="0"/>
              </a:xfrm>
              <a:prstGeom prst="line">
                <a:avLst/>
              </a:prstGeom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PA-íṩ1îdè">
                <a:extLst>
                  <a:ext uri="{FF2B5EF4-FFF2-40B4-BE49-F238E27FC236}">
                    <a16:creationId xmlns:a16="http://schemas.microsoft.com/office/drawing/2014/main" id="{5174D020-025F-4884-B739-B9F14F7CB3BD}"/>
                  </a:ext>
                </a:extLst>
              </p:cNvPr>
              <p:cNvSpPr/>
              <p:nvPr>
                <p:custDataLst>
                  <p:tags r:id="rId9"/>
                </p:custDataLst>
              </p:nvPr>
            </p:nvSpPr>
            <p:spPr bwMode="auto">
              <a:xfrm>
                <a:off x="8641547" y="5043182"/>
                <a:ext cx="569723" cy="464529"/>
              </a:xfrm>
              <a:prstGeom prst="rect">
                <a:avLst/>
              </a:prstGeom>
              <a:gradFill flip="none" rotWithShape="1">
                <a:gsLst>
                  <a:gs pos="0">
                    <a:srgbClr val="2140CC"/>
                  </a:gs>
                  <a:gs pos="100000">
                    <a:srgbClr val="63B0F1"/>
                  </a:gs>
                </a:gsLst>
                <a:lin ang="0" scaled="1"/>
              </a:gradFill>
              <a:ln>
                <a:noFill/>
              </a:ln>
              <a:extLst>
                <a:ext uri="{909E8E84-426E-40dd-AFC4-6F175D3DCCD1}">
                  <a14:hiddenFill xmlns:a16="http://schemas.microsoft.com/office/drawing/2014/main" xmlns:lc="http://schemas.openxmlformats.org/drawingml/2006/lockedCanvas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6="http://schemas.microsoft.com/office/drawing/2014/main" xmlns:lc="http://schemas.openxmlformats.org/drawingml/2006/lockedCanvas" cap="flat" cmpd="sng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6="http://schemas.microsoft.com/office/drawing/2014/main" xmlns:lc="http://schemas.openxmlformats.org/drawingml/2006/lockedCanvas"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r>
                  <a:rPr altLang="en-US" b="1" lang="zh-CN">
                    <a:solidFill>
                      <a:schemeClr val="bg1"/>
                    </a:solidFill>
                    <a:sym typeface="+mn-lt"/>
                  </a:rPr>
                  <a:t>示例说明</a:t>
                </a:r>
              </a:p>
            </p:txBody>
          </p:sp>
          <p:cxnSp>
            <p:nvCxnSpPr>
              <p:cNvPr id="58" name="PA-直接连接符 57">
                <a:extLst>
                  <a:ext uri="{FF2B5EF4-FFF2-40B4-BE49-F238E27FC236}">
                    <a16:creationId xmlns:a16="http://schemas.microsoft.com/office/drawing/2014/main" id="{AC419B47-743F-42D7-B3C6-CBF0CA2A9C0C}"/>
                  </a:ext>
                </a:extLst>
              </p:cNvPr>
              <p:cNvCxnSpPr/>
              <p:nvPr>
                <p:custDataLst>
                  <p:tags r:id="rId10"/>
                </p:custDataLst>
              </p:nvPr>
            </p:nvCxnSpPr>
            <p:spPr>
              <a:xfrm>
                <a:off x="8641547" y="4635472"/>
                <a:ext cx="2877353" cy="0"/>
              </a:xfrm>
              <a:prstGeom prst="line">
                <a:avLst/>
              </a:prstGeom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" name="PA-组合 3">
            <a:extLst>
              <a:ext uri="{FF2B5EF4-FFF2-40B4-BE49-F238E27FC236}">
                <a16:creationId xmlns:a16="http://schemas.microsoft.com/office/drawing/2014/main" id="{4AE428A7-288B-4ABC-A39D-E361C128F6C4}"/>
              </a:ext>
            </a:extLst>
          </p:cNvPr>
          <p:cNvGrpSpPr/>
          <p:nvPr>
            <p:custDataLst>
              <p:tags r:id="rId11"/>
            </p:custDataLst>
          </p:nvPr>
        </p:nvGrpSpPr>
        <p:grpSpPr>
          <a:xfrm>
            <a:off x="629222" y="1479915"/>
            <a:ext cx="3149646" cy="4287477"/>
            <a:chOff x="629222" y="1479915"/>
            <a:chExt cx="3149646" cy="4287477"/>
          </a:xfrm>
        </p:grpSpPr>
        <p:sp>
          <p:nvSpPr>
            <p:cNvPr id="46" name="PA-íSlïḍè">
              <a:extLst>
                <a:ext uri="{FF2B5EF4-FFF2-40B4-BE49-F238E27FC236}">
                  <a16:creationId xmlns:a16="http://schemas.microsoft.com/office/drawing/2014/main" id="{D9226812-41BB-4481-B51C-FA337E2C4C78}"/>
                </a:ext>
              </a:extLst>
            </p:cNvPr>
            <p:cNvSpPr txBox="1"/>
            <p:nvPr>
              <p:custDataLst>
                <p:tags r:id="rId12"/>
              </p:custDataLst>
            </p:nvPr>
          </p:nvSpPr>
          <p:spPr>
            <a:xfrm>
              <a:off x="629222" y="981397"/>
              <a:ext cx="3149646" cy="1847088"/>
            </a:xfrm>
            <a:prstGeom prst="rect">
              <a:avLst/>
            </a:prstGeom>
            <a:noFill/>
          </p:spPr>
          <p:txBody>
            <a:bodyPr anchor="b" anchorCtr="0" wrap="square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b="1" sz="3200">
                  <a:solidFill>
                    <a:srgbClr val="4B88E5"/>
                  </a:solidFill>
                </a:defRPr>
              </a:lvl1pPr>
            </a:lstStyle>
            <a:p>
              <a:pPr algn="ctr"/>
              <a:r>
                <a:rPr altLang="en-US" lang="zh-CN">
                  <a:sym typeface="+mn-lt"/>
                </a:rPr>
                <a:t>（Measurable）</a:t>
              </a:r>
            </a:p>
            <a:p>
              <a:pPr algn="ctr"/>
              <a:r>
                <a:rPr altLang="en-US" lang="zh-CN">
                  <a:sym typeface="+mn-lt"/>
                </a:rPr>
                <a:t>—— 衡量性</a:t>
              </a:r>
            </a:p>
          </p:txBody>
        </p:sp>
        <p:sp>
          <p:nvSpPr>
            <p:cNvPr id="49" name="PA-iṡlïḍe">
              <a:extLst>
                <a:ext uri="{FF2B5EF4-FFF2-40B4-BE49-F238E27FC236}">
                  <a16:creationId xmlns:a16="http://schemas.microsoft.com/office/drawing/2014/main" id="{681F25E0-62F4-4210-BF31-BE28A4733992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 bwMode="auto">
            <a:xfrm>
              <a:off x="1027175" y="1479915"/>
              <a:ext cx="405130" cy="57150"/>
            </a:xfrm>
            <a:prstGeom prst="rect">
              <a:avLst/>
            </a:prstGeom>
            <a:gradFill flip="none" rotWithShape="1">
              <a:gsLst>
                <a:gs pos="0">
                  <a:srgbClr val="2140CC"/>
                </a:gs>
                <a:gs pos="100000">
                  <a:srgbClr val="63B0F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bg1"/>
                </a:solidFill>
              </a:endParaRPr>
            </a:p>
          </p:txBody>
        </p:sp>
        <p:pic>
          <p:nvPicPr>
            <p:cNvPr id="143" name="PA-Graphic 142">
              <a:extLst>
                <a:ext uri="{FF2B5EF4-FFF2-40B4-BE49-F238E27FC236}">
                  <a16:creationId xmlns:a16="http://schemas.microsoft.com/office/drawing/2014/main" id="{AEBC3622-0A6A-49C2-98D2-EDFB4D90E076}"/>
                </a:ext>
              </a:extLst>
            </p:cNvPr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14">
              <a:extLst>
                <a:ext uri="{28A0092B-C50C-407E-A947-70E740481C1C}">
                  <a14:useLocalDpi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 flipH="1">
              <a:off x="667322" y="3001381"/>
              <a:ext cx="2766011" cy="2766011"/>
            </a:xfrm>
            <a:prstGeom prst="rect">
              <a:avLst/>
            </a:prstGeom>
            <a:effectLst>
              <a:outerShdw algn="tr" blurRad="50800" dir="8100000" dist="38100" rotWithShape="0">
                <a:prstClr val="black">
                  <a:alpha val="40000"/>
                </a:prstClr>
              </a:outerShdw>
            </a:effectLst>
          </p:spPr>
        </p:pic>
      </p:grpSp>
    </p:spTree>
    <p:custDataLst>
      <p:tags r:id="rId17"/>
    </p:custDataLst>
    <p:extLst>
      <p:ext uri="{BB962C8B-B14F-4D97-AF65-F5344CB8AC3E}">
        <p14:creationId val="745403152"/>
      </p:ext>
    </p:extLst>
  </p:cSld>
  <p:clrMapOvr>
    <a:masterClrMapping/>
  </p:clrMapOvr>
  <mc:AlternateContent>
    <mc:Choice Requires="p14">
      <p:transition advTm="2000" p14:dur="1600" spd="slow">
        <p14:prism isInverted="1"/>
      </p:transition>
    </mc:Choice>
    <mc:Fallback>
      <p:transition advTm="2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2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1" name="组合 50">
            <a:extLst>
              <a:ext uri="{FF2B5EF4-FFF2-40B4-BE49-F238E27FC236}">
                <a16:creationId xmlns:a16="http://schemas.microsoft.com/office/drawing/2014/main" id="{CD0E5690-8076-4D4A-8436-9247F86D79B6}"/>
              </a:ext>
            </a:extLst>
          </p:cNvPr>
          <p:cNvGrpSpPr/>
          <p:nvPr/>
        </p:nvGrpSpPr>
        <p:grpSpPr>
          <a:xfrm>
            <a:off x="3257550" y="253416"/>
            <a:ext cx="5676900" cy="584775"/>
            <a:chOff x="2971800" y="253416"/>
            <a:chExt cx="5676900" cy="584775"/>
          </a:xfrm>
        </p:grpSpPr>
        <p:grpSp>
          <p:nvGrpSpPr>
            <p:cNvPr id="52" name="组合 51">
              <a:extLst>
                <a:ext uri="{FF2B5EF4-FFF2-40B4-BE49-F238E27FC236}">
                  <a16:creationId xmlns:a16="http://schemas.microsoft.com/office/drawing/2014/main" id="{52B10A53-C47D-43CC-8D9E-E16038B59717}"/>
                </a:ext>
              </a:extLst>
            </p:cNvPr>
            <p:cNvGrpSpPr/>
            <p:nvPr/>
          </p:nvGrpSpPr>
          <p:grpSpPr>
            <a:xfrm>
              <a:off x="2971800" y="412454"/>
              <a:ext cx="895350" cy="266699"/>
              <a:chOff x="0" y="190500"/>
              <a:chExt cx="3121925" cy="630082"/>
            </a:xfrm>
          </p:grpSpPr>
          <p:sp>
            <p:nvSpPr>
              <p:cNvPr id="57" name="矩形 2">
                <a:extLst>
                  <a:ext uri="{FF2B5EF4-FFF2-40B4-BE49-F238E27FC236}">
                    <a16:creationId xmlns:a16="http://schemas.microsoft.com/office/drawing/2014/main" id="{F5F7F1D5-48D7-4A0D-B1FC-AD9D8B6DA6FE}"/>
                  </a:ext>
                </a:extLst>
              </p:cNvPr>
              <p:cNvSpPr/>
              <p:nvPr/>
            </p:nvSpPr>
            <p:spPr>
              <a:xfrm>
                <a:off x="0" y="190500"/>
                <a:ext cx="2857500" cy="268438"/>
              </a:xfrm>
              <a:custGeom>
                <a:gdLst>
                  <a:gd fmla="*/ 0 w 9463315" name="connsiteX0"/>
                  <a:gd fmla="*/ 0 h 889000" name="connsiteY0"/>
                  <a:gd fmla="*/ 9463315 w 9463315" name="connsiteX1"/>
                  <a:gd fmla="*/ 0 h 889000" name="connsiteY1"/>
                  <a:gd fmla="*/ 9196615 w 9463315" name="connsiteX2"/>
                  <a:gd fmla="*/ 889000 h 889000" name="connsiteY2"/>
                  <a:gd fmla="*/ 0 w 9463315" name="connsiteX3"/>
                  <a:gd fmla="*/ 889000 h 889000" name="connsiteY3"/>
                  <a:gd fmla="*/ 0 w 9463315" name="connsiteX4"/>
                  <a:gd fmla="*/ 0 h 889000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889000" w="9463315">
                    <a:moveTo>
                      <a:pt x="0" y="0"/>
                    </a:moveTo>
                    <a:lnTo>
                      <a:pt x="9463315" y="0"/>
                    </a:lnTo>
                    <a:lnTo>
                      <a:pt x="9196615" y="889000"/>
                    </a:lnTo>
                    <a:lnTo>
                      <a:pt x="0" y="88900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2140CC"/>
                  </a:gs>
                  <a:gs pos="56000">
                    <a:srgbClr val="63B0F1">
                      <a:alpha val="20000"/>
                    </a:srgb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bg1"/>
                  </a:solidFill>
                </a:endParaRPr>
              </a:p>
            </p:txBody>
          </p:sp>
          <p:sp>
            <p:nvSpPr>
              <p:cNvPr id="58" name="矩形 2">
                <a:extLst>
                  <a:ext uri="{FF2B5EF4-FFF2-40B4-BE49-F238E27FC236}">
                    <a16:creationId xmlns:a16="http://schemas.microsoft.com/office/drawing/2014/main" id="{A992060F-6E45-4B79-BCF2-DBD8D7A804F7}"/>
                  </a:ext>
                </a:extLst>
              </p:cNvPr>
              <p:cNvSpPr/>
              <p:nvPr/>
            </p:nvSpPr>
            <p:spPr>
              <a:xfrm>
                <a:off x="264425" y="552145"/>
                <a:ext cx="2857500" cy="268437"/>
              </a:xfrm>
              <a:custGeom>
                <a:gdLst>
                  <a:gd fmla="*/ 0 w 9463315" name="connsiteX0"/>
                  <a:gd fmla="*/ 0 h 889000" name="connsiteY0"/>
                  <a:gd fmla="*/ 9463315 w 9463315" name="connsiteX1"/>
                  <a:gd fmla="*/ 0 h 889000" name="connsiteY1"/>
                  <a:gd fmla="*/ 9196615 w 9463315" name="connsiteX2"/>
                  <a:gd fmla="*/ 889000 h 889000" name="connsiteY2"/>
                  <a:gd fmla="*/ 0 w 9463315" name="connsiteX3"/>
                  <a:gd fmla="*/ 889000 h 889000" name="connsiteY3"/>
                  <a:gd fmla="*/ 0 w 9463315" name="connsiteX4"/>
                  <a:gd fmla="*/ 0 h 889000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889000" w="9463315">
                    <a:moveTo>
                      <a:pt x="0" y="0"/>
                    </a:moveTo>
                    <a:lnTo>
                      <a:pt x="9463315" y="0"/>
                    </a:lnTo>
                    <a:lnTo>
                      <a:pt x="9196615" y="889000"/>
                    </a:lnTo>
                    <a:lnTo>
                      <a:pt x="0" y="88900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2140CC"/>
                  </a:gs>
                  <a:gs pos="56000">
                    <a:srgbClr val="63B0F1">
                      <a:alpha val="20000"/>
                    </a:srgb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3" name="组合 52">
              <a:extLst>
                <a:ext uri="{FF2B5EF4-FFF2-40B4-BE49-F238E27FC236}">
                  <a16:creationId xmlns:a16="http://schemas.microsoft.com/office/drawing/2014/main" id="{028A72A2-5383-4756-9555-FD07B5669EDF}"/>
                </a:ext>
              </a:extLst>
            </p:cNvPr>
            <p:cNvGrpSpPr/>
            <p:nvPr/>
          </p:nvGrpSpPr>
          <p:grpSpPr>
            <a:xfrm flipH="1">
              <a:off x="7753350" y="412454"/>
              <a:ext cx="895350" cy="266699"/>
              <a:chOff x="0" y="190500"/>
              <a:chExt cx="3121925" cy="630082"/>
            </a:xfrm>
          </p:grpSpPr>
          <p:sp>
            <p:nvSpPr>
              <p:cNvPr id="55" name="矩形 2">
                <a:extLst>
                  <a:ext uri="{FF2B5EF4-FFF2-40B4-BE49-F238E27FC236}">
                    <a16:creationId xmlns:a16="http://schemas.microsoft.com/office/drawing/2014/main" id="{560CDEDE-C49D-4332-B145-0DFE889DBC3C}"/>
                  </a:ext>
                </a:extLst>
              </p:cNvPr>
              <p:cNvSpPr/>
              <p:nvPr/>
            </p:nvSpPr>
            <p:spPr>
              <a:xfrm>
                <a:off x="0" y="190500"/>
                <a:ext cx="2857500" cy="268438"/>
              </a:xfrm>
              <a:custGeom>
                <a:gdLst>
                  <a:gd fmla="*/ 0 w 9463315" name="connsiteX0"/>
                  <a:gd fmla="*/ 0 h 889000" name="connsiteY0"/>
                  <a:gd fmla="*/ 9463315 w 9463315" name="connsiteX1"/>
                  <a:gd fmla="*/ 0 h 889000" name="connsiteY1"/>
                  <a:gd fmla="*/ 9196615 w 9463315" name="connsiteX2"/>
                  <a:gd fmla="*/ 889000 h 889000" name="connsiteY2"/>
                  <a:gd fmla="*/ 0 w 9463315" name="connsiteX3"/>
                  <a:gd fmla="*/ 889000 h 889000" name="connsiteY3"/>
                  <a:gd fmla="*/ 0 w 9463315" name="connsiteX4"/>
                  <a:gd fmla="*/ 0 h 889000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889000" w="9463315">
                    <a:moveTo>
                      <a:pt x="0" y="0"/>
                    </a:moveTo>
                    <a:lnTo>
                      <a:pt x="9463315" y="0"/>
                    </a:lnTo>
                    <a:lnTo>
                      <a:pt x="9196615" y="889000"/>
                    </a:lnTo>
                    <a:lnTo>
                      <a:pt x="0" y="88900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2140CC"/>
                  </a:gs>
                  <a:gs pos="56000">
                    <a:srgbClr val="63B0F1">
                      <a:alpha val="20000"/>
                    </a:srgb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bg1"/>
                  </a:solidFill>
                </a:endParaRPr>
              </a:p>
            </p:txBody>
          </p:sp>
          <p:sp>
            <p:nvSpPr>
              <p:cNvPr id="56" name="矩形 2">
                <a:extLst>
                  <a:ext uri="{FF2B5EF4-FFF2-40B4-BE49-F238E27FC236}">
                    <a16:creationId xmlns:a16="http://schemas.microsoft.com/office/drawing/2014/main" id="{492982FF-581F-47E8-BF22-44CCF4594B1C}"/>
                  </a:ext>
                </a:extLst>
              </p:cNvPr>
              <p:cNvSpPr/>
              <p:nvPr/>
            </p:nvSpPr>
            <p:spPr>
              <a:xfrm>
                <a:off x="264425" y="552145"/>
                <a:ext cx="2857500" cy="268437"/>
              </a:xfrm>
              <a:custGeom>
                <a:gdLst>
                  <a:gd fmla="*/ 0 w 9463315" name="connsiteX0"/>
                  <a:gd fmla="*/ 0 h 889000" name="connsiteY0"/>
                  <a:gd fmla="*/ 9463315 w 9463315" name="connsiteX1"/>
                  <a:gd fmla="*/ 0 h 889000" name="connsiteY1"/>
                  <a:gd fmla="*/ 9196615 w 9463315" name="connsiteX2"/>
                  <a:gd fmla="*/ 889000 h 889000" name="connsiteY2"/>
                  <a:gd fmla="*/ 0 w 9463315" name="connsiteX3"/>
                  <a:gd fmla="*/ 889000 h 889000" name="connsiteY3"/>
                  <a:gd fmla="*/ 0 w 9463315" name="connsiteX4"/>
                  <a:gd fmla="*/ 0 h 889000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889000" w="9463315">
                    <a:moveTo>
                      <a:pt x="0" y="0"/>
                    </a:moveTo>
                    <a:lnTo>
                      <a:pt x="9463315" y="0"/>
                    </a:lnTo>
                    <a:lnTo>
                      <a:pt x="9196615" y="889000"/>
                    </a:lnTo>
                    <a:lnTo>
                      <a:pt x="0" y="88900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2140CC"/>
                  </a:gs>
                  <a:gs pos="56000">
                    <a:srgbClr val="63B0F1">
                      <a:alpha val="20000"/>
                    </a:srgb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4" name="文本框 53">
              <a:extLst>
                <a:ext uri="{FF2B5EF4-FFF2-40B4-BE49-F238E27FC236}">
                  <a16:creationId xmlns:a16="http://schemas.microsoft.com/office/drawing/2014/main" id="{81097C9C-CF7B-4E86-9106-5007FC1CFC1E}"/>
                </a:ext>
              </a:extLst>
            </p:cNvPr>
            <p:cNvSpPr txBox="1"/>
            <p:nvPr/>
          </p:nvSpPr>
          <p:spPr>
            <a:xfrm>
              <a:off x="3934007" y="253416"/>
              <a:ext cx="3752486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 sz="3200">
                  <a:cs typeface="+mn-ea"/>
                  <a:sym typeface="+mn-lt"/>
                </a:rPr>
                <a:t>企业管理原则</a:t>
              </a:r>
            </a:p>
          </p:txBody>
        </p:sp>
      </p:grpSp>
      <p:sp>
        <p:nvSpPr>
          <p:cNvPr id="59" name="PA-文本框 58">
            <a:extLst>
              <a:ext uri="{FF2B5EF4-FFF2-40B4-BE49-F238E27FC236}">
                <a16:creationId xmlns:a16="http://schemas.microsoft.com/office/drawing/2014/main" id="{5A64DEE5-6E41-4C78-9877-41B188FCEADF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-22949" y="1038751"/>
            <a:ext cx="6254339" cy="676656"/>
          </a:xfrm>
          <a:prstGeom prst="rect">
            <a:avLst/>
          </a:prstGeom>
          <a:noFill/>
        </p:spPr>
        <p:txBody>
          <a:bodyPr anchor="b" anchorCtr="0" wrap="square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b="1" sz="3200">
                <a:solidFill>
                  <a:srgbClr val="4B88E5"/>
                </a:solidFill>
              </a:defRPr>
            </a:lvl1pPr>
          </a:lstStyle>
          <a:p>
            <a:r>
              <a:rPr altLang="en-US" lang="zh-CN">
                <a:sym typeface="+mn-lt"/>
              </a:rPr>
              <a:t>（Attainable）—— 可实现性 </a:t>
            </a:r>
          </a:p>
        </p:txBody>
      </p:sp>
      <p:grpSp>
        <p:nvGrpSpPr>
          <p:cNvPr id="2" name="PA-组合 1">
            <a:extLst>
              <a:ext uri="{FF2B5EF4-FFF2-40B4-BE49-F238E27FC236}">
                <a16:creationId xmlns:a16="http://schemas.microsoft.com/office/drawing/2014/main" id="{D81745BC-5223-44D3-B0C2-5099C164435F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826426" y="1775586"/>
            <a:ext cx="10554937" cy="4626325"/>
            <a:chOff x="826426" y="1775586"/>
            <a:chExt cx="10554937" cy="4626325"/>
          </a:xfrm>
        </p:grpSpPr>
        <p:grpSp>
          <p:nvGrpSpPr>
            <p:cNvPr id="4" name="ísliḍè">
              <a:extLst>
                <a:ext uri="{FF2B5EF4-FFF2-40B4-BE49-F238E27FC236}">
                  <a16:creationId xmlns:a16="http://schemas.microsoft.com/office/drawing/2014/main" id="{582865FE-1319-4BBE-9F6B-6F460FD1518D}"/>
                </a:ext>
              </a:extLst>
            </p:cNvPr>
            <p:cNvGrpSpPr/>
            <p:nvPr/>
          </p:nvGrpSpPr>
          <p:grpSpPr>
            <a:xfrm>
              <a:off x="826426" y="1908444"/>
              <a:ext cx="4241800" cy="4378656"/>
              <a:chOff x="3975100" y="1239672"/>
              <a:chExt cx="4241800" cy="4378656"/>
            </a:xfrm>
          </p:grpSpPr>
          <p:grpSp>
            <p:nvGrpSpPr>
              <p:cNvPr id="39" name="ï$ḻíḍé">
                <a:extLst>
                  <a:ext uri="{FF2B5EF4-FFF2-40B4-BE49-F238E27FC236}">
                    <a16:creationId xmlns:a16="http://schemas.microsoft.com/office/drawing/2014/main" id="{F0193F82-1B48-4295-A3F4-DBDF58DEF1EA}"/>
                  </a:ext>
                </a:extLst>
              </p:cNvPr>
              <p:cNvGrpSpPr/>
              <p:nvPr/>
            </p:nvGrpSpPr>
            <p:grpSpPr>
              <a:xfrm>
                <a:off x="3975100" y="1308100"/>
                <a:ext cx="4241800" cy="4241800"/>
                <a:chOff x="4648200" y="1981200"/>
                <a:chExt cx="2895600" cy="2895600"/>
              </a:xfrm>
            </p:grpSpPr>
            <p:sp>
              <p:nvSpPr>
                <p:cNvPr id="48" name="PA-îṣ1îḍê">
                  <a:extLst>
                    <a:ext uri="{FF2B5EF4-FFF2-40B4-BE49-F238E27FC236}">
                      <a16:creationId xmlns:a16="http://schemas.microsoft.com/office/drawing/2014/main" id="{7082E8FF-DB12-4106-B6F9-BD1B197F7A3C}"/>
                    </a:ext>
                  </a:extLst>
                </p:cNvPr>
                <p:cNvSpPr/>
                <p:nvPr>
                  <p:custDataLst>
                    <p:tags r:id="rId4"/>
                  </p:custDataLst>
                </p:nvPr>
              </p:nvSpPr>
              <p:spPr>
                <a:xfrm>
                  <a:off x="4648200" y="1981200"/>
                  <a:ext cx="2895600" cy="2895600"/>
                </a:xfrm>
                <a:prstGeom prst="ellipse">
                  <a:avLst/>
                </a:prstGeom>
                <a:solidFill>
                  <a:schemeClr val="bg1">
                    <a:lumMod val="95000"/>
                    <a:alpha val="33000"/>
                  </a:schemeClr>
                </a:solidFill>
                <a:ln cap="rnd" w="57150">
                  <a:noFill/>
                  <a:prstDash val="solid"/>
                  <a:round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anchorCtr="0" bIns="45720" compatLnSpc="1" forceAA="0" fromWordArt="0" lIns="91440" numCol="1" rIns="91440" rot="0" rtlCol="0" spcCol="0" spcFirstLastPara="0" tIns="45720" vert="horz" wrap="square">
                  <a:prstTxWarp prst="textNoShape">
                    <a:avLst/>
                  </a:prstTxWarp>
                  <a:normAutofit/>
                </a:bodyPr>
                <a:lstStyle/>
                <a:p>
                  <a:pPr algn="ctr" defTabSz="914354"/>
                  <a:endParaRPr altLang="en-US" b="1" lang="zh-CN" sz="20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9" name="PA-íṩļíďè">
                  <a:extLst>
                    <a:ext uri="{FF2B5EF4-FFF2-40B4-BE49-F238E27FC236}">
                      <a16:creationId xmlns:a16="http://schemas.microsoft.com/office/drawing/2014/main" id="{14B24119-6D45-4892-9B8D-3478EAAD3DB1}"/>
                    </a:ext>
                  </a:extLst>
                </p:cNvPr>
                <p:cNvSpPr/>
                <p:nvPr>
                  <p:custDataLst>
                    <p:tags r:id="rId5"/>
                  </p:custDataLst>
                </p:nvPr>
              </p:nvSpPr>
              <p:spPr>
                <a:xfrm>
                  <a:off x="4864100" y="2197100"/>
                  <a:ext cx="2463800" cy="246380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cap="rnd" w="57150">
                  <a:noFill/>
                  <a:prstDash val="solid"/>
                  <a:round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anchorCtr="0" bIns="45720" compatLnSpc="1" forceAA="0" fromWordArt="0" lIns="91440" numCol="1" rIns="91440" rot="0" rtlCol="0" spcCol="0" spcFirstLastPara="0" tIns="45720" vert="horz" wrap="square">
                  <a:prstTxWarp prst="textNoShape">
                    <a:avLst/>
                  </a:prstTxWarp>
                  <a:normAutofit/>
                </a:bodyPr>
                <a:lstStyle/>
                <a:p>
                  <a:pPr algn="ctr" defTabSz="914354"/>
                  <a:endParaRPr altLang="en-US" b="1" lang="zh-CN" sz="20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0" name="PA-ïṩlïdé">
                  <a:extLst>
                    <a:ext uri="{FF2B5EF4-FFF2-40B4-BE49-F238E27FC236}">
                      <a16:creationId xmlns:a16="http://schemas.microsoft.com/office/drawing/2014/main" id="{6669DC37-8DF8-416F-8B57-4F522CE76B45}"/>
                    </a:ext>
                  </a:extLst>
                </p:cNvPr>
                <p:cNvSpPr/>
                <p:nvPr>
                  <p:custDataLst>
                    <p:tags r:id="rId6"/>
                  </p:custDataLst>
                </p:nvPr>
              </p:nvSpPr>
              <p:spPr>
                <a:xfrm>
                  <a:off x="5143500" y="2476500"/>
                  <a:ext cx="1905000" cy="1905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2140CC"/>
                    </a:gs>
                    <a:gs pos="100000">
                      <a:srgbClr val="63B0F1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endParaRPr altLang="en-US" b="1" lang="zh-CN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40" name="î$ľiḋê">
                <a:extLst>
                  <a:ext uri="{FF2B5EF4-FFF2-40B4-BE49-F238E27FC236}">
                    <a16:creationId xmlns:a16="http://schemas.microsoft.com/office/drawing/2014/main" id="{95140DF4-148F-4884-97C1-D6268517C8D2}"/>
                  </a:ext>
                </a:extLst>
              </p:cNvPr>
              <p:cNvGrpSpPr/>
              <p:nvPr/>
            </p:nvGrpSpPr>
            <p:grpSpPr>
              <a:xfrm>
                <a:off x="4997450" y="1239672"/>
                <a:ext cx="2197100" cy="4378656"/>
                <a:chOff x="3168798" y="1765306"/>
                <a:chExt cx="2167014" cy="4318698"/>
              </a:xfrm>
            </p:grpSpPr>
            <p:sp>
              <p:nvSpPr>
                <p:cNvPr id="41" name="PA-íślïḓè">
                  <a:extLst>
                    <a:ext uri="{FF2B5EF4-FFF2-40B4-BE49-F238E27FC236}">
                      <a16:creationId xmlns:a16="http://schemas.microsoft.com/office/drawing/2014/main" id="{24139B74-11C5-4D91-8CE7-9C5981980663}"/>
                    </a:ext>
                  </a:extLst>
                </p:cNvPr>
                <p:cNvSpPr/>
                <p:nvPr>
                  <p:custDataLst>
                    <p:tags r:id="rId7"/>
                  </p:custDataLst>
                </p:nvPr>
              </p:nvSpPr>
              <p:spPr>
                <a:xfrm>
                  <a:off x="3299913" y="1871909"/>
                  <a:ext cx="1907699" cy="4115193"/>
                </a:xfrm>
                <a:custGeom>
                  <a:gdLst>
                    <a:gd fmla="*/ 444792 w 4503763" name="connsiteX0"/>
                    <a:gd fmla="*/ 0 h 9715289" name="connsiteY0"/>
                    <a:gd fmla="*/ 4058971 w 4503763" name="connsiteX1"/>
                    <a:gd fmla="*/ 0 h 9715289" name="connsiteY1"/>
                    <a:gd fmla="*/ 4503763 w 4503763" name="connsiteX2"/>
                    <a:gd fmla="*/ 444792 h 9715289" name="connsiteY2"/>
                    <a:gd fmla="*/ 4503763 w 4503763" name="connsiteX3"/>
                    <a:gd fmla="*/ 9270497 h 9715289" name="connsiteY3"/>
                    <a:gd fmla="*/ 4058971 w 4503763" name="connsiteX4"/>
                    <a:gd fmla="*/ 9715289 h 9715289" name="connsiteY4"/>
                    <a:gd fmla="*/ 444792 w 4503763" name="connsiteX5"/>
                    <a:gd fmla="*/ 9715289 h 9715289" name="connsiteY5"/>
                    <a:gd fmla="*/ 0 w 4503763" name="connsiteX6"/>
                    <a:gd fmla="*/ 9270497 h 9715289" name="connsiteY6"/>
                    <a:gd fmla="*/ 0 w 4503763" name="connsiteX7"/>
                    <a:gd fmla="*/ 444792 h 9715289" name="connsiteY7"/>
                    <a:gd fmla="*/ 444792 w 4503763" name="connsiteX8"/>
                    <a:gd fmla="*/ 0 h 9715289" name="connsiteY8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b="b" l="l" r="r" t="t"/>
                  <a:pathLst>
                    <a:path h="9715289" w="4503763">
                      <a:moveTo>
                        <a:pt x="444792" y="0"/>
                      </a:moveTo>
                      <a:lnTo>
                        <a:pt x="4058971" y="0"/>
                      </a:lnTo>
                      <a:cubicBezTo>
                        <a:pt x="4304623" y="0"/>
                        <a:pt x="4503763" y="199140"/>
                        <a:pt x="4503763" y="444792"/>
                      </a:cubicBezTo>
                      <a:lnTo>
                        <a:pt x="4503763" y="9270497"/>
                      </a:lnTo>
                      <a:cubicBezTo>
                        <a:pt x="4503763" y="9516149"/>
                        <a:pt x="4304623" y="9715289"/>
                        <a:pt x="4058971" y="9715289"/>
                      </a:cubicBezTo>
                      <a:lnTo>
                        <a:pt x="444792" y="9715289"/>
                      </a:lnTo>
                      <a:cubicBezTo>
                        <a:pt x="199140" y="9715289"/>
                        <a:pt x="0" y="9516149"/>
                        <a:pt x="0" y="9270497"/>
                      </a:cubicBezTo>
                      <a:lnTo>
                        <a:pt x="0" y="444792"/>
                      </a:lnTo>
                      <a:cubicBezTo>
                        <a:pt x="0" y="199140"/>
                        <a:pt x="199140" y="0"/>
                        <a:pt x="444792" y="0"/>
                      </a:cubicBezTo>
                      <a:close/>
                    </a:path>
                  </a:pathLst>
                </a:custGeom>
                <a:blipFill>
                  <a:blip r:embed="rId8"/>
                  <a:stretch>
                    <a:fillRect l="-111560" r="-111560"/>
                  </a:stretch>
                </a:blipFill>
                <a:ln algn="ctr" cap="flat" cmpd="sng" w="12700">
                  <a:noFill/>
                  <a:prstDash val="solid"/>
                  <a:miter lim="800000"/>
                </a:ln>
                <a:effectLst/>
                <a:extLst>
                  <a:ext uri="{91240B29-F687-4F45-9708-019B960494DF}">
                    <a14:hiddenLine w="12700">
                      <a:solidFill>
                        <a:schemeClr val="accent1">
                          <a:shade val="50000"/>
                        </a:schemeClr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bIns="45720" lIns="91440" rIns="91440" tIns="45720" wrap="square">
                  <a:normAutofit/>
                </a:bodyPr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lt1"/>
                      </a:solidFill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lt1"/>
                      </a:solidFill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lt1"/>
                      </a:solidFill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lt1"/>
                      </a:solidFill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lt1"/>
                      </a:solidFill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lt1"/>
                      </a:solidFill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lt1"/>
                      </a:solidFill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lt1"/>
                      </a:solidFill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lt1"/>
                      </a:solidFill>
                    </a:defRPr>
                  </a:lvl9pPr>
                </a:lstStyle>
                <a:p>
                  <a:pPr algn="ctr"/>
                  <a:endParaRPr altLang="en-US" lang="zh-CN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42" name="PA-ïSlîďe">
                  <a:extLst>
                    <a:ext uri="{FF2B5EF4-FFF2-40B4-BE49-F238E27FC236}">
                      <a16:creationId xmlns:a16="http://schemas.microsoft.com/office/drawing/2014/main" id="{689B1B4B-127F-4126-87CA-4ED25BD90C01}"/>
                    </a:ext>
                  </a:extLst>
                </p:cNvPr>
                <p:cNvSpPr/>
                <p:nvPr>
                  <p:custDataLst>
                    <p:tags r:id="rId9"/>
                  </p:custDataLst>
                </p:nvPr>
              </p:nvSpPr>
              <p:spPr>
                <a:xfrm>
                  <a:off x="5301052" y="2775895"/>
                  <a:ext cx="34760" cy="480852"/>
                </a:xfrm>
                <a:custGeom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b="b" l="0" r="r" t="0"/>
                  <a:pathLst>
                    <a:path extrusionOk="0" h="21596" w="21572">
                      <a:moveTo>
                        <a:pt x="0" y="0"/>
                      </a:moveTo>
                      <a:lnTo>
                        <a:pt x="0" y="21596"/>
                      </a:lnTo>
                      <a:lnTo>
                        <a:pt x="9420" y="21596"/>
                      </a:lnTo>
                      <a:cubicBezTo>
                        <a:pt x="12945" y="21596"/>
                        <a:pt x="14707" y="21598"/>
                        <a:pt x="16579" y="21555"/>
                      </a:cubicBezTo>
                      <a:cubicBezTo>
                        <a:pt x="18628" y="21501"/>
                        <a:pt x="20261" y="21383"/>
                        <a:pt x="21007" y="21235"/>
                      </a:cubicBezTo>
                      <a:cubicBezTo>
                        <a:pt x="21600" y="21099"/>
                        <a:pt x="21572" y="20968"/>
                        <a:pt x="21572" y="20717"/>
                      </a:cubicBezTo>
                      <a:lnTo>
                        <a:pt x="21572" y="879"/>
                      </a:lnTo>
                      <a:cubicBezTo>
                        <a:pt x="21572" y="624"/>
                        <a:pt x="21600" y="497"/>
                        <a:pt x="21007" y="361"/>
                      </a:cubicBezTo>
                      <a:cubicBezTo>
                        <a:pt x="20261" y="213"/>
                        <a:pt x="18628" y="95"/>
                        <a:pt x="16579" y="41"/>
                      </a:cubicBezTo>
                      <a:cubicBezTo>
                        <a:pt x="14707" y="-2"/>
                        <a:pt x="12986" y="0"/>
                        <a:pt x="9514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cap="flat" w="12700">
                  <a:noFill/>
                  <a:miter lim="400000"/>
                </a:ln>
                <a:effectLst/>
              </p:spPr>
              <p:txBody>
                <a:bodyPr anchor="ctr" bIns="45720" lIns="91440" numCol="1" rIns="91440" tIns="45720" wrap="square">
                  <a:normAutofit/>
                </a:bodyPr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</a:defRPr>
                  </a:lvl9pPr>
                </a:lstStyle>
                <a:p>
                  <a:endParaRPr sz="3200">
                    <a:solidFill>
                      <a:schemeClr val="accent1">
                        <a:hueOff val="-12342858"/>
                        <a:satOff val="-30434"/>
                        <a:lumOff val="4509"/>
                      </a:schemeClr>
                    </a:solidFill>
                  </a:endParaRPr>
                </a:p>
              </p:txBody>
            </p:sp>
            <p:sp>
              <p:nvSpPr>
                <p:cNvPr id="43" name="PA-îṡľïḑè">
                  <a:extLst>
                    <a:ext uri="{FF2B5EF4-FFF2-40B4-BE49-F238E27FC236}">
                      <a16:creationId xmlns:a16="http://schemas.microsoft.com/office/drawing/2014/main" id="{2BD8268E-B628-4789-8836-C070282A2018}"/>
                    </a:ext>
                  </a:extLst>
                </p:cNvPr>
                <p:cNvSpPr/>
                <p:nvPr>
                  <p:custDataLst>
                    <p:tags r:id="rId10"/>
                  </p:custDataLst>
                </p:nvPr>
              </p:nvSpPr>
              <p:spPr>
                <a:xfrm>
                  <a:off x="3168798" y="2356517"/>
                  <a:ext cx="33999" cy="1007539"/>
                </a:xfrm>
                <a:custGeom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b="b" l="0" r="r" t="0"/>
                  <a:pathLst>
                    <a:path extrusionOk="0" h="21600" w="21571">
                      <a:moveTo>
                        <a:pt x="12326" y="0"/>
                      </a:moveTo>
                      <a:cubicBezTo>
                        <a:pt x="8816" y="0"/>
                        <a:pt x="6993" y="3"/>
                        <a:pt x="5104" y="23"/>
                      </a:cubicBezTo>
                      <a:cubicBezTo>
                        <a:pt x="3009" y="49"/>
                        <a:pt x="1340" y="102"/>
                        <a:pt x="577" y="172"/>
                      </a:cubicBezTo>
                      <a:cubicBezTo>
                        <a:pt x="-29" y="237"/>
                        <a:pt x="0" y="300"/>
                        <a:pt x="0" y="420"/>
                      </a:cubicBezTo>
                      <a:lnTo>
                        <a:pt x="0" y="3023"/>
                      </a:lnTo>
                      <a:cubicBezTo>
                        <a:pt x="0" y="3145"/>
                        <a:pt x="-29" y="3206"/>
                        <a:pt x="577" y="3270"/>
                      </a:cubicBezTo>
                      <a:cubicBezTo>
                        <a:pt x="1340" y="3341"/>
                        <a:pt x="3009" y="3394"/>
                        <a:pt x="5104" y="3420"/>
                      </a:cubicBezTo>
                      <a:cubicBezTo>
                        <a:pt x="7018" y="3440"/>
                        <a:pt x="8778" y="3443"/>
                        <a:pt x="12326" y="3443"/>
                      </a:cubicBezTo>
                      <a:lnTo>
                        <a:pt x="21571" y="3443"/>
                      </a:lnTo>
                      <a:lnTo>
                        <a:pt x="21571" y="0"/>
                      </a:lnTo>
                      <a:lnTo>
                        <a:pt x="12326" y="0"/>
                      </a:lnTo>
                      <a:close/>
                      <a:moveTo>
                        <a:pt x="12326" y="6632"/>
                      </a:moveTo>
                      <a:cubicBezTo>
                        <a:pt x="8816" y="6632"/>
                        <a:pt x="6993" y="6631"/>
                        <a:pt x="5104" y="6651"/>
                      </a:cubicBezTo>
                      <a:cubicBezTo>
                        <a:pt x="3009" y="6677"/>
                        <a:pt x="1340" y="6733"/>
                        <a:pt x="577" y="6804"/>
                      </a:cubicBezTo>
                      <a:cubicBezTo>
                        <a:pt x="-29" y="6869"/>
                        <a:pt x="0" y="6928"/>
                        <a:pt x="0" y="7048"/>
                      </a:cubicBezTo>
                      <a:lnTo>
                        <a:pt x="0" y="12814"/>
                      </a:lnTo>
                      <a:cubicBezTo>
                        <a:pt x="0" y="12936"/>
                        <a:pt x="-29" y="12997"/>
                        <a:pt x="577" y="13062"/>
                      </a:cubicBezTo>
                      <a:cubicBezTo>
                        <a:pt x="1340" y="13132"/>
                        <a:pt x="3009" y="13189"/>
                        <a:pt x="5104" y="13214"/>
                      </a:cubicBezTo>
                      <a:cubicBezTo>
                        <a:pt x="7018" y="13235"/>
                        <a:pt x="8778" y="13234"/>
                        <a:pt x="12326" y="13234"/>
                      </a:cubicBezTo>
                      <a:lnTo>
                        <a:pt x="21571" y="13234"/>
                      </a:lnTo>
                      <a:lnTo>
                        <a:pt x="21571" y="6632"/>
                      </a:lnTo>
                      <a:lnTo>
                        <a:pt x="12326" y="6632"/>
                      </a:lnTo>
                      <a:close/>
                      <a:moveTo>
                        <a:pt x="12326" y="14994"/>
                      </a:moveTo>
                      <a:cubicBezTo>
                        <a:pt x="8816" y="14994"/>
                        <a:pt x="6993" y="14997"/>
                        <a:pt x="5104" y="15017"/>
                      </a:cubicBezTo>
                      <a:cubicBezTo>
                        <a:pt x="3009" y="15043"/>
                        <a:pt x="1340" y="15096"/>
                        <a:pt x="577" y="15167"/>
                      </a:cubicBezTo>
                      <a:cubicBezTo>
                        <a:pt x="-29" y="15232"/>
                        <a:pt x="0" y="15294"/>
                        <a:pt x="0" y="15414"/>
                      </a:cubicBezTo>
                      <a:lnTo>
                        <a:pt x="0" y="21180"/>
                      </a:lnTo>
                      <a:cubicBezTo>
                        <a:pt x="0" y="21302"/>
                        <a:pt x="-29" y="21363"/>
                        <a:pt x="577" y="21428"/>
                      </a:cubicBezTo>
                      <a:cubicBezTo>
                        <a:pt x="1340" y="21498"/>
                        <a:pt x="3009" y="21551"/>
                        <a:pt x="5104" y="21577"/>
                      </a:cubicBezTo>
                      <a:cubicBezTo>
                        <a:pt x="7018" y="21598"/>
                        <a:pt x="8778" y="21600"/>
                        <a:pt x="12326" y="21600"/>
                      </a:cubicBezTo>
                      <a:lnTo>
                        <a:pt x="21571" y="21600"/>
                      </a:lnTo>
                      <a:lnTo>
                        <a:pt x="21571" y="14994"/>
                      </a:lnTo>
                      <a:lnTo>
                        <a:pt x="12326" y="14994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cap="flat" w="12700">
                  <a:noFill/>
                  <a:miter lim="400000"/>
                </a:ln>
                <a:effectLst/>
              </p:spPr>
              <p:txBody>
                <a:bodyPr anchor="ctr" bIns="45720" lIns="91440" numCol="1" rIns="91440" tIns="45720" wrap="square">
                  <a:normAutofit/>
                </a:bodyPr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</a:defRPr>
                  </a:lvl9pPr>
                </a:lstStyle>
                <a:p>
                  <a:pPr>
                    <a:defRPr sz="3200">
                      <a:solidFill>
                        <a:schemeClr val="accent1">
                          <a:hueOff val="-12342858"/>
                          <a:satOff val="-30434"/>
                          <a:lumOff val="4509"/>
                        </a:schemeClr>
                      </a:solidFill>
                    </a:defRPr>
                  </a:pPr>
                  <a:endParaRPr/>
                </a:p>
              </p:txBody>
            </p:sp>
            <p:sp>
              <p:nvSpPr>
                <p:cNvPr id="44" name="PA-íṧ1iḋé">
                  <a:extLst>
                    <a:ext uri="{FF2B5EF4-FFF2-40B4-BE49-F238E27FC236}">
                      <a16:creationId xmlns:a16="http://schemas.microsoft.com/office/drawing/2014/main" id="{BD897433-34DB-4400-AC33-DD5046DA8C5D}"/>
                    </a:ext>
                  </a:extLst>
                </p:cNvPr>
                <p:cNvSpPr/>
                <p:nvPr>
                  <p:custDataLst>
                    <p:tags r:id="rId11"/>
                  </p:custDataLst>
                </p:nvPr>
              </p:nvSpPr>
              <p:spPr>
                <a:xfrm>
                  <a:off x="3186415" y="1765306"/>
                  <a:ext cx="2131043" cy="4318698"/>
                </a:xfrm>
                <a:custGeom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b="b" l="0" r="r" t="0"/>
                  <a:pathLst>
                    <a:path extrusionOk="0" h="21600" w="21600">
                      <a:moveTo>
                        <a:pt x="4862" y="0"/>
                      </a:moveTo>
                      <a:cubicBezTo>
                        <a:pt x="3463" y="0"/>
                        <a:pt x="2756" y="1"/>
                        <a:pt x="2009" y="118"/>
                      </a:cubicBezTo>
                      <a:cubicBezTo>
                        <a:pt x="1186" y="265"/>
                        <a:pt x="538" y="585"/>
                        <a:pt x="238" y="991"/>
                      </a:cubicBezTo>
                      <a:cubicBezTo>
                        <a:pt x="0" y="1362"/>
                        <a:pt x="0" y="1711"/>
                        <a:pt x="0" y="2399"/>
                      </a:cubicBezTo>
                      <a:lnTo>
                        <a:pt x="0" y="19190"/>
                      </a:lnTo>
                      <a:cubicBezTo>
                        <a:pt x="0" y="19888"/>
                        <a:pt x="0" y="20238"/>
                        <a:pt x="238" y="20609"/>
                      </a:cubicBezTo>
                      <a:cubicBezTo>
                        <a:pt x="538" y="21015"/>
                        <a:pt x="1186" y="21335"/>
                        <a:pt x="2009" y="21482"/>
                      </a:cubicBezTo>
                      <a:cubicBezTo>
                        <a:pt x="2761" y="21600"/>
                        <a:pt x="3468" y="21600"/>
                        <a:pt x="4862" y="21600"/>
                      </a:cubicBezTo>
                      <a:lnTo>
                        <a:pt x="16717" y="21600"/>
                      </a:lnTo>
                      <a:cubicBezTo>
                        <a:pt x="18133" y="21600"/>
                        <a:pt x="18840" y="21600"/>
                        <a:pt x="19592" y="21482"/>
                      </a:cubicBezTo>
                      <a:cubicBezTo>
                        <a:pt x="20415" y="21335"/>
                        <a:pt x="21062" y="21015"/>
                        <a:pt x="21362" y="20609"/>
                      </a:cubicBezTo>
                      <a:cubicBezTo>
                        <a:pt x="21600" y="20238"/>
                        <a:pt x="21600" y="19888"/>
                        <a:pt x="21600" y="19200"/>
                      </a:cubicBezTo>
                      <a:lnTo>
                        <a:pt x="21600" y="2410"/>
                      </a:lnTo>
                      <a:cubicBezTo>
                        <a:pt x="21600" y="1711"/>
                        <a:pt x="21600" y="1362"/>
                        <a:pt x="21362" y="991"/>
                      </a:cubicBezTo>
                      <a:cubicBezTo>
                        <a:pt x="21062" y="585"/>
                        <a:pt x="20415" y="265"/>
                        <a:pt x="19592" y="118"/>
                      </a:cubicBezTo>
                      <a:cubicBezTo>
                        <a:pt x="18840" y="0"/>
                        <a:pt x="18132" y="0"/>
                        <a:pt x="16738" y="0"/>
                      </a:cubicBezTo>
                      <a:lnTo>
                        <a:pt x="4862" y="0"/>
                      </a:lnTo>
                      <a:close/>
                      <a:moveTo>
                        <a:pt x="4609" y="377"/>
                      </a:moveTo>
                      <a:lnTo>
                        <a:pt x="16991" y="377"/>
                      </a:lnTo>
                      <a:cubicBezTo>
                        <a:pt x="18073" y="377"/>
                        <a:pt x="18624" y="376"/>
                        <a:pt x="19208" y="468"/>
                      </a:cubicBezTo>
                      <a:cubicBezTo>
                        <a:pt x="19847" y="582"/>
                        <a:pt x="20351" y="831"/>
                        <a:pt x="20583" y="1146"/>
                      </a:cubicBezTo>
                      <a:cubicBezTo>
                        <a:pt x="20768" y="1434"/>
                        <a:pt x="20768" y="1706"/>
                        <a:pt x="20768" y="2249"/>
                      </a:cubicBezTo>
                      <a:lnTo>
                        <a:pt x="20768" y="19359"/>
                      </a:lnTo>
                      <a:cubicBezTo>
                        <a:pt x="20768" y="19893"/>
                        <a:pt x="20768" y="20165"/>
                        <a:pt x="20583" y="20453"/>
                      </a:cubicBezTo>
                      <a:cubicBezTo>
                        <a:pt x="20351" y="20768"/>
                        <a:pt x="19847" y="21017"/>
                        <a:pt x="19208" y="21132"/>
                      </a:cubicBezTo>
                      <a:cubicBezTo>
                        <a:pt x="18624" y="21223"/>
                        <a:pt x="18073" y="21223"/>
                        <a:pt x="16974" y="21223"/>
                      </a:cubicBezTo>
                      <a:lnTo>
                        <a:pt x="4609" y="21223"/>
                      </a:lnTo>
                      <a:cubicBezTo>
                        <a:pt x="3527" y="21223"/>
                        <a:pt x="2976" y="21223"/>
                        <a:pt x="2392" y="21132"/>
                      </a:cubicBezTo>
                      <a:cubicBezTo>
                        <a:pt x="1753" y="21017"/>
                        <a:pt x="1251" y="20768"/>
                        <a:pt x="1018" y="20453"/>
                      </a:cubicBezTo>
                      <a:cubicBezTo>
                        <a:pt x="833" y="20165"/>
                        <a:pt x="832" y="19893"/>
                        <a:pt x="832" y="19351"/>
                      </a:cubicBezTo>
                      <a:lnTo>
                        <a:pt x="832" y="2240"/>
                      </a:lnTo>
                      <a:cubicBezTo>
                        <a:pt x="832" y="1706"/>
                        <a:pt x="833" y="1434"/>
                        <a:pt x="1018" y="1146"/>
                      </a:cubicBezTo>
                      <a:cubicBezTo>
                        <a:pt x="1251" y="831"/>
                        <a:pt x="1753" y="582"/>
                        <a:pt x="2392" y="468"/>
                      </a:cubicBezTo>
                      <a:cubicBezTo>
                        <a:pt x="2973" y="377"/>
                        <a:pt x="3522" y="377"/>
                        <a:pt x="4609" y="377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cap="flat" w="12700">
                  <a:noFill/>
                  <a:miter lim="400000"/>
                </a:ln>
                <a:effectLst/>
              </p:spPr>
              <p:txBody>
                <a:bodyPr anchor="ctr" bIns="45720" lIns="91440" numCol="1" rIns="91440" tIns="45720" wrap="square">
                  <a:normAutofit/>
                </a:bodyPr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</a:defRPr>
                  </a:lvl9pPr>
                </a:lstStyle>
                <a:p>
                  <a:pPr>
                    <a:defRPr sz="3200">
                      <a:solidFill>
                        <a:schemeClr val="accent1">
                          <a:hueOff val="-12342858"/>
                          <a:satOff val="-30434"/>
                          <a:lumOff val="4509"/>
                        </a:schemeClr>
                      </a:solidFill>
                    </a:defRPr>
                  </a:pPr>
                  <a:endParaRPr/>
                </a:p>
              </p:txBody>
            </p:sp>
            <p:sp>
              <p:nvSpPr>
                <p:cNvPr id="45" name="PA-îṡļïḓé">
                  <a:extLst>
                    <a:ext uri="{FF2B5EF4-FFF2-40B4-BE49-F238E27FC236}">
                      <a16:creationId xmlns:a16="http://schemas.microsoft.com/office/drawing/2014/main" id="{B214C9AB-43A2-4280-9FFD-62D75986F416}"/>
                    </a:ext>
                  </a:extLst>
                </p:cNvPr>
                <p:cNvSpPr/>
                <p:nvPr>
                  <p:custDataLst>
                    <p:tags r:id="rId12"/>
                  </p:custDataLst>
                </p:nvPr>
              </p:nvSpPr>
              <p:spPr>
                <a:xfrm>
                  <a:off x="3218758" y="1797784"/>
                  <a:ext cx="2066478" cy="4253585"/>
                </a:xfrm>
                <a:custGeom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b="b" l="0" r="r" t="0"/>
                  <a:pathLst>
                    <a:path extrusionOk="0" h="21600" w="21600">
                      <a:moveTo>
                        <a:pt x="4478" y="0"/>
                      </a:moveTo>
                      <a:cubicBezTo>
                        <a:pt x="3189" y="0"/>
                        <a:pt x="2539" y="1"/>
                        <a:pt x="1850" y="107"/>
                      </a:cubicBezTo>
                      <a:cubicBezTo>
                        <a:pt x="1093" y="241"/>
                        <a:pt x="495" y="531"/>
                        <a:pt x="219" y="899"/>
                      </a:cubicBezTo>
                      <a:cubicBezTo>
                        <a:pt x="0" y="1235"/>
                        <a:pt x="0" y="1552"/>
                        <a:pt x="0" y="2175"/>
                      </a:cubicBezTo>
                      <a:lnTo>
                        <a:pt x="0" y="19415"/>
                      </a:lnTo>
                      <a:cubicBezTo>
                        <a:pt x="0" y="20049"/>
                        <a:pt x="0" y="20365"/>
                        <a:pt x="219" y="20701"/>
                      </a:cubicBezTo>
                      <a:cubicBezTo>
                        <a:pt x="495" y="21069"/>
                        <a:pt x="1093" y="21359"/>
                        <a:pt x="1850" y="21493"/>
                      </a:cubicBezTo>
                      <a:cubicBezTo>
                        <a:pt x="2543" y="21600"/>
                        <a:pt x="3194" y="21600"/>
                        <a:pt x="4478" y="21600"/>
                      </a:cubicBezTo>
                      <a:lnTo>
                        <a:pt x="17103" y="21600"/>
                      </a:lnTo>
                      <a:cubicBezTo>
                        <a:pt x="18407" y="21600"/>
                        <a:pt x="19057" y="21600"/>
                        <a:pt x="19750" y="21493"/>
                      </a:cubicBezTo>
                      <a:cubicBezTo>
                        <a:pt x="20507" y="21359"/>
                        <a:pt x="21105" y="21069"/>
                        <a:pt x="21381" y="20701"/>
                      </a:cubicBezTo>
                      <a:cubicBezTo>
                        <a:pt x="21600" y="20365"/>
                        <a:pt x="21600" y="20048"/>
                        <a:pt x="21600" y="19425"/>
                      </a:cubicBezTo>
                      <a:lnTo>
                        <a:pt x="21600" y="2185"/>
                      </a:lnTo>
                      <a:cubicBezTo>
                        <a:pt x="21600" y="1551"/>
                        <a:pt x="21600" y="1235"/>
                        <a:pt x="21381" y="899"/>
                      </a:cubicBezTo>
                      <a:cubicBezTo>
                        <a:pt x="21105" y="531"/>
                        <a:pt x="20507" y="241"/>
                        <a:pt x="19750" y="107"/>
                      </a:cubicBezTo>
                      <a:cubicBezTo>
                        <a:pt x="19057" y="0"/>
                        <a:pt x="18406" y="0"/>
                        <a:pt x="17122" y="0"/>
                      </a:cubicBezTo>
                      <a:lnTo>
                        <a:pt x="4478" y="0"/>
                      </a:lnTo>
                      <a:close/>
                      <a:moveTo>
                        <a:pt x="4068" y="499"/>
                      </a:moveTo>
                      <a:lnTo>
                        <a:pt x="5025" y="499"/>
                      </a:lnTo>
                      <a:cubicBezTo>
                        <a:pt x="5096" y="503"/>
                        <a:pt x="5163" y="515"/>
                        <a:pt x="5212" y="541"/>
                      </a:cubicBezTo>
                      <a:cubicBezTo>
                        <a:pt x="5257" y="565"/>
                        <a:pt x="5280" y="596"/>
                        <a:pt x="5285" y="628"/>
                      </a:cubicBezTo>
                      <a:cubicBezTo>
                        <a:pt x="5292" y="675"/>
                        <a:pt x="5300" y="719"/>
                        <a:pt x="5312" y="761"/>
                      </a:cubicBezTo>
                      <a:cubicBezTo>
                        <a:pt x="5325" y="807"/>
                        <a:pt x="5343" y="851"/>
                        <a:pt x="5369" y="893"/>
                      </a:cubicBezTo>
                      <a:cubicBezTo>
                        <a:pt x="5426" y="969"/>
                        <a:pt x="5516" y="1037"/>
                        <a:pt x="5631" y="1092"/>
                      </a:cubicBezTo>
                      <a:cubicBezTo>
                        <a:pt x="5746" y="1148"/>
                        <a:pt x="5886" y="1192"/>
                        <a:pt x="6042" y="1220"/>
                      </a:cubicBezTo>
                      <a:cubicBezTo>
                        <a:pt x="6185" y="1242"/>
                        <a:pt x="6324" y="1253"/>
                        <a:pt x="6494" y="1258"/>
                      </a:cubicBezTo>
                      <a:cubicBezTo>
                        <a:pt x="6664" y="1264"/>
                        <a:pt x="6866" y="1263"/>
                        <a:pt x="7135" y="1263"/>
                      </a:cubicBezTo>
                      <a:lnTo>
                        <a:pt x="14440" y="1263"/>
                      </a:lnTo>
                      <a:cubicBezTo>
                        <a:pt x="14708" y="1263"/>
                        <a:pt x="14910" y="1264"/>
                        <a:pt x="15080" y="1258"/>
                      </a:cubicBezTo>
                      <a:cubicBezTo>
                        <a:pt x="15251" y="1253"/>
                        <a:pt x="15390" y="1242"/>
                        <a:pt x="15533" y="1220"/>
                      </a:cubicBezTo>
                      <a:cubicBezTo>
                        <a:pt x="15689" y="1192"/>
                        <a:pt x="15829" y="1148"/>
                        <a:pt x="15944" y="1092"/>
                      </a:cubicBezTo>
                      <a:cubicBezTo>
                        <a:pt x="16058" y="1037"/>
                        <a:pt x="16148" y="969"/>
                        <a:pt x="16205" y="893"/>
                      </a:cubicBezTo>
                      <a:cubicBezTo>
                        <a:pt x="16232" y="851"/>
                        <a:pt x="16249" y="807"/>
                        <a:pt x="16262" y="761"/>
                      </a:cubicBezTo>
                      <a:cubicBezTo>
                        <a:pt x="16274" y="719"/>
                        <a:pt x="16282" y="675"/>
                        <a:pt x="16289" y="628"/>
                      </a:cubicBezTo>
                      <a:cubicBezTo>
                        <a:pt x="16294" y="596"/>
                        <a:pt x="16318" y="565"/>
                        <a:pt x="16362" y="541"/>
                      </a:cubicBezTo>
                      <a:cubicBezTo>
                        <a:pt x="16412" y="515"/>
                        <a:pt x="16480" y="503"/>
                        <a:pt x="16551" y="499"/>
                      </a:cubicBezTo>
                      <a:lnTo>
                        <a:pt x="17532" y="499"/>
                      </a:lnTo>
                      <a:cubicBezTo>
                        <a:pt x="18404" y="499"/>
                        <a:pt x="18846" y="499"/>
                        <a:pt x="19317" y="571"/>
                      </a:cubicBezTo>
                      <a:cubicBezTo>
                        <a:pt x="19831" y="662"/>
                        <a:pt x="20237" y="859"/>
                        <a:pt x="20424" y="1109"/>
                      </a:cubicBezTo>
                      <a:cubicBezTo>
                        <a:pt x="20573" y="1338"/>
                        <a:pt x="20573" y="1553"/>
                        <a:pt x="20573" y="1983"/>
                      </a:cubicBezTo>
                      <a:lnTo>
                        <a:pt x="20573" y="19623"/>
                      </a:lnTo>
                      <a:cubicBezTo>
                        <a:pt x="20573" y="20046"/>
                        <a:pt x="20573" y="20262"/>
                        <a:pt x="20424" y="20491"/>
                      </a:cubicBezTo>
                      <a:cubicBezTo>
                        <a:pt x="20237" y="20741"/>
                        <a:pt x="19831" y="20938"/>
                        <a:pt x="19317" y="21029"/>
                      </a:cubicBezTo>
                      <a:cubicBezTo>
                        <a:pt x="18846" y="21101"/>
                        <a:pt x="18403" y="21101"/>
                        <a:pt x="17517" y="21101"/>
                      </a:cubicBezTo>
                      <a:lnTo>
                        <a:pt x="4068" y="21101"/>
                      </a:lnTo>
                      <a:cubicBezTo>
                        <a:pt x="3196" y="21101"/>
                        <a:pt x="2754" y="21101"/>
                        <a:pt x="2283" y="21029"/>
                      </a:cubicBezTo>
                      <a:cubicBezTo>
                        <a:pt x="1769" y="20938"/>
                        <a:pt x="1363" y="20741"/>
                        <a:pt x="1176" y="20491"/>
                      </a:cubicBezTo>
                      <a:cubicBezTo>
                        <a:pt x="1027" y="20262"/>
                        <a:pt x="1027" y="20047"/>
                        <a:pt x="1027" y="19617"/>
                      </a:cubicBezTo>
                      <a:lnTo>
                        <a:pt x="1027" y="1977"/>
                      </a:lnTo>
                      <a:cubicBezTo>
                        <a:pt x="1027" y="1554"/>
                        <a:pt x="1027" y="1338"/>
                        <a:pt x="1176" y="1109"/>
                      </a:cubicBezTo>
                      <a:cubicBezTo>
                        <a:pt x="1363" y="859"/>
                        <a:pt x="1769" y="662"/>
                        <a:pt x="2283" y="571"/>
                      </a:cubicBezTo>
                      <a:cubicBezTo>
                        <a:pt x="2751" y="499"/>
                        <a:pt x="3195" y="499"/>
                        <a:pt x="4068" y="499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cap="flat" w="12700">
                  <a:noFill/>
                  <a:miter lim="400000"/>
                </a:ln>
                <a:effectLst/>
              </p:spPr>
              <p:txBody>
                <a:bodyPr anchor="ctr" bIns="45720" lIns="91440" numCol="1" rIns="91440" tIns="45720" wrap="square">
                  <a:normAutofit/>
                </a:bodyPr>
                <a:lstStyle/>
                <a:p>
                  <a:endParaRPr sz="3200">
                    <a:solidFill>
                      <a:schemeClr val="accent1">
                        <a:hueOff val="-12342858"/>
                        <a:satOff val="-30434"/>
                        <a:lumOff val="4509"/>
                      </a:schemeClr>
                    </a:solidFill>
                  </a:endParaRPr>
                </a:p>
              </p:txBody>
            </p:sp>
            <p:sp>
              <p:nvSpPr>
                <p:cNvPr id="46" name="PA-íşḻiḋê">
                  <a:extLst>
                    <a:ext uri="{FF2B5EF4-FFF2-40B4-BE49-F238E27FC236}">
                      <a16:creationId xmlns:a16="http://schemas.microsoft.com/office/drawing/2014/main" id="{1917DAEF-4F3B-4BF8-A2D3-9271C7DD6488}"/>
                    </a:ext>
                  </a:extLst>
                </p:cNvPr>
                <p:cNvSpPr/>
                <p:nvPr>
                  <p:custDataLst>
                    <p:tags r:id="rId13"/>
                  </p:custDataLst>
                </p:nvPr>
              </p:nvSpPr>
              <p:spPr>
                <a:xfrm>
                  <a:off x="4444881" y="1904036"/>
                  <a:ext cx="60916" cy="60917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 cap="flat" w="12700">
                  <a:noFill/>
                  <a:miter lim="400000"/>
                </a:ln>
                <a:effectLst/>
              </p:spPr>
              <p:txBody>
                <a:bodyPr anchor="ctr" bIns="45720" lIns="91440" numCol="1" rIns="91440" tIns="45720" wrap="square">
                  <a:normAutofit fontScale="22500" lnSpcReduction="20000"/>
                </a:bodyPr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</a:defRPr>
                  </a:lvl9pPr>
                </a:lstStyle>
                <a:p>
                  <a:pPr>
                    <a:defRPr sz="3200">
                      <a:solidFill>
                        <a:schemeClr val="accent1">
                          <a:hueOff val="-12342858"/>
                          <a:satOff val="-30434"/>
                          <a:lumOff val="4509"/>
                        </a:schemeClr>
                      </a:solidFill>
                    </a:defRPr>
                  </a:pPr>
                  <a:endParaRPr/>
                </a:p>
              </p:txBody>
            </p:sp>
            <p:sp>
              <p:nvSpPr>
                <p:cNvPr id="47" name="PA-íṣḷïḑè">
                  <a:extLst>
                    <a:ext uri="{FF2B5EF4-FFF2-40B4-BE49-F238E27FC236}">
                      <a16:creationId xmlns:a16="http://schemas.microsoft.com/office/drawing/2014/main" id="{588C9CA5-EC03-429F-A1A8-AB0CC7053DE8}"/>
                    </a:ext>
                  </a:extLst>
                </p:cNvPr>
                <p:cNvSpPr/>
                <p:nvPr>
                  <p:custDataLst>
                    <p:tags r:id="rId14"/>
                  </p:custDataLst>
                </p:nvPr>
              </p:nvSpPr>
              <p:spPr>
                <a:xfrm>
                  <a:off x="4119999" y="1916143"/>
                  <a:ext cx="260310" cy="36733"/>
                </a:xfrm>
                <a:custGeom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b="b" l="0" r="r" t="0"/>
                  <a:pathLst>
                    <a:path extrusionOk="0" h="21600" w="21600">
                      <a:moveTo>
                        <a:pt x="1524" y="0"/>
                      </a:moveTo>
                      <a:cubicBezTo>
                        <a:pt x="1103" y="0"/>
                        <a:pt x="729" y="1260"/>
                        <a:pt x="453" y="3213"/>
                      </a:cubicBezTo>
                      <a:cubicBezTo>
                        <a:pt x="178" y="5166"/>
                        <a:pt x="0" y="7820"/>
                        <a:pt x="0" y="10800"/>
                      </a:cubicBezTo>
                      <a:cubicBezTo>
                        <a:pt x="0" y="16761"/>
                        <a:pt x="683" y="21600"/>
                        <a:pt x="1524" y="21600"/>
                      </a:cubicBezTo>
                      <a:cubicBezTo>
                        <a:pt x="1961" y="21600"/>
                        <a:pt x="2397" y="21600"/>
                        <a:pt x="2834" y="21600"/>
                      </a:cubicBezTo>
                      <a:cubicBezTo>
                        <a:pt x="5336" y="21600"/>
                        <a:pt x="7838" y="21600"/>
                        <a:pt x="10340" y="21600"/>
                      </a:cubicBezTo>
                      <a:cubicBezTo>
                        <a:pt x="10533" y="21600"/>
                        <a:pt x="10727" y="21600"/>
                        <a:pt x="10920" y="21600"/>
                      </a:cubicBezTo>
                      <a:lnTo>
                        <a:pt x="20076" y="21600"/>
                      </a:lnTo>
                      <a:cubicBezTo>
                        <a:pt x="20497" y="21600"/>
                        <a:pt x="20871" y="20340"/>
                        <a:pt x="21147" y="18387"/>
                      </a:cubicBezTo>
                      <a:cubicBezTo>
                        <a:pt x="21422" y="16434"/>
                        <a:pt x="21600" y="13780"/>
                        <a:pt x="21600" y="10800"/>
                      </a:cubicBezTo>
                      <a:cubicBezTo>
                        <a:pt x="21600" y="4839"/>
                        <a:pt x="20917" y="0"/>
                        <a:pt x="20076" y="0"/>
                      </a:cubicBezTo>
                      <a:cubicBezTo>
                        <a:pt x="19639" y="0"/>
                        <a:pt x="19203" y="0"/>
                        <a:pt x="18766" y="0"/>
                      </a:cubicBezTo>
                      <a:cubicBezTo>
                        <a:pt x="16264" y="0"/>
                        <a:pt x="13762" y="0"/>
                        <a:pt x="11260" y="0"/>
                      </a:cubicBezTo>
                      <a:lnTo>
                        <a:pt x="1524" y="0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cap="flat" w="12700">
                  <a:noFill/>
                  <a:miter lim="400000"/>
                </a:ln>
                <a:effectLst/>
              </p:spPr>
              <p:txBody>
                <a:bodyPr anchor="ctr" bIns="45720" lIns="91440" numCol="1" rIns="91440" tIns="45720" wrap="square">
                  <a:normAutofit fontScale="22500" lnSpcReduction="20000"/>
                </a:bodyPr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</a:defRPr>
                  </a:lvl9pPr>
                </a:lstStyle>
                <a:p>
                  <a:pPr>
                    <a:defRPr sz="3200">
                      <a:solidFill>
                        <a:schemeClr val="accent1">
                          <a:hueOff val="-12342858"/>
                          <a:satOff val="-30434"/>
                          <a:lumOff val="4509"/>
                        </a:schemeClr>
                      </a:solidFill>
                    </a:defRPr>
                  </a:pPr>
                  <a:endParaRPr/>
                </a:p>
              </p:txBody>
            </p:sp>
          </p:grpSp>
        </p:grpSp>
        <p:sp>
          <p:nvSpPr>
            <p:cNvPr id="5" name="PA-îšľíḓè">
              <a:extLst>
                <a:ext uri="{FF2B5EF4-FFF2-40B4-BE49-F238E27FC236}">
                  <a16:creationId xmlns:a16="http://schemas.microsoft.com/office/drawing/2014/main" id="{916461FB-C59E-43F0-B132-AE97D5A0CC66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 rot="5400000">
              <a:off x="2398625" y="2333101"/>
              <a:ext cx="4369058" cy="3768562"/>
            </a:xfrm>
            <a:prstGeom prst="blockArc">
              <a:avLst>
                <a:gd fmla="val 12357386" name="adj1"/>
                <a:gd fmla="val 20163184" name="adj2"/>
                <a:gd fmla="val 6776" name="adj3"/>
              </a:avLst>
            </a:prstGeom>
            <a:gradFill>
              <a:gsLst>
                <a:gs pos="0">
                  <a:schemeClr val="bg1">
                    <a:lumMod val="85000"/>
                    <a:alpha val="5100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5720" lIns="91440" rIns="91440" rtlCol="0" tIns="45720" wrap="square">
              <a:normAutofit/>
            </a:bodyPr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grpSp>
          <p:nvGrpSpPr>
            <p:cNvPr id="6" name="ïṡlïḍê">
              <a:extLst>
                <a:ext uri="{FF2B5EF4-FFF2-40B4-BE49-F238E27FC236}">
                  <a16:creationId xmlns:a16="http://schemas.microsoft.com/office/drawing/2014/main" id="{A677BB99-ECA7-48D4-9903-5443EFCA06E9}"/>
                </a:ext>
              </a:extLst>
            </p:cNvPr>
            <p:cNvGrpSpPr/>
            <p:nvPr/>
          </p:nvGrpSpPr>
          <p:grpSpPr>
            <a:xfrm>
              <a:off x="5028037" y="2069552"/>
              <a:ext cx="1708902" cy="4231902"/>
              <a:chOff x="4569541" y="1522599"/>
              <a:chExt cx="1708902" cy="4231902"/>
            </a:xfrm>
          </p:grpSpPr>
          <p:grpSp>
            <p:nvGrpSpPr>
              <p:cNvPr id="29" name="îṡļïde">
                <a:extLst>
                  <a:ext uri="{FF2B5EF4-FFF2-40B4-BE49-F238E27FC236}">
                    <a16:creationId xmlns:a16="http://schemas.microsoft.com/office/drawing/2014/main" id="{85947044-33A1-44C8-902E-40BB9888C1CE}"/>
                  </a:ext>
                </a:extLst>
              </p:cNvPr>
              <p:cNvGrpSpPr/>
              <p:nvPr/>
            </p:nvGrpSpPr>
            <p:grpSpPr>
              <a:xfrm>
                <a:off x="5488519" y="3132424"/>
                <a:ext cx="789924" cy="789920"/>
                <a:chOff x="6450960" y="1228255"/>
                <a:chExt cx="759554" cy="759552"/>
              </a:xfrm>
            </p:grpSpPr>
            <p:sp>
              <p:nvSpPr>
                <p:cNvPr id="37" name="PA-ïsḻïḍè">
                  <a:extLst>
                    <a:ext uri="{FF2B5EF4-FFF2-40B4-BE49-F238E27FC236}">
                      <a16:creationId xmlns:a16="http://schemas.microsoft.com/office/drawing/2014/main" id="{9E9CB744-3189-4367-9F9E-3A5FA11D2234}"/>
                    </a:ext>
                  </a:extLst>
                </p:cNvPr>
                <p:cNvSpPr/>
                <p:nvPr>
                  <p:custDataLst>
                    <p:tags r:id="rId16"/>
                  </p:custDataLst>
                </p:nvPr>
              </p:nvSpPr>
              <p:spPr>
                <a:xfrm>
                  <a:off x="6450960" y="1228255"/>
                  <a:ext cx="759554" cy="75955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2140CC"/>
                    </a:gs>
                    <a:gs pos="100000">
                      <a:srgbClr val="63B0F1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lt1"/>
                      </a:solidFill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lt1"/>
                      </a:solidFill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lt1"/>
                      </a:solidFill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lt1"/>
                      </a:solidFill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lt1"/>
                      </a:solidFill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lt1"/>
                      </a:solidFill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lt1"/>
                      </a:solidFill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lt1"/>
                      </a:solidFill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lt1"/>
                      </a:solidFill>
                    </a:defRPr>
                  </a:lvl9pPr>
                </a:lstStyle>
                <a:p>
                  <a:endParaRPr b="1"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8" name="PA-î$1îḋè">
                  <a:extLst>
                    <a:ext uri="{FF2B5EF4-FFF2-40B4-BE49-F238E27FC236}">
                      <a16:creationId xmlns:a16="http://schemas.microsoft.com/office/drawing/2014/main" id="{DABD4620-B269-428A-9C6B-134ACDE7B7FB}"/>
                    </a:ext>
                  </a:extLst>
                </p:cNvPr>
                <p:cNvSpPr/>
                <p:nvPr>
                  <p:custDataLst>
                    <p:tags r:id="rId17"/>
                  </p:custDataLst>
                </p:nvPr>
              </p:nvSpPr>
              <p:spPr bwMode="auto">
                <a:xfrm>
                  <a:off x="6640208" y="1443357"/>
                  <a:ext cx="381053" cy="329343"/>
                </a:xfrm>
                <a:custGeom>
                  <a:gdLst>
                    <a:gd fmla="*/ 127088 w 405846" name="connsiteX0"/>
                    <a:gd fmla="*/ 17360 h 350772" name="connsiteY0"/>
                    <a:gd fmla="*/ 127897 w 405846" name="connsiteX1"/>
                    <a:gd fmla="*/ 17360 h 350772" name="connsiteY1"/>
                    <a:gd fmla="*/ 138087 w 405846" name="connsiteX2"/>
                    <a:gd fmla="*/ 18217 h 350772" name="connsiteY2"/>
                    <a:gd fmla="*/ 109613 w 405846" name="connsiteX3"/>
                    <a:gd fmla="*/ 99538 h 350772" name="connsiteY3"/>
                    <a:gd fmla="*/ 122802 w 405846" name="connsiteX4"/>
                    <a:gd fmla="*/ 156577 h 350772" name="connsiteY4"/>
                    <a:gd fmla="*/ 47569 w 405846" name="connsiteX5"/>
                    <a:gd fmla="*/ 277463 h 350772" name="connsiteY5"/>
                    <a:gd fmla="*/ 0 w 405846" name="connsiteX6"/>
                    <a:gd fmla="*/ 234660 h 350772" name="connsiteY6"/>
                    <a:gd fmla="*/ 71377 w 405846" name="connsiteX7"/>
                    <a:gd fmla="*/ 149911 h 350772" name="connsiteY7"/>
                    <a:gd fmla="*/ 48426 w 405846" name="connsiteX8"/>
                    <a:gd fmla="*/ 94967 h 350772" name="connsiteY8"/>
                    <a:gd fmla="*/ 127088 w 405846" name="connsiteX9"/>
                    <a:gd fmla="*/ 17360 h 350772" name="connsiteY9"/>
                    <a:gd fmla="*/ 243987 w 405846" name="connsiteX10"/>
                    <a:gd fmla="*/ 0 h 350772" name="connsiteY10"/>
                    <a:gd fmla="*/ 244796 w 405846" name="connsiteX11"/>
                    <a:gd fmla="*/ 0 h 350772" name="connsiteY11"/>
                    <a:gd fmla="*/ 344254 w 405846" name="connsiteX12"/>
                    <a:gd fmla="*/ 99017 h 350772" name="connsiteY12"/>
                    <a:gd fmla="*/ 314865 w 405846" name="connsiteX13"/>
                    <a:gd fmla="*/ 169123 h 350772" name="connsiteY13"/>
                    <a:gd fmla="*/ 405844 w 405846" name="connsiteX14"/>
                    <a:gd fmla="*/ 277379 h 350772" name="connsiteY14"/>
                    <a:gd fmla="*/ 243891 w 405846" name="connsiteX15"/>
                    <a:gd fmla="*/ 350772 h 350772" name="connsiteY15"/>
                    <a:gd fmla="*/ 81939 w 405846" name="connsiteX16"/>
                    <a:gd fmla="*/ 277379 h 350772" name="connsiteY16"/>
                    <a:gd fmla="*/ 173013 w 405846" name="connsiteX17"/>
                    <a:gd fmla="*/ 169123 h 350772" name="connsiteY17"/>
                    <a:gd fmla="*/ 143624 w 405846" name="connsiteX18"/>
                    <a:gd fmla="*/ 99017 h 350772" name="connsiteY18"/>
                    <a:gd fmla="*/ 243987 w 405846" name="connsiteX19"/>
                    <a:gd fmla="*/ 0 h 350772" name="connsiteY19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b="b" l="l" r="r" t="t"/>
                  <a:pathLst>
                    <a:path h="350772" w="405846">
                      <a:moveTo>
                        <a:pt x="127088" y="17360"/>
                      </a:moveTo>
                      <a:lnTo>
                        <a:pt x="127897" y="17360"/>
                      </a:lnTo>
                      <a:cubicBezTo>
                        <a:pt x="131278" y="17360"/>
                        <a:pt x="134706" y="17789"/>
                        <a:pt x="138087" y="18217"/>
                      </a:cubicBezTo>
                      <a:cubicBezTo>
                        <a:pt x="120231" y="40404"/>
                        <a:pt x="109613" y="68971"/>
                        <a:pt x="109613" y="99538"/>
                      </a:cubicBezTo>
                      <a:cubicBezTo>
                        <a:pt x="109613" y="119678"/>
                        <a:pt x="114279" y="138961"/>
                        <a:pt x="122802" y="156577"/>
                      </a:cubicBezTo>
                      <a:cubicBezTo>
                        <a:pt x="76472" y="185096"/>
                        <a:pt x="48045" y="229518"/>
                        <a:pt x="47569" y="277463"/>
                      </a:cubicBezTo>
                      <a:cubicBezTo>
                        <a:pt x="18666" y="265703"/>
                        <a:pt x="0" y="249372"/>
                        <a:pt x="0" y="234660"/>
                      </a:cubicBezTo>
                      <a:cubicBezTo>
                        <a:pt x="0" y="197285"/>
                        <a:pt x="28855" y="165433"/>
                        <a:pt x="71377" y="149911"/>
                      </a:cubicBezTo>
                      <a:cubicBezTo>
                        <a:pt x="57378" y="135675"/>
                        <a:pt x="48426" y="116345"/>
                        <a:pt x="48426" y="94967"/>
                      </a:cubicBezTo>
                      <a:cubicBezTo>
                        <a:pt x="48426" y="52164"/>
                        <a:pt x="83709" y="17360"/>
                        <a:pt x="127088" y="17360"/>
                      </a:cubicBezTo>
                      <a:close/>
                      <a:moveTo>
                        <a:pt x="243987" y="0"/>
                      </a:moveTo>
                      <a:lnTo>
                        <a:pt x="244796" y="0"/>
                      </a:lnTo>
                      <a:cubicBezTo>
                        <a:pt x="299622" y="429"/>
                        <a:pt x="344254" y="44484"/>
                        <a:pt x="344254" y="99017"/>
                      </a:cubicBezTo>
                      <a:cubicBezTo>
                        <a:pt x="344254" y="126307"/>
                        <a:pt x="333156" y="151073"/>
                        <a:pt x="314865" y="169123"/>
                      </a:cubicBezTo>
                      <a:cubicBezTo>
                        <a:pt x="368833" y="188841"/>
                        <a:pt x="406225" y="229943"/>
                        <a:pt x="405844" y="277379"/>
                      </a:cubicBezTo>
                      <a:cubicBezTo>
                        <a:pt x="405844" y="310909"/>
                        <a:pt x="333585" y="350772"/>
                        <a:pt x="243891" y="350772"/>
                      </a:cubicBezTo>
                      <a:cubicBezTo>
                        <a:pt x="156294" y="350772"/>
                        <a:pt x="81939" y="310147"/>
                        <a:pt x="81939" y="277379"/>
                      </a:cubicBezTo>
                      <a:cubicBezTo>
                        <a:pt x="81939" y="229514"/>
                        <a:pt x="118950" y="188888"/>
                        <a:pt x="173013" y="169123"/>
                      </a:cubicBezTo>
                      <a:cubicBezTo>
                        <a:pt x="154722" y="151073"/>
                        <a:pt x="143624" y="126307"/>
                        <a:pt x="143624" y="99017"/>
                      </a:cubicBezTo>
                      <a:cubicBezTo>
                        <a:pt x="143624" y="44484"/>
                        <a:pt x="188732" y="0"/>
                        <a:pt x="243987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 b="1" sz="2000"/>
                </a:p>
              </p:txBody>
            </p:sp>
          </p:grpSp>
          <p:grpSp>
            <p:nvGrpSpPr>
              <p:cNvPr id="30" name="îSľîḍè">
                <a:extLst>
                  <a:ext uri="{FF2B5EF4-FFF2-40B4-BE49-F238E27FC236}">
                    <a16:creationId xmlns:a16="http://schemas.microsoft.com/office/drawing/2014/main" id="{31AD01F2-8885-4F52-BC60-1E6E6D8137D8}"/>
                  </a:ext>
                </a:extLst>
              </p:cNvPr>
              <p:cNvGrpSpPr/>
              <p:nvPr/>
            </p:nvGrpSpPr>
            <p:grpSpPr>
              <a:xfrm>
                <a:off x="4569541" y="1522599"/>
                <a:ext cx="789924" cy="4231902"/>
                <a:chOff x="4569541" y="1246946"/>
                <a:chExt cx="789924" cy="4231902"/>
              </a:xfrm>
            </p:grpSpPr>
            <p:grpSp>
              <p:nvGrpSpPr>
                <p:cNvPr id="31" name="ïṡlîdê">
                  <a:extLst>
                    <a:ext uri="{FF2B5EF4-FFF2-40B4-BE49-F238E27FC236}">
                      <a16:creationId xmlns:a16="http://schemas.microsoft.com/office/drawing/2014/main" id="{3635AD32-DCA5-43E9-802F-918F85A09171}"/>
                    </a:ext>
                  </a:extLst>
                </p:cNvPr>
                <p:cNvGrpSpPr/>
                <p:nvPr/>
              </p:nvGrpSpPr>
              <p:grpSpPr>
                <a:xfrm>
                  <a:off x="4569541" y="1246946"/>
                  <a:ext cx="789924" cy="789920"/>
                  <a:chOff x="6450960" y="1228255"/>
                  <a:chExt cx="759554" cy="759552"/>
                </a:xfrm>
              </p:grpSpPr>
              <p:sp>
                <p:nvSpPr>
                  <p:cNvPr id="35" name="PA-îsľíde">
                    <a:extLst>
                      <a:ext uri="{FF2B5EF4-FFF2-40B4-BE49-F238E27FC236}">
                        <a16:creationId xmlns:a16="http://schemas.microsoft.com/office/drawing/2014/main" id="{F6EC083F-ADD2-4464-853C-7689641588A6}"/>
                      </a:ext>
                    </a:extLst>
                  </p:cNvPr>
                  <p:cNvSpPr/>
                  <p:nvPr>
                    <p:custDataLst>
                      <p:tags r:id="rId18"/>
                    </p:custDataLst>
                  </p:nvPr>
                </p:nvSpPr>
                <p:spPr>
                  <a:xfrm>
                    <a:off x="6450960" y="1228255"/>
                    <a:ext cx="759554" cy="759552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2140CC"/>
                      </a:gs>
                      <a:gs pos="100000">
                        <a:srgbClr val="63B0F1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>
                    <a:defPPr>
                      <a:defRPr lang="zh-CN"/>
                    </a:defPPr>
                    <a:lvl1pPr algn="l" defTabSz="914400" eaLnBrk="1" hangingPunct="1" latinLnBrk="0" marL="0" rtl="0">
                      <a:defRPr kern="1200" sz="1800">
                        <a:solidFill>
                          <a:schemeClr val="lt1"/>
                        </a:solidFill>
                      </a:defRPr>
                    </a:lvl1pPr>
                    <a:lvl2pPr algn="l" defTabSz="914400" eaLnBrk="1" hangingPunct="1" latinLnBrk="0" marL="457200" rtl="0">
                      <a:defRPr kern="1200" sz="1800">
                        <a:solidFill>
                          <a:schemeClr val="lt1"/>
                        </a:solidFill>
                      </a:defRPr>
                    </a:lvl2pPr>
                    <a:lvl3pPr algn="l" defTabSz="914400" eaLnBrk="1" hangingPunct="1" latinLnBrk="0" marL="914400" rtl="0">
                      <a:defRPr kern="1200" sz="1800">
                        <a:solidFill>
                          <a:schemeClr val="lt1"/>
                        </a:solidFill>
                      </a:defRPr>
                    </a:lvl3pPr>
                    <a:lvl4pPr algn="l" defTabSz="914400" eaLnBrk="1" hangingPunct="1" latinLnBrk="0" marL="1371600" rtl="0">
                      <a:defRPr kern="1200" sz="1800">
                        <a:solidFill>
                          <a:schemeClr val="lt1"/>
                        </a:solidFill>
                      </a:defRPr>
                    </a:lvl4pPr>
                    <a:lvl5pPr algn="l" defTabSz="914400" eaLnBrk="1" hangingPunct="1" latinLnBrk="0" marL="1828800" rtl="0">
                      <a:defRPr kern="1200" sz="1800">
                        <a:solidFill>
                          <a:schemeClr val="lt1"/>
                        </a:solidFill>
                      </a:defRPr>
                    </a:lvl5pPr>
                    <a:lvl6pPr algn="l" defTabSz="914400" eaLnBrk="1" hangingPunct="1" latinLnBrk="0" marL="2286000" rtl="0">
                      <a:defRPr kern="1200" sz="1800">
                        <a:solidFill>
                          <a:schemeClr val="lt1"/>
                        </a:solidFill>
                      </a:defRPr>
                    </a:lvl6pPr>
                    <a:lvl7pPr algn="l" defTabSz="914400" eaLnBrk="1" hangingPunct="1" latinLnBrk="0" marL="2743200" rtl="0">
                      <a:defRPr kern="1200" sz="1800">
                        <a:solidFill>
                          <a:schemeClr val="lt1"/>
                        </a:solidFill>
                      </a:defRPr>
                    </a:lvl7pPr>
                    <a:lvl8pPr algn="l" defTabSz="914400" eaLnBrk="1" hangingPunct="1" latinLnBrk="0" marL="3200400" rtl="0">
                      <a:defRPr kern="1200" sz="1800">
                        <a:solidFill>
                          <a:schemeClr val="lt1"/>
                        </a:solidFill>
                      </a:defRPr>
                    </a:lvl8pPr>
                    <a:lvl9pPr algn="l" defTabSz="914400" eaLnBrk="1" hangingPunct="1" latinLnBrk="0" marL="3657600" rtl="0">
                      <a:defRPr kern="1200" sz="1800">
                        <a:solidFill>
                          <a:schemeClr val="lt1"/>
                        </a:solidFill>
                      </a:defRPr>
                    </a:lvl9pPr>
                  </a:lstStyle>
                  <a:p>
                    <a:endParaRPr b="1"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36" name="PA-iṥlîḑê">
                    <a:extLst>
                      <a:ext uri="{FF2B5EF4-FFF2-40B4-BE49-F238E27FC236}">
                        <a16:creationId xmlns:a16="http://schemas.microsoft.com/office/drawing/2014/main" id="{71152661-78B6-4DF2-BBF9-04A0F857CAA7}"/>
                      </a:ext>
                    </a:extLst>
                  </p:cNvPr>
                  <p:cNvSpPr/>
                  <p:nvPr>
                    <p:custDataLst>
                      <p:tags r:id="rId19"/>
                    </p:custDataLst>
                  </p:nvPr>
                </p:nvSpPr>
                <p:spPr bwMode="auto">
                  <a:xfrm>
                    <a:off x="6640209" y="1443357"/>
                    <a:ext cx="381053" cy="329343"/>
                  </a:xfrm>
                  <a:custGeom>
                    <a:gdLst>
                      <a:gd fmla="*/ 127088 w 405846" name="connsiteX0"/>
                      <a:gd fmla="*/ 17360 h 350772" name="connsiteY0"/>
                      <a:gd fmla="*/ 127897 w 405846" name="connsiteX1"/>
                      <a:gd fmla="*/ 17360 h 350772" name="connsiteY1"/>
                      <a:gd fmla="*/ 138087 w 405846" name="connsiteX2"/>
                      <a:gd fmla="*/ 18217 h 350772" name="connsiteY2"/>
                      <a:gd fmla="*/ 109613 w 405846" name="connsiteX3"/>
                      <a:gd fmla="*/ 99538 h 350772" name="connsiteY3"/>
                      <a:gd fmla="*/ 122802 w 405846" name="connsiteX4"/>
                      <a:gd fmla="*/ 156577 h 350772" name="connsiteY4"/>
                      <a:gd fmla="*/ 47569 w 405846" name="connsiteX5"/>
                      <a:gd fmla="*/ 277463 h 350772" name="connsiteY5"/>
                      <a:gd fmla="*/ 0 w 405846" name="connsiteX6"/>
                      <a:gd fmla="*/ 234660 h 350772" name="connsiteY6"/>
                      <a:gd fmla="*/ 71377 w 405846" name="connsiteX7"/>
                      <a:gd fmla="*/ 149911 h 350772" name="connsiteY7"/>
                      <a:gd fmla="*/ 48426 w 405846" name="connsiteX8"/>
                      <a:gd fmla="*/ 94967 h 350772" name="connsiteY8"/>
                      <a:gd fmla="*/ 127088 w 405846" name="connsiteX9"/>
                      <a:gd fmla="*/ 17360 h 350772" name="connsiteY9"/>
                      <a:gd fmla="*/ 243987 w 405846" name="connsiteX10"/>
                      <a:gd fmla="*/ 0 h 350772" name="connsiteY10"/>
                      <a:gd fmla="*/ 244796 w 405846" name="connsiteX11"/>
                      <a:gd fmla="*/ 0 h 350772" name="connsiteY11"/>
                      <a:gd fmla="*/ 344254 w 405846" name="connsiteX12"/>
                      <a:gd fmla="*/ 99017 h 350772" name="connsiteY12"/>
                      <a:gd fmla="*/ 314865 w 405846" name="connsiteX13"/>
                      <a:gd fmla="*/ 169123 h 350772" name="connsiteY13"/>
                      <a:gd fmla="*/ 405844 w 405846" name="connsiteX14"/>
                      <a:gd fmla="*/ 277379 h 350772" name="connsiteY14"/>
                      <a:gd fmla="*/ 243891 w 405846" name="connsiteX15"/>
                      <a:gd fmla="*/ 350772 h 350772" name="connsiteY15"/>
                      <a:gd fmla="*/ 81939 w 405846" name="connsiteX16"/>
                      <a:gd fmla="*/ 277379 h 350772" name="connsiteY16"/>
                      <a:gd fmla="*/ 173013 w 405846" name="connsiteX17"/>
                      <a:gd fmla="*/ 169123 h 350772" name="connsiteY17"/>
                      <a:gd fmla="*/ 143624 w 405846" name="connsiteX18"/>
                      <a:gd fmla="*/ 99017 h 350772" name="connsiteY18"/>
                      <a:gd fmla="*/ 243987 w 405846" name="connsiteX19"/>
                      <a:gd fmla="*/ 0 h 350772" name="connsiteY19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b="b" l="l" r="r" t="t"/>
                    <a:pathLst>
                      <a:path h="350772" w="405846">
                        <a:moveTo>
                          <a:pt x="127088" y="17360"/>
                        </a:moveTo>
                        <a:lnTo>
                          <a:pt x="127897" y="17360"/>
                        </a:lnTo>
                        <a:cubicBezTo>
                          <a:pt x="131278" y="17360"/>
                          <a:pt x="134706" y="17789"/>
                          <a:pt x="138087" y="18217"/>
                        </a:cubicBezTo>
                        <a:cubicBezTo>
                          <a:pt x="120231" y="40404"/>
                          <a:pt x="109613" y="68971"/>
                          <a:pt x="109613" y="99538"/>
                        </a:cubicBezTo>
                        <a:cubicBezTo>
                          <a:pt x="109613" y="119678"/>
                          <a:pt x="114279" y="138961"/>
                          <a:pt x="122802" y="156577"/>
                        </a:cubicBezTo>
                        <a:cubicBezTo>
                          <a:pt x="76472" y="185096"/>
                          <a:pt x="48045" y="229518"/>
                          <a:pt x="47569" y="277463"/>
                        </a:cubicBezTo>
                        <a:cubicBezTo>
                          <a:pt x="18666" y="265703"/>
                          <a:pt x="0" y="249372"/>
                          <a:pt x="0" y="234660"/>
                        </a:cubicBezTo>
                        <a:cubicBezTo>
                          <a:pt x="0" y="197285"/>
                          <a:pt x="28855" y="165433"/>
                          <a:pt x="71377" y="149911"/>
                        </a:cubicBezTo>
                        <a:cubicBezTo>
                          <a:pt x="57378" y="135675"/>
                          <a:pt x="48426" y="116345"/>
                          <a:pt x="48426" y="94967"/>
                        </a:cubicBezTo>
                        <a:cubicBezTo>
                          <a:pt x="48426" y="52164"/>
                          <a:pt x="83709" y="17360"/>
                          <a:pt x="127088" y="17360"/>
                        </a:cubicBezTo>
                        <a:close/>
                        <a:moveTo>
                          <a:pt x="243987" y="0"/>
                        </a:moveTo>
                        <a:lnTo>
                          <a:pt x="244796" y="0"/>
                        </a:lnTo>
                        <a:cubicBezTo>
                          <a:pt x="299622" y="429"/>
                          <a:pt x="344254" y="44484"/>
                          <a:pt x="344254" y="99017"/>
                        </a:cubicBezTo>
                        <a:cubicBezTo>
                          <a:pt x="344254" y="126307"/>
                          <a:pt x="333156" y="151073"/>
                          <a:pt x="314865" y="169123"/>
                        </a:cubicBezTo>
                        <a:cubicBezTo>
                          <a:pt x="368833" y="188841"/>
                          <a:pt x="406225" y="229943"/>
                          <a:pt x="405844" y="277379"/>
                        </a:cubicBezTo>
                        <a:cubicBezTo>
                          <a:pt x="405844" y="310909"/>
                          <a:pt x="333585" y="350772"/>
                          <a:pt x="243891" y="350772"/>
                        </a:cubicBezTo>
                        <a:cubicBezTo>
                          <a:pt x="156294" y="350772"/>
                          <a:pt x="81939" y="310147"/>
                          <a:pt x="81939" y="277379"/>
                        </a:cubicBezTo>
                        <a:cubicBezTo>
                          <a:pt x="81939" y="229514"/>
                          <a:pt x="118950" y="188888"/>
                          <a:pt x="173013" y="169123"/>
                        </a:cubicBezTo>
                        <a:cubicBezTo>
                          <a:pt x="154722" y="151073"/>
                          <a:pt x="143624" y="126307"/>
                          <a:pt x="143624" y="99017"/>
                        </a:cubicBezTo>
                        <a:cubicBezTo>
                          <a:pt x="143624" y="44484"/>
                          <a:pt x="188732" y="0"/>
                          <a:pt x="243987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anchor="ctr"/>
                  <a:lstStyle>
                    <a:defPPr>
                      <a:defRPr lang="zh-CN"/>
                    </a:defPPr>
                    <a:lvl1pPr algn="l" defTabSz="914400" eaLnBrk="1" hangingPunct="1" latinLnBrk="0" marL="0" rtl="0">
                      <a:defRPr kern="1200" sz="1800">
                        <a:solidFill>
                          <a:schemeClr val="tx1"/>
                        </a:solidFill>
                      </a:defRPr>
                    </a:lvl1pPr>
                    <a:lvl2pPr algn="l" defTabSz="914400" eaLnBrk="1" hangingPunct="1" latinLnBrk="0" marL="457200" rtl="0">
                      <a:defRPr kern="1200" sz="1800">
                        <a:solidFill>
                          <a:schemeClr val="tx1"/>
                        </a:solidFill>
                      </a:defRPr>
                    </a:lvl2pPr>
                    <a:lvl3pPr algn="l" defTabSz="914400" eaLnBrk="1" hangingPunct="1" latinLnBrk="0" marL="914400" rtl="0">
                      <a:defRPr kern="1200" sz="1800">
                        <a:solidFill>
                          <a:schemeClr val="tx1"/>
                        </a:solidFill>
                      </a:defRPr>
                    </a:lvl3pPr>
                    <a:lvl4pPr algn="l" defTabSz="914400" eaLnBrk="1" hangingPunct="1" latinLnBrk="0" marL="1371600" rtl="0">
                      <a:defRPr kern="1200" sz="1800">
                        <a:solidFill>
                          <a:schemeClr val="tx1"/>
                        </a:solidFill>
                      </a:defRPr>
                    </a:lvl4pPr>
                    <a:lvl5pPr algn="l" defTabSz="914400" eaLnBrk="1" hangingPunct="1" latinLnBrk="0" marL="1828800" rtl="0">
                      <a:defRPr kern="1200" sz="1800">
                        <a:solidFill>
                          <a:schemeClr val="tx1"/>
                        </a:solidFill>
                      </a:defRPr>
                    </a:lvl5pPr>
                    <a:lvl6pPr algn="l" defTabSz="914400" eaLnBrk="1" hangingPunct="1" latinLnBrk="0" marL="2286000" rtl="0">
                      <a:defRPr kern="1200" sz="1800">
                        <a:solidFill>
                          <a:schemeClr val="tx1"/>
                        </a:solidFill>
                      </a:defRPr>
                    </a:lvl6pPr>
                    <a:lvl7pPr algn="l" defTabSz="914400" eaLnBrk="1" hangingPunct="1" latinLnBrk="0" marL="2743200" rtl="0">
                      <a:defRPr kern="1200" sz="1800">
                        <a:solidFill>
                          <a:schemeClr val="tx1"/>
                        </a:solidFill>
                      </a:defRPr>
                    </a:lvl7pPr>
                    <a:lvl8pPr algn="l" defTabSz="914400" eaLnBrk="1" hangingPunct="1" latinLnBrk="0" marL="3200400" rtl="0">
                      <a:defRPr kern="1200" sz="1800">
                        <a:solidFill>
                          <a:schemeClr val="tx1"/>
                        </a:solidFill>
                      </a:defRPr>
                    </a:lvl8pPr>
                    <a:lvl9pPr algn="l" defTabSz="914400" eaLnBrk="1" hangingPunct="1" latinLnBrk="0" marL="3657600" rtl="0">
                      <a:defRPr kern="1200" sz="1800">
                        <a:solidFill>
                          <a:schemeClr val="tx1"/>
                        </a:solidFill>
                      </a:defRPr>
                    </a:lvl9pPr>
                  </a:lstStyle>
                  <a:p>
                    <a:pPr algn="ctr"/>
                    <a:endParaRPr b="1" sz="2000"/>
                  </a:p>
                </p:txBody>
              </p:sp>
            </p:grpSp>
            <p:grpSp>
              <p:nvGrpSpPr>
                <p:cNvPr id="32" name="îṩļiḍé">
                  <a:extLst>
                    <a:ext uri="{FF2B5EF4-FFF2-40B4-BE49-F238E27FC236}">
                      <a16:creationId xmlns:a16="http://schemas.microsoft.com/office/drawing/2014/main" id="{0A4DCC18-4F0D-4D96-8F02-1EA4DF538BA4}"/>
                    </a:ext>
                  </a:extLst>
                </p:cNvPr>
                <p:cNvGrpSpPr/>
                <p:nvPr/>
              </p:nvGrpSpPr>
              <p:grpSpPr>
                <a:xfrm>
                  <a:off x="4569541" y="4688928"/>
                  <a:ext cx="789924" cy="789920"/>
                  <a:chOff x="10179072" y="1826170"/>
                  <a:chExt cx="441932" cy="441930"/>
                </a:xfrm>
              </p:grpSpPr>
              <p:sp>
                <p:nvSpPr>
                  <p:cNvPr id="33" name="PA-îṣ1ïḑè">
                    <a:extLst>
                      <a:ext uri="{FF2B5EF4-FFF2-40B4-BE49-F238E27FC236}">
                        <a16:creationId xmlns:a16="http://schemas.microsoft.com/office/drawing/2014/main" id="{95569F88-6E63-4AD9-8B88-37A8F71E676E}"/>
                      </a:ext>
                    </a:extLst>
                  </p:cNvPr>
                  <p:cNvSpPr/>
                  <p:nvPr>
                    <p:custDataLst>
                      <p:tags r:id="rId20"/>
                    </p:custDataLst>
                  </p:nvPr>
                </p:nvSpPr>
                <p:spPr>
                  <a:xfrm>
                    <a:off x="10179072" y="1826170"/>
                    <a:ext cx="441932" cy="44193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2140CC"/>
                      </a:gs>
                      <a:gs pos="100000">
                        <a:srgbClr val="63B0F1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>
                    <a:defPPr>
                      <a:defRPr lang="zh-CN"/>
                    </a:defPPr>
                    <a:lvl1pPr algn="l" defTabSz="914400" eaLnBrk="1" hangingPunct="1" latinLnBrk="0" marL="0" rtl="0">
                      <a:defRPr kern="1200" sz="1800">
                        <a:solidFill>
                          <a:schemeClr val="lt1"/>
                        </a:solidFill>
                      </a:defRPr>
                    </a:lvl1pPr>
                    <a:lvl2pPr algn="l" defTabSz="914400" eaLnBrk="1" hangingPunct="1" latinLnBrk="0" marL="457200" rtl="0">
                      <a:defRPr kern="1200" sz="1800">
                        <a:solidFill>
                          <a:schemeClr val="lt1"/>
                        </a:solidFill>
                      </a:defRPr>
                    </a:lvl2pPr>
                    <a:lvl3pPr algn="l" defTabSz="914400" eaLnBrk="1" hangingPunct="1" latinLnBrk="0" marL="914400" rtl="0">
                      <a:defRPr kern="1200" sz="1800">
                        <a:solidFill>
                          <a:schemeClr val="lt1"/>
                        </a:solidFill>
                      </a:defRPr>
                    </a:lvl3pPr>
                    <a:lvl4pPr algn="l" defTabSz="914400" eaLnBrk="1" hangingPunct="1" latinLnBrk="0" marL="1371600" rtl="0">
                      <a:defRPr kern="1200" sz="1800">
                        <a:solidFill>
                          <a:schemeClr val="lt1"/>
                        </a:solidFill>
                      </a:defRPr>
                    </a:lvl4pPr>
                    <a:lvl5pPr algn="l" defTabSz="914400" eaLnBrk="1" hangingPunct="1" latinLnBrk="0" marL="1828800" rtl="0">
                      <a:defRPr kern="1200" sz="1800">
                        <a:solidFill>
                          <a:schemeClr val="lt1"/>
                        </a:solidFill>
                      </a:defRPr>
                    </a:lvl5pPr>
                    <a:lvl6pPr algn="l" defTabSz="914400" eaLnBrk="1" hangingPunct="1" latinLnBrk="0" marL="2286000" rtl="0">
                      <a:defRPr kern="1200" sz="1800">
                        <a:solidFill>
                          <a:schemeClr val="lt1"/>
                        </a:solidFill>
                      </a:defRPr>
                    </a:lvl6pPr>
                    <a:lvl7pPr algn="l" defTabSz="914400" eaLnBrk="1" hangingPunct="1" latinLnBrk="0" marL="2743200" rtl="0">
                      <a:defRPr kern="1200" sz="1800">
                        <a:solidFill>
                          <a:schemeClr val="lt1"/>
                        </a:solidFill>
                      </a:defRPr>
                    </a:lvl7pPr>
                    <a:lvl8pPr algn="l" defTabSz="914400" eaLnBrk="1" hangingPunct="1" latinLnBrk="0" marL="3200400" rtl="0">
                      <a:defRPr kern="1200" sz="1800">
                        <a:solidFill>
                          <a:schemeClr val="lt1"/>
                        </a:solidFill>
                      </a:defRPr>
                    </a:lvl8pPr>
                    <a:lvl9pPr algn="l" defTabSz="914400" eaLnBrk="1" hangingPunct="1" latinLnBrk="0" marL="3657600" rtl="0">
                      <a:defRPr kern="1200" sz="1800">
                        <a:solidFill>
                          <a:schemeClr val="lt1"/>
                        </a:solidFill>
                      </a:defRPr>
                    </a:lvl9pPr>
                  </a:lstStyle>
                  <a:p>
                    <a:endParaRPr b="1"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34" name="PA-iśḷiďé">
                    <a:extLst>
                      <a:ext uri="{FF2B5EF4-FFF2-40B4-BE49-F238E27FC236}">
                        <a16:creationId xmlns:a16="http://schemas.microsoft.com/office/drawing/2014/main" id="{9CD6DD61-02C2-46C9-90C8-DFA3C9B0528C}"/>
                      </a:ext>
                    </a:extLst>
                  </p:cNvPr>
                  <p:cNvSpPr/>
                  <p:nvPr>
                    <p:custDataLst>
                      <p:tags r:id="rId21"/>
                    </p:custDataLst>
                  </p:nvPr>
                </p:nvSpPr>
                <p:spPr>
                  <a:xfrm>
                    <a:off x="10297111" y="1958175"/>
                    <a:ext cx="205854" cy="177919"/>
                  </a:xfrm>
                  <a:custGeom>
                    <a:gdLst>
                      <a:gd fmla="*/ 127088 w 405846" name="connsiteX0"/>
                      <a:gd fmla="*/ 17360 h 350772" name="connsiteY0"/>
                      <a:gd fmla="*/ 127897 w 405846" name="connsiteX1"/>
                      <a:gd fmla="*/ 17360 h 350772" name="connsiteY1"/>
                      <a:gd fmla="*/ 138087 w 405846" name="connsiteX2"/>
                      <a:gd fmla="*/ 18217 h 350772" name="connsiteY2"/>
                      <a:gd fmla="*/ 109613 w 405846" name="connsiteX3"/>
                      <a:gd fmla="*/ 99538 h 350772" name="connsiteY3"/>
                      <a:gd fmla="*/ 122802 w 405846" name="connsiteX4"/>
                      <a:gd fmla="*/ 156577 h 350772" name="connsiteY4"/>
                      <a:gd fmla="*/ 47569 w 405846" name="connsiteX5"/>
                      <a:gd fmla="*/ 277463 h 350772" name="connsiteY5"/>
                      <a:gd fmla="*/ 0 w 405846" name="connsiteX6"/>
                      <a:gd fmla="*/ 234660 h 350772" name="connsiteY6"/>
                      <a:gd fmla="*/ 71377 w 405846" name="connsiteX7"/>
                      <a:gd fmla="*/ 149911 h 350772" name="connsiteY7"/>
                      <a:gd fmla="*/ 48426 w 405846" name="connsiteX8"/>
                      <a:gd fmla="*/ 94967 h 350772" name="connsiteY8"/>
                      <a:gd fmla="*/ 127088 w 405846" name="connsiteX9"/>
                      <a:gd fmla="*/ 17360 h 350772" name="connsiteY9"/>
                      <a:gd fmla="*/ 243987 w 405846" name="connsiteX10"/>
                      <a:gd fmla="*/ 0 h 350772" name="connsiteY10"/>
                      <a:gd fmla="*/ 244796 w 405846" name="connsiteX11"/>
                      <a:gd fmla="*/ 0 h 350772" name="connsiteY11"/>
                      <a:gd fmla="*/ 344254 w 405846" name="connsiteX12"/>
                      <a:gd fmla="*/ 99017 h 350772" name="connsiteY12"/>
                      <a:gd fmla="*/ 314865 w 405846" name="connsiteX13"/>
                      <a:gd fmla="*/ 169123 h 350772" name="connsiteY13"/>
                      <a:gd fmla="*/ 405844 w 405846" name="connsiteX14"/>
                      <a:gd fmla="*/ 277379 h 350772" name="connsiteY14"/>
                      <a:gd fmla="*/ 243891 w 405846" name="connsiteX15"/>
                      <a:gd fmla="*/ 350772 h 350772" name="connsiteY15"/>
                      <a:gd fmla="*/ 81939 w 405846" name="connsiteX16"/>
                      <a:gd fmla="*/ 277379 h 350772" name="connsiteY16"/>
                      <a:gd fmla="*/ 173013 w 405846" name="connsiteX17"/>
                      <a:gd fmla="*/ 169123 h 350772" name="connsiteY17"/>
                      <a:gd fmla="*/ 143624 w 405846" name="connsiteX18"/>
                      <a:gd fmla="*/ 99017 h 350772" name="connsiteY18"/>
                      <a:gd fmla="*/ 243987 w 405846" name="connsiteX19"/>
                      <a:gd fmla="*/ 0 h 350772" name="connsiteY19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b="b" l="l" r="r" t="t"/>
                    <a:pathLst>
                      <a:path h="350772" w="405846">
                        <a:moveTo>
                          <a:pt x="127088" y="17360"/>
                        </a:moveTo>
                        <a:lnTo>
                          <a:pt x="127897" y="17360"/>
                        </a:lnTo>
                        <a:cubicBezTo>
                          <a:pt x="131278" y="17360"/>
                          <a:pt x="134706" y="17789"/>
                          <a:pt x="138087" y="18217"/>
                        </a:cubicBezTo>
                        <a:cubicBezTo>
                          <a:pt x="120231" y="40404"/>
                          <a:pt x="109613" y="68971"/>
                          <a:pt x="109613" y="99538"/>
                        </a:cubicBezTo>
                        <a:cubicBezTo>
                          <a:pt x="109613" y="119678"/>
                          <a:pt x="114279" y="138961"/>
                          <a:pt x="122802" y="156577"/>
                        </a:cubicBezTo>
                        <a:cubicBezTo>
                          <a:pt x="76472" y="185096"/>
                          <a:pt x="48045" y="229518"/>
                          <a:pt x="47569" y="277463"/>
                        </a:cubicBezTo>
                        <a:cubicBezTo>
                          <a:pt x="18666" y="265703"/>
                          <a:pt x="0" y="249372"/>
                          <a:pt x="0" y="234660"/>
                        </a:cubicBezTo>
                        <a:cubicBezTo>
                          <a:pt x="0" y="197285"/>
                          <a:pt x="28855" y="165433"/>
                          <a:pt x="71377" y="149911"/>
                        </a:cubicBezTo>
                        <a:cubicBezTo>
                          <a:pt x="57378" y="135675"/>
                          <a:pt x="48426" y="116345"/>
                          <a:pt x="48426" y="94967"/>
                        </a:cubicBezTo>
                        <a:cubicBezTo>
                          <a:pt x="48426" y="52164"/>
                          <a:pt x="83709" y="17360"/>
                          <a:pt x="127088" y="17360"/>
                        </a:cubicBezTo>
                        <a:close/>
                        <a:moveTo>
                          <a:pt x="243987" y="0"/>
                        </a:moveTo>
                        <a:lnTo>
                          <a:pt x="244796" y="0"/>
                        </a:lnTo>
                        <a:cubicBezTo>
                          <a:pt x="299622" y="429"/>
                          <a:pt x="344254" y="44484"/>
                          <a:pt x="344254" y="99017"/>
                        </a:cubicBezTo>
                        <a:cubicBezTo>
                          <a:pt x="344254" y="126307"/>
                          <a:pt x="333156" y="151073"/>
                          <a:pt x="314865" y="169123"/>
                        </a:cubicBezTo>
                        <a:cubicBezTo>
                          <a:pt x="368833" y="188841"/>
                          <a:pt x="406225" y="229943"/>
                          <a:pt x="405844" y="277379"/>
                        </a:cubicBezTo>
                        <a:cubicBezTo>
                          <a:pt x="405844" y="310909"/>
                          <a:pt x="333585" y="350772"/>
                          <a:pt x="243891" y="350772"/>
                        </a:cubicBezTo>
                        <a:cubicBezTo>
                          <a:pt x="156294" y="350772"/>
                          <a:pt x="81939" y="310147"/>
                          <a:pt x="81939" y="277379"/>
                        </a:cubicBezTo>
                        <a:cubicBezTo>
                          <a:pt x="81939" y="229514"/>
                          <a:pt x="118950" y="188888"/>
                          <a:pt x="173013" y="169123"/>
                        </a:cubicBezTo>
                        <a:cubicBezTo>
                          <a:pt x="154722" y="151073"/>
                          <a:pt x="143624" y="126307"/>
                          <a:pt x="143624" y="99017"/>
                        </a:cubicBezTo>
                        <a:cubicBezTo>
                          <a:pt x="143624" y="44484"/>
                          <a:pt x="188732" y="0"/>
                          <a:pt x="243987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cap="flat" w="1860">
                    <a:noFill/>
                    <a:prstDash val="solid"/>
                    <a:miter/>
                  </a:ln>
                </p:spPr>
                <p:txBody>
                  <a:bodyPr anchor="ctr" rtlCol="0"/>
                  <a:lstStyle>
                    <a:defPPr>
                      <a:defRPr lang="zh-CN"/>
                    </a:defPPr>
                    <a:lvl1pPr algn="l" defTabSz="914400" eaLnBrk="1" hangingPunct="1" latinLnBrk="0" marL="0" rtl="0">
                      <a:defRPr kern="1200" sz="1800">
                        <a:solidFill>
                          <a:schemeClr val="tx1"/>
                        </a:solidFill>
                      </a:defRPr>
                    </a:lvl1pPr>
                    <a:lvl2pPr algn="l" defTabSz="914400" eaLnBrk="1" hangingPunct="1" latinLnBrk="0" marL="457200" rtl="0">
                      <a:defRPr kern="1200" sz="1800">
                        <a:solidFill>
                          <a:schemeClr val="tx1"/>
                        </a:solidFill>
                      </a:defRPr>
                    </a:lvl2pPr>
                    <a:lvl3pPr algn="l" defTabSz="914400" eaLnBrk="1" hangingPunct="1" latinLnBrk="0" marL="914400" rtl="0">
                      <a:defRPr kern="1200" sz="1800">
                        <a:solidFill>
                          <a:schemeClr val="tx1"/>
                        </a:solidFill>
                      </a:defRPr>
                    </a:lvl3pPr>
                    <a:lvl4pPr algn="l" defTabSz="914400" eaLnBrk="1" hangingPunct="1" latinLnBrk="0" marL="1371600" rtl="0">
                      <a:defRPr kern="1200" sz="1800">
                        <a:solidFill>
                          <a:schemeClr val="tx1"/>
                        </a:solidFill>
                      </a:defRPr>
                    </a:lvl4pPr>
                    <a:lvl5pPr algn="l" defTabSz="914400" eaLnBrk="1" hangingPunct="1" latinLnBrk="0" marL="1828800" rtl="0">
                      <a:defRPr kern="1200" sz="1800">
                        <a:solidFill>
                          <a:schemeClr val="tx1"/>
                        </a:solidFill>
                      </a:defRPr>
                    </a:lvl5pPr>
                    <a:lvl6pPr algn="l" defTabSz="914400" eaLnBrk="1" hangingPunct="1" latinLnBrk="0" marL="2286000" rtl="0">
                      <a:defRPr kern="1200" sz="1800">
                        <a:solidFill>
                          <a:schemeClr val="tx1"/>
                        </a:solidFill>
                      </a:defRPr>
                    </a:lvl6pPr>
                    <a:lvl7pPr algn="l" defTabSz="914400" eaLnBrk="1" hangingPunct="1" latinLnBrk="0" marL="2743200" rtl="0">
                      <a:defRPr kern="1200" sz="1800">
                        <a:solidFill>
                          <a:schemeClr val="tx1"/>
                        </a:solidFill>
                      </a:defRPr>
                    </a:lvl7pPr>
                    <a:lvl8pPr algn="l" defTabSz="914400" eaLnBrk="1" hangingPunct="1" latinLnBrk="0" marL="3200400" rtl="0">
                      <a:defRPr kern="1200" sz="1800">
                        <a:solidFill>
                          <a:schemeClr val="tx1"/>
                        </a:solidFill>
                      </a:defRPr>
                    </a:lvl8pPr>
                    <a:lvl9pPr algn="l" defTabSz="914400" eaLnBrk="1" hangingPunct="1" latinLnBrk="0" marL="3657600" rtl="0">
                      <a:defRPr kern="1200" sz="1800">
                        <a:solidFill>
                          <a:schemeClr val="tx1"/>
                        </a:solidFill>
                      </a:defRPr>
                    </a:lvl9pPr>
                  </a:lstStyle>
                  <a:p>
                    <a:endParaRPr altLang="en-US" b="1" lang="zh-CN" sz="2000"/>
                  </a:p>
                </p:txBody>
              </p:sp>
            </p:grpSp>
          </p:grpSp>
        </p:grpSp>
        <p:grpSp>
          <p:nvGrpSpPr>
            <p:cNvPr id="12" name="íšḷïḍê">
              <a:extLst>
                <a:ext uri="{FF2B5EF4-FFF2-40B4-BE49-F238E27FC236}">
                  <a16:creationId xmlns:a16="http://schemas.microsoft.com/office/drawing/2014/main" id="{558A10A2-34D0-4475-9F6F-6480D93274FA}"/>
                </a:ext>
              </a:extLst>
            </p:cNvPr>
            <p:cNvGrpSpPr/>
            <p:nvPr/>
          </p:nvGrpSpPr>
          <p:grpSpPr>
            <a:xfrm>
              <a:off x="4473114" y="3785453"/>
              <a:ext cx="1242334" cy="518267"/>
              <a:chOff x="5329851" y="3319234"/>
              <a:chExt cx="1900008" cy="518267"/>
            </a:xfrm>
          </p:grpSpPr>
          <p:sp>
            <p:nvSpPr>
              <p:cNvPr id="21" name="PA-îsļîḓè">
                <a:extLst>
                  <a:ext uri="{FF2B5EF4-FFF2-40B4-BE49-F238E27FC236}">
                    <a16:creationId xmlns:a16="http://schemas.microsoft.com/office/drawing/2014/main" id="{D207E4D0-C742-4175-8F0C-F7E9C1B7DB81}"/>
                  </a:ext>
                </a:extLst>
              </p:cNvPr>
              <p:cNvSpPr/>
              <p:nvPr>
                <p:custDataLst>
                  <p:tags r:id="rId22"/>
                </p:custDataLst>
              </p:nvPr>
            </p:nvSpPr>
            <p:spPr>
              <a:xfrm>
                <a:off x="5358387" y="3319234"/>
                <a:ext cx="1871472" cy="518267"/>
              </a:xfrm>
              <a:prstGeom prst="rightArrow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2" name="PA-îṧ1îḓè">
                <a:extLst>
                  <a:ext uri="{FF2B5EF4-FFF2-40B4-BE49-F238E27FC236}">
                    <a16:creationId xmlns:a16="http://schemas.microsoft.com/office/drawing/2014/main" id="{8E1D7BD9-A211-45E6-A94B-435507ADE889}"/>
                  </a:ext>
                </a:extLst>
              </p:cNvPr>
              <p:cNvSpPr txBox="1"/>
              <p:nvPr>
                <p:custDataLst>
                  <p:tags r:id="rId23"/>
                </p:custDataLst>
              </p:nvPr>
            </p:nvSpPr>
            <p:spPr>
              <a:xfrm>
                <a:off x="5329851" y="3384286"/>
                <a:ext cx="1813513" cy="403397"/>
              </a:xfrm>
              <a:prstGeom prst="rect">
                <a:avLst/>
              </a:prstGeom>
              <a:noFill/>
            </p:spPr>
            <p:txBody>
              <a:bodyPr anchor="ctr" anchorCtr="0" bIns="45720" lIns="91440" rIns="91440" rtlCol="0" tIns="45720" wrap="square">
                <a:normAutofit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endParaRPr lang="id-ID" sz="11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0" name="PA-文本框 59">
              <a:extLst>
                <a:ext uri="{FF2B5EF4-FFF2-40B4-BE49-F238E27FC236}">
                  <a16:creationId xmlns:a16="http://schemas.microsoft.com/office/drawing/2014/main" id="{5469D55E-03BA-4987-AFDD-516FF5DDC6EE}"/>
                </a:ext>
              </a:extLst>
            </p:cNvPr>
            <p:cNvSpPr txBox="1"/>
            <p:nvPr>
              <p:custDataLst>
                <p:tags r:id="rId24"/>
              </p:custDataLst>
            </p:nvPr>
          </p:nvSpPr>
          <p:spPr>
            <a:xfrm>
              <a:off x="6457343" y="1775585"/>
              <a:ext cx="4382105" cy="8229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1600">
                  <a:cs typeface="+mn-ea"/>
                  <a:sym typeface="+mn-lt"/>
                </a:rPr>
                <a:t>领导者应该更多的吸纳下属来参与目标制定的过程，即便是团队整体的目标。</a:t>
              </a:r>
            </a:p>
          </p:txBody>
        </p:sp>
        <p:sp>
          <p:nvSpPr>
            <p:cNvPr id="61" name="PA-文本框 60">
              <a:extLst>
                <a:ext uri="{FF2B5EF4-FFF2-40B4-BE49-F238E27FC236}">
                  <a16:creationId xmlns:a16="http://schemas.microsoft.com/office/drawing/2014/main" id="{7A713047-7528-46B7-B5EB-5EBFF395FF3D}"/>
                </a:ext>
              </a:extLst>
            </p:cNvPr>
            <p:cNvSpPr txBox="1"/>
            <p:nvPr>
              <p:custDataLst>
                <p:tags r:id="rId25"/>
              </p:custDataLst>
            </p:nvPr>
          </p:nvSpPr>
          <p:spPr>
            <a:xfrm>
              <a:off x="6999257" y="3490794"/>
              <a:ext cx="4382104" cy="8229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1600">
                  <a:cs typeface="+mn-ea"/>
                  <a:sym typeface="+mn-lt"/>
                </a:rPr>
                <a:t>“接到公司招聘方案的书面通知后，两日内确保30名基层员工通过面试、培训并到岗” </a:t>
              </a:r>
            </a:p>
          </p:txBody>
        </p:sp>
        <p:sp>
          <p:nvSpPr>
            <p:cNvPr id="62" name="PA-文本框 61">
              <a:extLst>
                <a:ext uri="{FF2B5EF4-FFF2-40B4-BE49-F238E27FC236}">
                  <a16:creationId xmlns:a16="http://schemas.microsoft.com/office/drawing/2014/main" id="{E2DA2632-0C99-4899-AD1E-3FF4E6D659DC}"/>
                </a:ext>
              </a:extLst>
            </p:cNvPr>
            <p:cNvSpPr txBox="1"/>
            <p:nvPr>
              <p:custDataLst>
                <p:tags r:id="rId26"/>
              </p:custDataLst>
            </p:nvPr>
          </p:nvSpPr>
          <p:spPr>
            <a:xfrm>
              <a:off x="6444289" y="5488151"/>
              <a:ext cx="4382104" cy="8229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zh-CN" lang="en-US" sz="1600">
                  <a:cs typeface="+mn-ea"/>
                  <a:sym typeface="+mn-lt"/>
                </a:rPr>
                <a:t>30名基层员工的招聘、培训及录用，两天是否能够完成呢？</a:t>
              </a:r>
            </a:p>
          </p:txBody>
        </p:sp>
      </p:grpSp>
    </p:spTree>
    <p:custDataLst>
      <p:tags r:id="rId27"/>
    </p:custDataLst>
    <p:extLst>
      <p:ext uri="{BB962C8B-B14F-4D97-AF65-F5344CB8AC3E}">
        <p14:creationId val="2582049373"/>
      </p:ext>
    </p:extLst>
  </p:cSld>
  <p:clrMapOvr>
    <a:masterClrMapping/>
  </p:clrMapOvr>
  <mc:AlternateContent>
    <mc:Choice Requires="p14">
      <p:transition advTm="2000" p14:dur="1600" spd="slow">
        <p14:prism isInverted="1"/>
      </p:transition>
    </mc:Choice>
    <mc:Fallback>
      <p:transition advTm="2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5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7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1" spid="59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5" name="组合 34">
            <a:extLst>
              <a:ext uri="{FF2B5EF4-FFF2-40B4-BE49-F238E27FC236}">
                <a16:creationId xmlns:a16="http://schemas.microsoft.com/office/drawing/2014/main" id="{99DD324E-BBE5-4EB7-ADEE-82104867A462}"/>
              </a:ext>
            </a:extLst>
          </p:cNvPr>
          <p:cNvGrpSpPr/>
          <p:nvPr/>
        </p:nvGrpSpPr>
        <p:grpSpPr>
          <a:xfrm>
            <a:off x="3257550" y="253416"/>
            <a:ext cx="5676900" cy="584775"/>
            <a:chOff x="2971800" y="253416"/>
            <a:chExt cx="5676900" cy="584775"/>
          </a:xfrm>
        </p:grpSpPr>
        <p:grpSp>
          <p:nvGrpSpPr>
            <p:cNvPr id="36" name="组合 35">
              <a:extLst>
                <a:ext uri="{FF2B5EF4-FFF2-40B4-BE49-F238E27FC236}">
                  <a16:creationId xmlns:a16="http://schemas.microsoft.com/office/drawing/2014/main" id="{1F2BF71D-969F-4D93-B2D3-857229DCA72E}"/>
                </a:ext>
              </a:extLst>
            </p:cNvPr>
            <p:cNvGrpSpPr/>
            <p:nvPr/>
          </p:nvGrpSpPr>
          <p:grpSpPr>
            <a:xfrm>
              <a:off x="2971800" y="412454"/>
              <a:ext cx="895350" cy="266699"/>
              <a:chOff x="0" y="190500"/>
              <a:chExt cx="3121925" cy="630082"/>
            </a:xfrm>
          </p:grpSpPr>
          <p:sp>
            <p:nvSpPr>
              <p:cNvPr id="41" name="矩形 2">
                <a:extLst>
                  <a:ext uri="{FF2B5EF4-FFF2-40B4-BE49-F238E27FC236}">
                    <a16:creationId xmlns:a16="http://schemas.microsoft.com/office/drawing/2014/main" id="{31C19B75-921F-40D3-99FF-F6846CF84348}"/>
                  </a:ext>
                </a:extLst>
              </p:cNvPr>
              <p:cNvSpPr/>
              <p:nvPr/>
            </p:nvSpPr>
            <p:spPr>
              <a:xfrm>
                <a:off x="0" y="190500"/>
                <a:ext cx="2857500" cy="268438"/>
              </a:xfrm>
              <a:custGeom>
                <a:gdLst>
                  <a:gd fmla="*/ 0 w 9463315" name="connsiteX0"/>
                  <a:gd fmla="*/ 0 h 889000" name="connsiteY0"/>
                  <a:gd fmla="*/ 9463315 w 9463315" name="connsiteX1"/>
                  <a:gd fmla="*/ 0 h 889000" name="connsiteY1"/>
                  <a:gd fmla="*/ 9196615 w 9463315" name="connsiteX2"/>
                  <a:gd fmla="*/ 889000 h 889000" name="connsiteY2"/>
                  <a:gd fmla="*/ 0 w 9463315" name="connsiteX3"/>
                  <a:gd fmla="*/ 889000 h 889000" name="connsiteY3"/>
                  <a:gd fmla="*/ 0 w 9463315" name="connsiteX4"/>
                  <a:gd fmla="*/ 0 h 889000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889000" w="9463315">
                    <a:moveTo>
                      <a:pt x="0" y="0"/>
                    </a:moveTo>
                    <a:lnTo>
                      <a:pt x="9463315" y="0"/>
                    </a:lnTo>
                    <a:lnTo>
                      <a:pt x="9196615" y="889000"/>
                    </a:lnTo>
                    <a:lnTo>
                      <a:pt x="0" y="88900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2140CC"/>
                  </a:gs>
                  <a:gs pos="56000">
                    <a:srgbClr val="63B0F1">
                      <a:alpha val="20000"/>
                    </a:srgb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矩形 2">
                <a:extLst>
                  <a:ext uri="{FF2B5EF4-FFF2-40B4-BE49-F238E27FC236}">
                    <a16:creationId xmlns:a16="http://schemas.microsoft.com/office/drawing/2014/main" id="{D9BD8F15-0C29-4C56-B937-FDA252DDF25A}"/>
                  </a:ext>
                </a:extLst>
              </p:cNvPr>
              <p:cNvSpPr/>
              <p:nvPr/>
            </p:nvSpPr>
            <p:spPr>
              <a:xfrm>
                <a:off x="264425" y="552145"/>
                <a:ext cx="2857500" cy="268437"/>
              </a:xfrm>
              <a:custGeom>
                <a:gdLst>
                  <a:gd fmla="*/ 0 w 9463315" name="connsiteX0"/>
                  <a:gd fmla="*/ 0 h 889000" name="connsiteY0"/>
                  <a:gd fmla="*/ 9463315 w 9463315" name="connsiteX1"/>
                  <a:gd fmla="*/ 0 h 889000" name="connsiteY1"/>
                  <a:gd fmla="*/ 9196615 w 9463315" name="connsiteX2"/>
                  <a:gd fmla="*/ 889000 h 889000" name="connsiteY2"/>
                  <a:gd fmla="*/ 0 w 9463315" name="connsiteX3"/>
                  <a:gd fmla="*/ 889000 h 889000" name="connsiteY3"/>
                  <a:gd fmla="*/ 0 w 9463315" name="connsiteX4"/>
                  <a:gd fmla="*/ 0 h 889000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889000" w="9463315">
                    <a:moveTo>
                      <a:pt x="0" y="0"/>
                    </a:moveTo>
                    <a:lnTo>
                      <a:pt x="9463315" y="0"/>
                    </a:lnTo>
                    <a:lnTo>
                      <a:pt x="9196615" y="889000"/>
                    </a:lnTo>
                    <a:lnTo>
                      <a:pt x="0" y="88900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2140CC"/>
                  </a:gs>
                  <a:gs pos="56000">
                    <a:srgbClr val="63B0F1">
                      <a:alpha val="20000"/>
                    </a:srgb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7" name="组合 36">
              <a:extLst>
                <a:ext uri="{FF2B5EF4-FFF2-40B4-BE49-F238E27FC236}">
                  <a16:creationId xmlns:a16="http://schemas.microsoft.com/office/drawing/2014/main" id="{0E68BA59-339A-49D1-BA68-23085EC1A600}"/>
                </a:ext>
              </a:extLst>
            </p:cNvPr>
            <p:cNvGrpSpPr/>
            <p:nvPr/>
          </p:nvGrpSpPr>
          <p:grpSpPr>
            <a:xfrm flipH="1">
              <a:off x="7753350" y="412454"/>
              <a:ext cx="895350" cy="266699"/>
              <a:chOff x="0" y="190500"/>
              <a:chExt cx="3121925" cy="630082"/>
            </a:xfrm>
          </p:grpSpPr>
          <p:sp>
            <p:nvSpPr>
              <p:cNvPr id="39" name="矩形 2">
                <a:extLst>
                  <a:ext uri="{FF2B5EF4-FFF2-40B4-BE49-F238E27FC236}">
                    <a16:creationId xmlns:a16="http://schemas.microsoft.com/office/drawing/2014/main" id="{8B2913D4-7884-4394-8A0C-EC0E55471209}"/>
                  </a:ext>
                </a:extLst>
              </p:cNvPr>
              <p:cNvSpPr/>
              <p:nvPr/>
            </p:nvSpPr>
            <p:spPr>
              <a:xfrm>
                <a:off x="0" y="190500"/>
                <a:ext cx="2857500" cy="268438"/>
              </a:xfrm>
              <a:custGeom>
                <a:gdLst>
                  <a:gd fmla="*/ 0 w 9463315" name="connsiteX0"/>
                  <a:gd fmla="*/ 0 h 889000" name="connsiteY0"/>
                  <a:gd fmla="*/ 9463315 w 9463315" name="connsiteX1"/>
                  <a:gd fmla="*/ 0 h 889000" name="connsiteY1"/>
                  <a:gd fmla="*/ 9196615 w 9463315" name="connsiteX2"/>
                  <a:gd fmla="*/ 889000 h 889000" name="connsiteY2"/>
                  <a:gd fmla="*/ 0 w 9463315" name="connsiteX3"/>
                  <a:gd fmla="*/ 889000 h 889000" name="connsiteY3"/>
                  <a:gd fmla="*/ 0 w 9463315" name="connsiteX4"/>
                  <a:gd fmla="*/ 0 h 889000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889000" w="9463315">
                    <a:moveTo>
                      <a:pt x="0" y="0"/>
                    </a:moveTo>
                    <a:lnTo>
                      <a:pt x="9463315" y="0"/>
                    </a:lnTo>
                    <a:lnTo>
                      <a:pt x="9196615" y="889000"/>
                    </a:lnTo>
                    <a:lnTo>
                      <a:pt x="0" y="88900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2140CC"/>
                  </a:gs>
                  <a:gs pos="56000">
                    <a:srgbClr val="63B0F1">
                      <a:alpha val="20000"/>
                    </a:srgb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bg1"/>
                  </a:solidFill>
                </a:endParaRPr>
              </a:p>
            </p:txBody>
          </p:sp>
          <p:sp>
            <p:nvSpPr>
              <p:cNvPr id="40" name="矩形 2">
                <a:extLst>
                  <a:ext uri="{FF2B5EF4-FFF2-40B4-BE49-F238E27FC236}">
                    <a16:creationId xmlns:a16="http://schemas.microsoft.com/office/drawing/2014/main" id="{3BF98812-727A-4E9C-B107-C34B7B4534FD}"/>
                  </a:ext>
                </a:extLst>
              </p:cNvPr>
              <p:cNvSpPr/>
              <p:nvPr/>
            </p:nvSpPr>
            <p:spPr>
              <a:xfrm>
                <a:off x="264425" y="552145"/>
                <a:ext cx="2857500" cy="268437"/>
              </a:xfrm>
              <a:custGeom>
                <a:gdLst>
                  <a:gd fmla="*/ 0 w 9463315" name="connsiteX0"/>
                  <a:gd fmla="*/ 0 h 889000" name="connsiteY0"/>
                  <a:gd fmla="*/ 9463315 w 9463315" name="connsiteX1"/>
                  <a:gd fmla="*/ 0 h 889000" name="connsiteY1"/>
                  <a:gd fmla="*/ 9196615 w 9463315" name="connsiteX2"/>
                  <a:gd fmla="*/ 889000 h 889000" name="connsiteY2"/>
                  <a:gd fmla="*/ 0 w 9463315" name="connsiteX3"/>
                  <a:gd fmla="*/ 889000 h 889000" name="connsiteY3"/>
                  <a:gd fmla="*/ 0 w 9463315" name="connsiteX4"/>
                  <a:gd fmla="*/ 0 h 889000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889000" w="9463315">
                    <a:moveTo>
                      <a:pt x="0" y="0"/>
                    </a:moveTo>
                    <a:lnTo>
                      <a:pt x="9463315" y="0"/>
                    </a:lnTo>
                    <a:lnTo>
                      <a:pt x="9196615" y="889000"/>
                    </a:lnTo>
                    <a:lnTo>
                      <a:pt x="0" y="88900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2140CC"/>
                  </a:gs>
                  <a:gs pos="56000">
                    <a:srgbClr val="63B0F1">
                      <a:alpha val="20000"/>
                    </a:srgb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8EF4D89D-35BB-4C76-8335-4C263239994F}"/>
                </a:ext>
              </a:extLst>
            </p:cNvPr>
            <p:cNvSpPr txBox="1"/>
            <p:nvPr/>
          </p:nvSpPr>
          <p:spPr>
            <a:xfrm>
              <a:off x="3934007" y="253416"/>
              <a:ext cx="3752486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 sz="3200">
                  <a:cs typeface="+mn-ea"/>
                  <a:sym typeface="+mn-lt"/>
                </a:rPr>
                <a:t>企业管理原则</a:t>
              </a:r>
            </a:p>
          </p:txBody>
        </p:sp>
      </p:grpSp>
      <p:sp>
        <p:nvSpPr>
          <p:cNvPr id="43" name="PA-文本框 42">
            <a:extLst>
              <a:ext uri="{FF2B5EF4-FFF2-40B4-BE49-F238E27FC236}">
                <a16:creationId xmlns:a16="http://schemas.microsoft.com/office/drawing/2014/main" id="{6ACF3D3A-E00E-40D7-AF3B-0A7B7A5B1AC0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3625802" y="5760534"/>
            <a:ext cx="4940397" cy="676656"/>
          </a:xfrm>
          <a:prstGeom prst="rect">
            <a:avLst/>
          </a:prstGeom>
          <a:noFill/>
        </p:spPr>
        <p:txBody>
          <a:bodyPr anchor="b" anchorCtr="0" wrap="square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b="1" sz="3200">
                <a:solidFill>
                  <a:srgbClr val="4B88E5"/>
                </a:solidFill>
              </a:defRPr>
            </a:lvl1pPr>
          </a:lstStyle>
          <a:p>
            <a:r>
              <a:rPr altLang="en-US" lang="zh-CN">
                <a:sym typeface="+mn-lt"/>
              </a:rPr>
              <a:t>（Relevant）—— 相关性 </a:t>
            </a:r>
          </a:p>
        </p:txBody>
      </p:sp>
      <p:grpSp>
        <p:nvGrpSpPr>
          <p:cNvPr id="2" name="PA-组合 1">
            <a:extLst>
              <a:ext uri="{FF2B5EF4-FFF2-40B4-BE49-F238E27FC236}">
                <a16:creationId xmlns:a16="http://schemas.microsoft.com/office/drawing/2014/main" id="{CB17FDD6-EFD2-4EA2-A932-4EBDD7862132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1041212" y="1130300"/>
            <a:ext cx="10109577" cy="5016500"/>
            <a:chOff x="673100" y="1130300"/>
            <a:chExt cx="10109577" cy="5016500"/>
          </a:xfrm>
        </p:grpSpPr>
        <p:sp>
          <p:nvSpPr>
            <p:cNvPr id="4" name="PA-iŝ1iḋe">
              <a:extLst>
                <a:ext uri="{FF2B5EF4-FFF2-40B4-BE49-F238E27FC236}">
                  <a16:creationId xmlns:a16="http://schemas.microsoft.com/office/drawing/2014/main" id="{00E99390-FDF3-47F8-BDBC-B080C81EAC6A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673100" y="1130300"/>
              <a:ext cx="10109577" cy="5016500"/>
            </a:xfrm>
            <a:prstGeom prst="bracketPair">
              <a:avLst>
                <a:gd fmla="val 3859" name="adj"/>
              </a:avLst>
            </a:prstGeom>
            <a:ln cap="rnd" w="3175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bIns="45720" lIns="91440" rIns="91440" rtlCol="0" tIns="45720" wrap="square">
              <a:norm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7" name="PA-iš1îḋê">
              <a:extLst>
                <a:ext uri="{FF2B5EF4-FFF2-40B4-BE49-F238E27FC236}">
                  <a16:creationId xmlns:a16="http://schemas.microsoft.com/office/drawing/2014/main" id="{84080D42-3E23-4FA0-999C-147C457B7477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1430593" y="1766490"/>
              <a:ext cx="911286" cy="91128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lIns="91440" numCol="1" rIns="91440" rot="0" rtlCol="0" spcCol="0" spcFirstLastPara="0" tIns="45720" vert="horz" wrap="square">
              <a:prstTxWarp prst="textNoShape">
                <a:avLst/>
              </a:prstTxWarp>
              <a:norm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</a:defRPr>
              </a:lvl9pPr>
            </a:lstStyle>
            <a:p>
              <a:pPr algn="ctr" defTabSz="914354"/>
              <a:endParaRPr altLang="en-US" b="1" i="1" lang="zh-CN" sz="2000">
                <a:solidFill>
                  <a:schemeClr val="tx1"/>
                </a:solidFill>
              </a:endParaRPr>
            </a:p>
          </p:txBody>
        </p:sp>
        <p:sp>
          <p:nvSpPr>
            <p:cNvPr id="8" name="PA-îṣļîdê">
              <a:extLst>
                <a:ext uri="{FF2B5EF4-FFF2-40B4-BE49-F238E27FC236}">
                  <a16:creationId xmlns:a16="http://schemas.microsoft.com/office/drawing/2014/main" id="{973DE94C-5FED-4404-BAF9-A950CE2EA2B5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1672986" y="2056997"/>
              <a:ext cx="426500" cy="330272"/>
            </a:xfrm>
            <a:custGeom>
              <a:gdLst>
                <a:gd fmla="*/ 4312 w 5733" name="T0"/>
                <a:gd fmla="*/ 1076 h 4446" name="T1"/>
                <a:gd fmla="*/ 4149 w 5733" name="T2"/>
                <a:gd fmla="*/ 1085 h 4446" name="T3"/>
                <a:gd fmla="*/ 3733 w 5733" name="T4"/>
                <a:gd fmla="*/ 378 h 4446" name="T5"/>
                <a:gd fmla="*/ 2768 w 5733" name="T6"/>
                <a:gd fmla="*/ 0 h 4446" name="T7"/>
                <a:gd fmla="*/ 1389 w 5733" name="T8"/>
                <a:gd fmla="*/ 1076 h 4446" name="T9"/>
                <a:gd fmla="*/ 0 w 5733" name="T10"/>
                <a:gd fmla="*/ 2497 h 4446" name="T11"/>
                <a:gd fmla="*/ 1421 w 5733" name="T12"/>
                <a:gd fmla="*/ 3918 h 4446" name="T13"/>
                <a:gd fmla="*/ 2255 w 5733" name="T14"/>
                <a:gd fmla="*/ 3918 h 4446" name="T15"/>
                <a:gd fmla="*/ 2484 w 5733" name="T16"/>
                <a:gd fmla="*/ 4246 h 4446" name="T17"/>
                <a:gd fmla="*/ 2867 w 5733" name="T18"/>
                <a:gd fmla="*/ 4446 h 4446" name="T19"/>
                <a:gd fmla="*/ 3249 w 5733" name="T20"/>
                <a:gd fmla="*/ 4246 h 4446" name="T21"/>
                <a:gd fmla="*/ 3478 w 5733" name="T22"/>
                <a:gd fmla="*/ 3918 h 4446" name="T23"/>
                <a:gd fmla="*/ 4312 w 5733" name="T24"/>
                <a:gd fmla="*/ 3918 h 4446" name="T25"/>
                <a:gd fmla="*/ 5733 w 5733" name="T26"/>
                <a:gd fmla="*/ 2497 h 4446" name="T27"/>
                <a:gd fmla="*/ 4312 w 5733" name="T28"/>
                <a:gd fmla="*/ 1076 h 4446" name="T29"/>
                <a:gd fmla="*/ 3698 w 5733" name="T30"/>
                <a:gd fmla="*/ 3159 h 4446" name="T31"/>
                <a:gd fmla="*/ 3031 w 5733" name="T32"/>
                <a:gd fmla="*/ 4116 h 4446" name="T33"/>
                <a:gd fmla="*/ 2867 w 5733" name="T34"/>
                <a:gd fmla="*/ 4201 h 4446" name="T35"/>
                <a:gd fmla="*/ 2703 w 5733" name="T36"/>
                <a:gd fmla="*/ 4116 h 4446" name="T37"/>
                <a:gd fmla="*/ 2035 w 5733" name="T38"/>
                <a:gd fmla="*/ 3159 h 4446" name="T39"/>
                <a:gd fmla="*/ 2022 w 5733" name="T40"/>
                <a:gd fmla="*/ 2952 h 4446" name="T41"/>
                <a:gd fmla="*/ 2200 w 5733" name="T42"/>
                <a:gd fmla="*/ 2845 h 4446" name="T43"/>
                <a:gd fmla="*/ 2480 w 5733" name="T44"/>
                <a:gd fmla="*/ 2845 h 4446" name="T45"/>
                <a:gd fmla="*/ 2480 w 5733" name="T46"/>
                <a:gd fmla="*/ 2016 h 4446" name="T47"/>
                <a:gd fmla="*/ 2680 w 5733" name="T48"/>
                <a:gd fmla="*/ 1816 h 4446" name="T49"/>
                <a:gd fmla="*/ 3053 w 5733" name="T50"/>
                <a:gd fmla="*/ 1816 h 4446" name="T51"/>
                <a:gd fmla="*/ 3253 w 5733" name="T52"/>
                <a:gd fmla="*/ 2016 h 4446" name="T53"/>
                <a:gd fmla="*/ 3253 w 5733" name="T54"/>
                <a:gd fmla="*/ 2845 h 4446" name="T55"/>
                <a:gd fmla="*/ 3534 w 5733" name="T56"/>
                <a:gd fmla="*/ 2845 h 4446" name="T57"/>
                <a:gd fmla="*/ 3711 w 5733" name="T58"/>
                <a:gd fmla="*/ 2952 h 4446" name="T59"/>
                <a:gd fmla="*/ 3698 w 5733" name="T60"/>
                <a:gd fmla="*/ 3159 h 4446" name="T6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b="b" l="0" r="r" t="0"/>
              <a:pathLst>
                <a:path h="4446" w="5733">
                  <a:moveTo>
                    <a:pt x="4312" y="1076"/>
                  </a:moveTo>
                  <a:cubicBezTo>
                    <a:pt x="4257" y="1076"/>
                    <a:pt x="4203" y="1079"/>
                    <a:pt x="4149" y="1085"/>
                  </a:cubicBezTo>
                  <a:cubicBezTo>
                    <a:pt x="4083" y="815"/>
                    <a:pt x="3940" y="570"/>
                    <a:pt x="3733" y="378"/>
                  </a:cubicBezTo>
                  <a:cubicBezTo>
                    <a:pt x="3470" y="134"/>
                    <a:pt x="3127" y="0"/>
                    <a:pt x="2768" y="0"/>
                  </a:cubicBezTo>
                  <a:cubicBezTo>
                    <a:pt x="2107" y="0"/>
                    <a:pt x="1544" y="451"/>
                    <a:pt x="1389" y="1076"/>
                  </a:cubicBezTo>
                  <a:cubicBezTo>
                    <a:pt x="620" y="1093"/>
                    <a:pt x="0" y="1724"/>
                    <a:pt x="0" y="2497"/>
                  </a:cubicBezTo>
                  <a:cubicBezTo>
                    <a:pt x="0" y="3280"/>
                    <a:pt x="637" y="3918"/>
                    <a:pt x="1421" y="3918"/>
                  </a:cubicBezTo>
                  <a:lnTo>
                    <a:pt x="2255" y="3918"/>
                  </a:lnTo>
                  <a:lnTo>
                    <a:pt x="2484" y="4246"/>
                  </a:lnTo>
                  <a:cubicBezTo>
                    <a:pt x="2571" y="4371"/>
                    <a:pt x="2714" y="4446"/>
                    <a:pt x="2867" y="4446"/>
                  </a:cubicBezTo>
                  <a:cubicBezTo>
                    <a:pt x="3019" y="4446"/>
                    <a:pt x="3162" y="4371"/>
                    <a:pt x="3249" y="4246"/>
                  </a:cubicBezTo>
                  <a:lnTo>
                    <a:pt x="3478" y="3918"/>
                  </a:lnTo>
                  <a:lnTo>
                    <a:pt x="4312" y="3918"/>
                  </a:lnTo>
                  <a:cubicBezTo>
                    <a:pt x="5096" y="3918"/>
                    <a:pt x="5733" y="3280"/>
                    <a:pt x="5733" y="2497"/>
                  </a:cubicBezTo>
                  <a:cubicBezTo>
                    <a:pt x="5733" y="1713"/>
                    <a:pt x="5096" y="1076"/>
                    <a:pt x="4312" y="1076"/>
                  </a:cubicBezTo>
                  <a:close/>
                  <a:moveTo>
                    <a:pt x="3698" y="3159"/>
                  </a:moveTo>
                  <a:lnTo>
                    <a:pt x="3031" y="4116"/>
                  </a:lnTo>
                  <a:cubicBezTo>
                    <a:pt x="2993" y="4169"/>
                    <a:pt x="2932" y="4201"/>
                    <a:pt x="2867" y="4201"/>
                  </a:cubicBezTo>
                  <a:cubicBezTo>
                    <a:pt x="2801" y="4201"/>
                    <a:pt x="2740" y="4169"/>
                    <a:pt x="2703" y="4116"/>
                  </a:cubicBezTo>
                  <a:lnTo>
                    <a:pt x="2035" y="3159"/>
                  </a:lnTo>
                  <a:cubicBezTo>
                    <a:pt x="1993" y="3098"/>
                    <a:pt x="1988" y="3018"/>
                    <a:pt x="2022" y="2952"/>
                  </a:cubicBezTo>
                  <a:cubicBezTo>
                    <a:pt x="2057" y="2886"/>
                    <a:pt x="2125" y="2845"/>
                    <a:pt x="2200" y="2845"/>
                  </a:cubicBezTo>
                  <a:lnTo>
                    <a:pt x="2480" y="2845"/>
                  </a:lnTo>
                  <a:lnTo>
                    <a:pt x="2480" y="2016"/>
                  </a:lnTo>
                  <a:cubicBezTo>
                    <a:pt x="2480" y="1906"/>
                    <a:pt x="2570" y="1816"/>
                    <a:pt x="2680" y="1816"/>
                  </a:cubicBezTo>
                  <a:lnTo>
                    <a:pt x="3053" y="1816"/>
                  </a:lnTo>
                  <a:cubicBezTo>
                    <a:pt x="3164" y="1816"/>
                    <a:pt x="3253" y="1906"/>
                    <a:pt x="3253" y="2016"/>
                  </a:cubicBezTo>
                  <a:lnTo>
                    <a:pt x="3253" y="2845"/>
                  </a:lnTo>
                  <a:lnTo>
                    <a:pt x="3534" y="2845"/>
                  </a:lnTo>
                  <a:cubicBezTo>
                    <a:pt x="3608" y="2845"/>
                    <a:pt x="3677" y="2886"/>
                    <a:pt x="3711" y="2952"/>
                  </a:cubicBezTo>
                  <a:cubicBezTo>
                    <a:pt x="3746" y="3018"/>
                    <a:pt x="3740" y="3098"/>
                    <a:pt x="3698" y="3159"/>
                  </a:cubicBezTo>
                  <a:close/>
                </a:path>
              </a:pathLst>
            </a:custGeom>
            <a:solidFill>
              <a:schemeClr val="accent1"/>
            </a:solidFill>
            <a:ln w="3175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lIns="91440" numCol="1" rIns="91440" rot="0" rtlCol="0" spcCol="0" spcFirstLastPara="0" tIns="45720" vert="horz" wrap="square">
              <a:prstTxWarp prst="textNoShape">
                <a:avLst/>
              </a:prstTxWarp>
              <a:norm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</a:defRPr>
              </a:lvl9pPr>
            </a:lstStyle>
            <a:p>
              <a:pPr algn="ctr" defTabSz="914354"/>
              <a:endParaRPr altLang="en-US" b="1" i="1" lang="zh-CN" sz="2000">
                <a:solidFill>
                  <a:schemeClr val="tx1"/>
                </a:solidFill>
              </a:endParaRPr>
            </a:p>
          </p:txBody>
        </p:sp>
        <p:sp>
          <p:nvSpPr>
            <p:cNvPr id="10" name="PA-işlîďé">
              <a:extLst>
                <a:ext uri="{FF2B5EF4-FFF2-40B4-BE49-F238E27FC236}">
                  <a16:creationId xmlns:a16="http://schemas.microsoft.com/office/drawing/2014/main" id="{C9EAC9DE-E404-4134-897A-CAB869EAAB05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3825194" y="1766490"/>
              <a:ext cx="911286" cy="91128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lIns="91440" numCol="1" rIns="91440" rot="0" rtlCol="0" spcCol="0" spcFirstLastPara="0" tIns="45720" vert="horz" wrap="square">
              <a:prstTxWarp prst="textNoShape">
                <a:avLst/>
              </a:prstTxWarp>
              <a:norm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</a:defRPr>
              </a:lvl9pPr>
            </a:lstStyle>
            <a:p>
              <a:pPr algn="ctr" defTabSz="914354"/>
              <a:endParaRPr altLang="en-US" b="1" i="1" lang="zh-CN" sz="2000">
                <a:solidFill>
                  <a:schemeClr val="tx1"/>
                </a:solidFill>
              </a:endParaRPr>
            </a:p>
          </p:txBody>
        </p:sp>
        <p:sp>
          <p:nvSpPr>
            <p:cNvPr id="11" name="PA-íṧlíḍè">
              <a:extLst>
                <a:ext uri="{FF2B5EF4-FFF2-40B4-BE49-F238E27FC236}">
                  <a16:creationId xmlns:a16="http://schemas.microsoft.com/office/drawing/2014/main" id="{D3F8C354-805E-4F4C-AC15-15A837D4F5A3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4067587" y="2009222"/>
              <a:ext cx="426500" cy="425823"/>
            </a:xfrm>
            <a:custGeom>
              <a:gdLst>
                <a:gd fmla="*/ 301001 w 602996" name="connsiteX0"/>
                <a:gd fmla="*/ 126938 h 602040" name="connsiteY0"/>
                <a:gd fmla="*/ 353669 w 602996" name="connsiteX1"/>
                <a:gd fmla="*/ 179510 h 602040" name="connsiteY1"/>
                <a:gd fmla="*/ 353669 w 602996" name="connsiteX2"/>
                <a:gd fmla="*/ 248944 h 602040" name="connsiteY2"/>
                <a:gd fmla="*/ 423230 w 602996" name="connsiteX3"/>
                <a:gd fmla="*/ 248944 h 602040" name="connsiteY3"/>
                <a:gd fmla="*/ 475898 w 602996" name="connsiteX4"/>
                <a:gd fmla="*/ 301516 h 602040" name="connsiteY4"/>
                <a:gd fmla="*/ 423230 w 602996" name="connsiteX5"/>
                <a:gd fmla="*/ 353096 h 602040" name="connsiteY5"/>
                <a:gd fmla="*/ 353669 w 602996" name="connsiteX6"/>
                <a:gd fmla="*/ 353096 h 602040" name="connsiteY6"/>
                <a:gd fmla="*/ 353669 w 602996" name="connsiteX7"/>
                <a:gd fmla="*/ 422530 h 602040" name="connsiteY7"/>
                <a:gd fmla="*/ 301001 w 602996" name="connsiteX8"/>
                <a:gd fmla="*/ 475102 h 602040" name="connsiteY8"/>
                <a:gd fmla="*/ 249327 w 602996" name="connsiteX9"/>
                <a:gd fmla="*/ 422530 h 602040" name="connsiteY9"/>
                <a:gd fmla="*/ 249327 w 602996" name="connsiteX10"/>
                <a:gd fmla="*/ 353096 h 602040" name="connsiteY10"/>
                <a:gd fmla="*/ 179765 w 602996" name="connsiteX11"/>
                <a:gd fmla="*/ 353096 h 602040" name="connsiteY11"/>
                <a:gd fmla="*/ 127097 w 602996" name="connsiteX12"/>
                <a:gd fmla="*/ 301516 h 602040" name="connsiteY12"/>
                <a:gd fmla="*/ 179765 w 602996" name="connsiteX13"/>
                <a:gd fmla="*/ 248944 h 602040" name="connsiteY13"/>
                <a:gd fmla="*/ 249327 w 602996" name="connsiteX14"/>
                <a:gd fmla="*/ 248944 h 602040" name="connsiteY14"/>
                <a:gd fmla="*/ 249327 w 602996" name="connsiteX15"/>
                <a:gd fmla="*/ 179510 h 602040" name="connsiteY15"/>
                <a:gd fmla="*/ 301001 w 602996" name="connsiteX16"/>
                <a:gd fmla="*/ 126938 h 602040" name="connsiteY16"/>
                <a:gd fmla="*/ 301995 w 602996" name="connsiteX17"/>
                <a:gd fmla="*/ 78355 h 602040" name="connsiteY17"/>
                <a:gd fmla="*/ 78479 w 602996" name="connsiteX18"/>
                <a:gd fmla="*/ 301516 h 602040" name="connsiteY18"/>
                <a:gd fmla="*/ 301995 w 602996" name="connsiteX19"/>
                <a:gd fmla="*/ 523686 h 602040" name="connsiteY19"/>
                <a:gd fmla="*/ 524517 w 602996" name="connsiteX20"/>
                <a:gd fmla="*/ 301516 h 602040" name="connsiteY20"/>
                <a:gd fmla="*/ 301995 w 602996" name="connsiteX21"/>
                <a:gd fmla="*/ 78355 h 602040" name="connsiteY21"/>
                <a:gd fmla="*/ 301995 w 602996" name="connsiteX22"/>
                <a:gd fmla="*/ 0 h 602040" name="connsiteY22"/>
                <a:gd fmla="*/ 602996 w 602996" name="connsiteX23"/>
                <a:gd fmla="*/ 301516 h 602040" name="connsiteY23"/>
                <a:gd fmla="*/ 301995 w 602996" name="connsiteX24"/>
                <a:gd fmla="*/ 602040 h 602040" name="connsiteY24"/>
                <a:gd fmla="*/ 0 w 602996" name="connsiteX25"/>
                <a:gd fmla="*/ 301516 h 602040" name="connsiteY25"/>
                <a:gd fmla="*/ 301995 w 602996" name="connsiteX26"/>
                <a:gd fmla="*/ 0 h 602040" name="connsiteY2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b="b" l="l" r="r" t="t"/>
              <a:pathLst>
                <a:path h="602040" w="602996">
                  <a:moveTo>
                    <a:pt x="301001" y="126938"/>
                  </a:moveTo>
                  <a:cubicBezTo>
                    <a:pt x="330813" y="126938"/>
                    <a:pt x="353669" y="150744"/>
                    <a:pt x="353669" y="179510"/>
                  </a:cubicBezTo>
                  <a:lnTo>
                    <a:pt x="353669" y="248944"/>
                  </a:lnTo>
                  <a:lnTo>
                    <a:pt x="423230" y="248944"/>
                  </a:lnTo>
                  <a:cubicBezTo>
                    <a:pt x="452049" y="248944"/>
                    <a:pt x="475898" y="271758"/>
                    <a:pt x="475898" y="301516"/>
                  </a:cubicBezTo>
                  <a:cubicBezTo>
                    <a:pt x="475898" y="330282"/>
                    <a:pt x="452049" y="353096"/>
                    <a:pt x="423230" y="353096"/>
                  </a:cubicBezTo>
                  <a:lnTo>
                    <a:pt x="353669" y="353096"/>
                  </a:lnTo>
                  <a:lnTo>
                    <a:pt x="353669" y="422530"/>
                  </a:lnTo>
                  <a:cubicBezTo>
                    <a:pt x="353669" y="451296"/>
                    <a:pt x="330813" y="475102"/>
                    <a:pt x="301001" y="475102"/>
                  </a:cubicBezTo>
                  <a:cubicBezTo>
                    <a:pt x="272183" y="475102"/>
                    <a:pt x="249327" y="451296"/>
                    <a:pt x="249327" y="422530"/>
                  </a:cubicBezTo>
                  <a:lnTo>
                    <a:pt x="249327" y="353096"/>
                  </a:lnTo>
                  <a:lnTo>
                    <a:pt x="179765" y="353096"/>
                  </a:lnTo>
                  <a:cubicBezTo>
                    <a:pt x="150947" y="353096"/>
                    <a:pt x="127097" y="330282"/>
                    <a:pt x="127097" y="301516"/>
                  </a:cubicBezTo>
                  <a:cubicBezTo>
                    <a:pt x="127097" y="271758"/>
                    <a:pt x="150947" y="248944"/>
                    <a:pt x="179765" y="248944"/>
                  </a:cubicBezTo>
                  <a:lnTo>
                    <a:pt x="249327" y="248944"/>
                  </a:lnTo>
                  <a:lnTo>
                    <a:pt x="249327" y="179510"/>
                  </a:lnTo>
                  <a:cubicBezTo>
                    <a:pt x="249327" y="150744"/>
                    <a:pt x="272183" y="126938"/>
                    <a:pt x="301001" y="126938"/>
                  </a:cubicBezTo>
                  <a:close/>
                  <a:moveTo>
                    <a:pt x="301995" y="78355"/>
                  </a:moveTo>
                  <a:cubicBezTo>
                    <a:pt x="178813" y="78355"/>
                    <a:pt x="78479" y="178529"/>
                    <a:pt x="78479" y="301516"/>
                  </a:cubicBezTo>
                  <a:cubicBezTo>
                    <a:pt x="78479" y="423511"/>
                    <a:pt x="178813" y="523686"/>
                    <a:pt x="301995" y="523686"/>
                  </a:cubicBezTo>
                  <a:cubicBezTo>
                    <a:pt x="424184" y="523686"/>
                    <a:pt x="524517" y="423511"/>
                    <a:pt x="524517" y="301516"/>
                  </a:cubicBezTo>
                  <a:cubicBezTo>
                    <a:pt x="524517" y="178529"/>
                    <a:pt x="424184" y="78355"/>
                    <a:pt x="301995" y="78355"/>
                  </a:cubicBezTo>
                  <a:close/>
                  <a:moveTo>
                    <a:pt x="301995" y="0"/>
                  </a:moveTo>
                  <a:cubicBezTo>
                    <a:pt x="467893" y="0"/>
                    <a:pt x="602996" y="134889"/>
                    <a:pt x="602996" y="301516"/>
                  </a:cubicBezTo>
                  <a:cubicBezTo>
                    <a:pt x="602996" y="467151"/>
                    <a:pt x="467893" y="602040"/>
                    <a:pt x="301995" y="602040"/>
                  </a:cubicBezTo>
                  <a:cubicBezTo>
                    <a:pt x="135103" y="602040"/>
                    <a:pt x="0" y="467151"/>
                    <a:pt x="0" y="301516"/>
                  </a:cubicBezTo>
                  <a:cubicBezTo>
                    <a:pt x="0" y="134889"/>
                    <a:pt x="135103" y="0"/>
                    <a:pt x="30199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3175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lIns="91440" numCol="1" rIns="91440" rot="0" rtlCol="0" spcCol="0" spcFirstLastPara="0" tIns="45720" vert="horz" wrap="square">
              <a:prstTxWarp prst="textNoShape">
                <a:avLst/>
              </a:prstTxWarp>
              <a:norm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</a:defRPr>
              </a:lvl9pPr>
            </a:lstStyle>
            <a:p>
              <a:pPr algn="ctr" defTabSz="914354"/>
              <a:endParaRPr altLang="en-US" b="1" i="1" lang="zh-CN" sz="2000">
                <a:solidFill>
                  <a:schemeClr val="tx1"/>
                </a:solidFill>
              </a:endParaRPr>
            </a:p>
          </p:txBody>
        </p:sp>
        <p:sp>
          <p:nvSpPr>
            <p:cNvPr id="13" name="PA-ï$lïdé">
              <a:extLst>
                <a:ext uri="{FF2B5EF4-FFF2-40B4-BE49-F238E27FC236}">
                  <a16:creationId xmlns:a16="http://schemas.microsoft.com/office/drawing/2014/main" id="{910FD196-23CF-4568-9767-64C7BD19B472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6219795" y="1766490"/>
              <a:ext cx="911286" cy="91128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lIns="91440" numCol="1" rIns="91440" rot="0" rtlCol="0" spcCol="0" spcFirstLastPara="0" tIns="45720" vert="horz" wrap="square">
              <a:prstTxWarp prst="textNoShape">
                <a:avLst/>
              </a:prstTxWarp>
              <a:norm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</a:defRPr>
              </a:lvl9pPr>
            </a:lstStyle>
            <a:p>
              <a:pPr algn="ctr" defTabSz="914354"/>
              <a:endParaRPr altLang="en-US" b="1" i="1" lang="zh-CN" sz="2000">
                <a:solidFill>
                  <a:schemeClr val="tx1"/>
                </a:solidFill>
              </a:endParaRPr>
            </a:p>
          </p:txBody>
        </p:sp>
        <p:sp>
          <p:nvSpPr>
            <p:cNvPr id="14" name="PA-ïṥľîḍè">
              <a:extLst>
                <a:ext uri="{FF2B5EF4-FFF2-40B4-BE49-F238E27FC236}">
                  <a16:creationId xmlns:a16="http://schemas.microsoft.com/office/drawing/2014/main" id="{DAFA8914-CB3D-431A-8B05-09CE8B0151E9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6477972" y="2017936"/>
              <a:ext cx="394934" cy="408394"/>
            </a:xfrm>
            <a:custGeom>
              <a:gdLst>
                <a:gd fmla="*/ 554327 w 582017" name="connsiteX0"/>
                <a:gd fmla="*/ 398973 h 601853" name="connsiteY0"/>
                <a:gd fmla="*/ 563560 w 582017" name="connsiteX1"/>
                <a:gd fmla="*/ 402454 h 601853" name="connsiteY1"/>
                <a:gd fmla="*/ 577799 w 582017" name="connsiteX2"/>
                <a:gd fmla="*/ 415635 h 601853" name="connsiteY2"/>
                <a:gd fmla="*/ 578540 w 582017" name="connsiteX3"/>
                <a:gd fmla="*/ 434001 h 601853" name="connsiteY3"/>
                <a:gd fmla="*/ 468040 w 582017" name="connsiteX4"/>
                <a:gd fmla="*/ 550266 h 601853" name="connsiteY4"/>
                <a:gd fmla="*/ 448758 w 582017" name="connsiteX5"/>
                <a:gd fmla="*/ 552043 h 601853" name="connsiteY5"/>
                <a:gd fmla="*/ 357392 w 582017" name="connsiteX6"/>
                <a:gd fmla="*/ 484654 h 601853" name="connsiteY6"/>
                <a:gd fmla="*/ 354870 w 582017" name="connsiteX7"/>
                <a:gd fmla="*/ 466584 h 601853" name="connsiteY7"/>
                <a:gd fmla="*/ 366588 w 582017" name="connsiteX8"/>
                <a:gd fmla="*/ 451033 h 601853" name="connsiteY8"/>
                <a:gd fmla="*/ 384831 w 582017" name="connsiteX9"/>
                <a:gd fmla="*/ 448367 h 601853" name="connsiteY9"/>
                <a:gd fmla="*/ 443419 w 582017" name="connsiteX10"/>
                <a:gd fmla="*/ 491319 h 601853" name="connsiteY10"/>
                <a:gd fmla="*/ 462701 w 582017" name="connsiteX11"/>
                <a:gd fmla="*/ 489393 h 601853" name="connsiteY11"/>
                <a:gd fmla="*/ 545316 w 582017" name="connsiteX12"/>
                <a:gd fmla="*/ 403046 h 601853" name="connsiteY12"/>
                <a:gd fmla="*/ 554327 w 582017" name="connsiteX13"/>
                <a:gd fmla="*/ 398973 h 601853" name="connsiteY13"/>
                <a:gd fmla="*/ 262860 w 582017" name="connsiteX14"/>
                <a:gd fmla="*/ 0 h 601853" name="connsiteY14"/>
                <a:gd fmla="*/ 415651 w 582017" name="connsiteX15"/>
                <a:gd fmla="*/ 73473 h 601853" name="connsiteY15"/>
                <a:gd fmla="*/ 510885 w 582017" name="connsiteX16"/>
                <a:gd fmla="*/ 82805 h 601853" name="connsiteY16"/>
                <a:gd fmla="*/ 524829 w 582017" name="connsiteX17"/>
                <a:gd fmla="*/ 99543 h 601853" name="connsiteY17"/>
                <a:gd fmla="*/ 525571 w 582017" name="connsiteX18"/>
                <a:gd fmla="*/ 272856 h 601853" name="connsiteY18"/>
                <a:gd fmla="*/ 517412 w 582017" name="connsiteX19"/>
                <a:gd fmla="*/ 332108 h 601853" name="connsiteY19"/>
                <a:gd fmla="*/ 506138 w 582017" name="connsiteX20"/>
                <a:gd fmla="*/ 338181 h 601853" name="connsiteY20"/>
                <a:gd fmla="*/ 467125 w 582017" name="connsiteX21"/>
                <a:gd fmla="*/ 332849 h 601853" name="connsiteY21"/>
                <a:gd fmla="*/ 322938 w 582017" name="connsiteX22"/>
                <a:gd fmla="*/ 476831 h 601853" name="connsiteY22"/>
                <a:gd fmla="*/ 344002 w 582017" name="connsiteX23"/>
                <a:gd fmla="*/ 551933 h 601853" name="connsiteY23"/>
                <a:gd fmla="*/ 343260 w 582017" name="connsiteX24"/>
                <a:gd fmla="*/ 561265 h 601853" name="connsiteY24"/>
                <a:gd fmla="*/ 262860 w 582017" name="connsiteX25"/>
                <a:gd fmla="*/ 601853 h 601853" name="connsiteY25"/>
                <a:gd fmla="*/ 0 w 582017" name="connsiteX26"/>
                <a:gd fmla="*/ 272856 h 601853" name="connsiteY26"/>
                <a:gd fmla="*/ 3263 w 582017" name="connsiteX27"/>
                <a:gd fmla="*/ 93766 h 601853" name="connsiteY27"/>
                <a:gd fmla="*/ 15872 w 582017" name="connsiteX28"/>
                <a:gd fmla="*/ 80879 h 601853" name="connsiteY28"/>
                <a:gd fmla="*/ 126386 w 582017" name="connsiteX29"/>
                <a:gd fmla="*/ 73473 h 601853" name="connsiteY29"/>
                <a:gd fmla="*/ 262860 w 582017" name="connsiteX30"/>
                <a:gd fmla="*/ 0 h 601853" name="connsiteY3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b="b" l="l" r="r" t="t"/>
              <a:pathLst>
                <a:path h="601853" w="582017">
                  <a:moveTo>
                    <a:pt x="554327" y="398973"/>
                  </a:moveTo>
                  <a:cubicBezTo>
                    <a:pt x="557627" y="398862"/>
                    <a:pt x="560965" y="400010"/>
                    <a:pt x="563560" y="402454"/>
                  </a:cubicBezTo>
                  <a:lnTo>
                    <a:pt x="577799" y="415635"/>
                  </a:lnTo>
                  <a:cubicBezTo>
                    <a:pt x="583138" y="420523"/>
                    <a:pt x="583435" y="428817"/>
                    <a:pt x="578540" y="434001"/>
                  </a:cubicBezTo>
                  <a:lnTo>
                    <a:pt x="468040" y="550266"/>
                  </a:lnTo>
                  <a:cubicBezTo>
                    <a:pt x="463146" y="555449"/>
                    <a:pt x="454543" y="556338"/>
                    <a:pt x="448758" y="552043"/>
                  </a:cubicBezTo>
                  <a:lnTo>
                    <a:pt x="357392" y="484654"/>
                  </a:lnTo>
                  <a:cubicBezTo>
                    <a:pt x="351756" y="480358"/>
                    <a:pt x="350569" y="472361"/>
                    <a:pt x="354870" y="466584"/>
                  </a:cubicBezTo>
                  <a:lnTo>
                    <a:pt x="366588" y="451033"/>
                  </a:lnTo>
                  <a:cubicBezTo>
                    <a:pt x="370741" y="445405"/>
                    <a:pt x="379047" y="444220"/>
                    <a:pt x="384831" y="448367"/>
                  </a:cubicBezTo>
                  <a:lnTo>
                    <a:pt x="443419" y="491319"/>
                  </a:lnTo>
                  <a:cubicBezTo>
                    <a:pt x="449055" y="495466"/>
                    <a:pt x="457806" y="494725"/>
                    <a:pt x="462701" y="489393"/>
                  </a:cubicBezTo>
                  <a:lnTo>
                    <a:pt x="545316" y="403046"/>
                  </a:lnTo>
                  <a:cubicBezTo>
                    <a:pt x="547764" y="400454"/>
                    <a:pt x="551027" y="399084"/>
                    <a:pt x="554327" y="398973"/>
                  </a:cubicBezTo>
                  <a:close/>
                  <a:moveTo>
                    <a:pt x="262860" y="0"/>
                  </a:moveTo>
                  <a:cubicBezTo>
                    <a:pt x="286001" y="0"/>
                    <a:pt x="346969" y="53623"/>
                    <a:pt x="415651" y="73473"/>
                  </a:cubicBezTo>
                  <a:cubicBezTo>
                    <a:pt x="448731" y="82953"/>
                    <a:pt x="480179" y="82953"/>
                    <a:pt x="510885" y="82805"/>
                  </a:cubicBezTo>
                  <a:cubicBezTo>
                    <a:pt x="515187" y="82805"/>
                    <a:pt x="524829" y="82805"/>
                    <a:pt x="524829" y="99543"/>
                  </a:cubicBezTo>
                  <a:cubicBezTo>
                    <a:pt x="524829" y="101617"/>
                    <a:pt x="525571" y="271523"/>
                    <a:pt x="525571" y="272856"/>
                  </a:cubicBezTo>
                  <a:cubicBezTo>
                    <a:pt x="525571" y="292853"/>
                    <a:pt x="522604" y="312703"/>
                    <a:pt x="517412" y="332108"/>
                  </a:cubicBezTo>
                  <a:cubicBezTo>
                    <a:pt x="516671" y="335071"/>
                    <a:pt x="513704" y="341440"/>
                    <a:pt x="506138" y="338181"/>
                  </a:cubicBezTo>
                  <a:cubicBezTo>
                    <a:pt x="494716" y="334922"/>
                    <a:pt x="483887" y="332849"/>
                    <a:pt x="467125" y="332849"/>
                  </a:cubicBezTo>
                  <a:cubicBezTo>
                    <a:pt x="387466" y="332849"/>
                    <a:pt x="322938" y="397433"/>
                    <a:pt x="322938" y="476831"/>
                  </a:cubicBezTo>
                  <a:cubicBezTo>
                    <a:pt x="322938" y="504383"/>
                    <a:pt x="330651" y="530158"/>
                    <a:pt x="344002" y="551933"/>
                  </a:cubicBezTo>
                  <a:cubicBezTo>
                    <a:pt x="345485" y="554303"/>
                    <a:pt x="348156" y="557118"/>
                    <a:pt x="343260" y="561265"/>
                  </a:cubicBezTo>
                  <a:cubicBezTo>
                    <a:pt x="306768" y="588373"/>
                    <a:pt x="279622" y="601853"/>
                    <a:pt x="262860" y="601853"/>
                  </a:cubicBezTo>
                  <a:cubicBezTo>
                    <a:pt x="210199" y="601853"/>
                    <a:pt x="0" y="442613"/>
                    <a:pt x="0" y="272856"/>
                  </a:cubicBezTo>
                  <a:cubicBezTo>
                    <a:pt x="0" y="270930"/>
                    <a:pt x="2670" y="97322"/>
                    <a:pt x="3263" y="93766"/>
                  </a:cubicBezTo>
                  <a:cubicBezTo>
                    <a:pt x="5192" y="79694"/>
                    <a:pt x="11719" y="80731"/>
                    <a:pt x="15872" y="80879"/>
                  </a:cubicBezTo>
                  <a:cubicBezTo>
                    <a:pt x="50584" y="82509"/>
                    <a:pt x="87669" y="84582"/>
                    <a:pt x="126386" y="73473"/>
                  </a:cubicBezTo>
                  <a:cubicBezTo>
                    <a:pt x="195068" y="53623"/>
                    <a:pt x="240312" y="0"/>
                    <a:pt x="262860" y="0"/>
                  </a:cubicBezTo>
                  <a:close/>
                </a:path>
              </a:pathLst>
            </a:custGeom>
            <a:solidFill>
              <a:schemeClr val="accent1"/>
            </a:solidFill>
            <a:ln w="3175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lIns="91440" numCol="1" rIns="91440" rot="0" rtlCol="0" spcCol="0" spcFirstLastPara="0" tIns="45720" vert="horz" wrap="square">
              <a:prstTxWarp prst="textNoShape">
                <a:avLst/>
              </a:prstTxWarp>
              <a:norm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</a:defRPr>
              </a:lvl9pPr>
            </a:lstStyle>
            <a:p>
              <a:pPr algn="ctr" defTabSz="914354"/>
              <a:endParaRPr altLang="en-US" b="1" i="1" lang="zh-CN" sz="2000">
                <a:solidFill>
                  <a:schemeClr val="tx1"/>
                </a:solidFill>
              </a:endParaRPr>
            </a:p>
          </p:txBody>
        </p:sp>
        <p:sp>
          <p:nvSpPr>
            <p:cNvPr id="16" name="PA-ísļíḋè">
              <a:extLst>
                <a:ext uri="{FF2B5EF4-FFF2-40B4-BE49-F238E27FC236}">
                  <a16:creationId xmlns:a16="http://schemas.microsoft.com/office/drawing/2014/main" id="{9C715051-F682-4B4F-B12A-7B2E91D4757D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8614398" y="1766490"/>
              <a:ext cx="911286" cy="91128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lIns="91440" numCol="1" rIns="91440" rot="0" rtlCol="0" spcCol="0" spcFirstLastPara="0" tIns="45720" vert="horz" wrap="square">
              <a:prstTxWarp prst="textNoShape">
                <a:avLst/>
              </a:prstTxWarp>
              <a:norm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</a:defRPr>
              </a:lvl9pPr>
            </a:lstStyle>
            <a:p>
              <a:pPr algn="ctr" defTabSz="914354"/>
              <a:endParaRPr altLang="en-US" b="1" i="1" lang="zh-CN" sz="2000">
                <a:solidFill>
                  <a:schemeClr val="tx1"/>
                </a:solidFill>
              </a:endParaRPr>
            </a:p>
          </p:txBody>
        </p:sp>
        <p:sp>
          <p:nvSpPr>
            <p:cNvPr id="17" name="PA-iŝľiḑê">
              <a:extLst>
                <a:ext uri="{FF2B5EF4-FFF2-40B4-BE49-F238E27FC236}">
                  <a16:creationId xmlns:a16="http://schemas.microsoft.com/office/drawing/2014/main" id="{57A51365-1595-4CC7-8D87-32FAE7E55B49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8856791" y="2049375"/>
              <a:ext cx="426499" cy="345516"/>
            </a:xfrm>
            <a:custGeom>
              <a:gdLst>
                <a:gd fmla="*/ 16411 w 608731" name="connsiteX0"/>
                <a:gd fmla="*/ 453912 h 493146" name="connsiteY0"/>
                <a:gd fmla="*/ 586924 w 608731" name="connsiteX1"/>
                <a:gd fmla="*/ 453912 h 493146" name="connsiteY1"/>
                <a:gd fmla="*/ 603335 w 608731" name="connsiteX2"/>
                <a:gd fmla="*/ 470291 h 493146" name="connsiteY2"/>
                <a:gd fmla="*/ 603335 w 608731" name="connsiteX3"/>
                <a:gd fmla="*/ 476842 h 493146" name="connsiteY3"/>
                <a:gd fmla="*/ 586924 w 608731" name="connsiteX4"/>
                <a:gd fmla="*/ 493146 h 493146" name="connsiteY4"/>
                <a:gd fmla="*/ 16411 w 608731" name="connsiteX5"/>
                <a:gd fmla="*/ 493146 h 493146" name="connsiteY5"/>
                <a:gd fmla="*/ 0 w 608731" name="connsiteX6"/>
                <a:gd fmla="*/ 476842 h 493146" name="connsiteY6"/>
                <a:gd fmla="*/ 0 w 608731" name="connsiteX7"/>
                <a:gd fmla="*/ 470291 h 493146" name="connsiteY7"/>
                <a:gd fmla="*/ 16411 w 608731" name="connsiteX8"/>
                <a:gd fmla="*/ 453912 h 493146" name="connsiteY8"/>
                <a:gd fmla="*/ 327127 w 608731" name="connsiteX9"/>
                <a:gd fmla="*/ 87 h 493146" name="connsiteY9"/>
                <a:gd fmla="*/ 338514 w 608731" name="connsiteX10"/>
                <a:gd fmla="*/ 10608 h 493146" name="connsiteY10"/>
                <a:gd fmla="*/ 375068 w 608731" name="connsiteX11"/>
                <a:gd fmla="*/ 199358 h 493146" name="connsiteY11"/>
                <a:gd fmla="*/ 451312 w 608731" name="connsiteX12"/>
                <a:gd fmla="*/ 149080 h 493146" name="connsiteY12"/>
                <a:gd fmla="*/ 471678 w 608731" name="connsiteX13"/>
                <a:gd fmla="*/ 160029 h 493146" name="connsiteY13"/>
                <a:gd fmla="*/ 471678 w 608731" name="connsiteX14"/>
                <a:gd fmla="*/ 266918 h 493146" name="connsiteY14"/>
                <a:gd fmla="*/ 594622 w 608731" name="connsiteX15"/>
                <a:gd fmla="*/ 257905 h 493146" name="connsiteY15"/>
                <a:gd fmla="*/ 604768 w 608731" name="connsiteX16"/>
                <a:gd fmla="*/ 280326 h 493146" name="connsiteY16"/>
                <a:gd fmla="*/ 496819 w 608731" name="connsiteX17"/>
                <a:gd fmla="*/ 386544 h 493146" name="connsiteY17"/>
                <a:gd fmla="*/ 564483 w 608731" name="connsiteX18"/>
                <a:gd fmla="*/ 429002 h 493146" name="connsiteY18"/>
                <a:gd fmla="*/ 437809 w 608731" name="connsiteX19"/>
                <a:gd fmla="*/ 429002 h 493146" name="connsiteY19"/>
                <a:gd fmla="*/ 401851 w 608731" name="connsiteX20"/>
                <a:gd fmla="*/ 406432 h 493146" name="connsiteY20"/>
                <a:gd fmla="*/ 472946 w 608731" name="connsiteX21"/>
                <a:gd fmla="*/ 336415 h 493146" name="connsiteY21"/>
                <a:gd fmla="*/ 388422 w 608731" name="connsiteX22"/>
                <a:gd fmla="*/ 342597 h 493146" name="connsiteY22"/>
                <a:gd fmla="*/ 388422 w 608731" name="connsiteX23"/>
                <a:gd fmla="*/ 272579 h 493146" name="connsiteY23"/>
                <a:gd fmla="*/ 336872 w 608731" name="connsiteX24"/>
                <a:gd fmla="*/ 306545 h 493146" name="connsiteY24"/>
                <a:gd fmla="*/ 313149 w 608731" name="connsiteX25"/>
                <a:gd fmla="*/ 184088 h 493146" name="connsiteY25"/>
                <a:gd fmla="*/ 263688 w 608731" name="connsiteX26"/>
                <a:gd fmla="*/ 295223 h 493146" name="connsiteY26"/>
                <a:gd fmla="*/ 185356 w 608731" name="connsiteX27"/>
                <a:gd fmla="*/ 240699 h 493146" name="connsiteY27"/>
                <a:gd fmla="*/ 209079 w 608731" name="connsiteX28"/>
                <a:gd fmla="*/ 345651 h 493146" name="connsiteY28"/>
                <a:gd fmla="*/ 142087 w 608731" name="connsiteX29"/>
                <a:gd fmla="*/ 360101 h 493146" name="connsiteY29"/>
                <a:gd fmla="*/ 190503 w 608731" name="connsiteX30"/>
                <a:gd fmla="*/ 402261 h 493146" name="connsiteY30"/>
                <a:gd fmla="*/ 156560 w 608731" name="connsiteX31"/>
                <a:gd fmla="*/ 429002 h 493146" name="connsiteY31"/>
                <a:gd fmla="*/ 36824 w 608731" name="connsiteX32"/>
                <a:gd fmla="*/ 429002 h 493146" name="connsiteY32"/>
                <a:gd fmla="*/ 100608 w 608731" name="connsiteX33"/>
                <a:gd fmla="*/ 378798 h 493146" name="connsiteY33"/>
                <a:gd fmla="*/ 29513 w 608731" name="connsiteX34"/>
                <a:gd fmla="*/ 316899 h 493146" name="connsiteY34"/>
                <a:gd fmla="*/ 35332 w 608731" name="connsiteX35"/>
                <a:gd fmla="*/ 294180 h 493146" name="connsiteY35"/>
                <a:gd fmla="*/ 135373 w 608731" name="connsiteX36"/>
                <a:gd fmla="*/ 272654 h 493146" name="connsiteY36"/>
                <a:gd fmla="*/ 98370 w 608731" name="connsiteX37"/>
                <a:gd fmla="*/ 108782 h 493146" name="connsiteY37"/>
                <a:gd fmla="*/ 118662 w 608731" name="connsiteX38"/>
                <a:gd fmla="*/ 95151 h 493146" name="connsiteY38"/>
                <a:gd fmla="*/ 237801 w 608731" name="connsiteX39"/>
                <a:gd fmla="*/ 178129 h 493146" name="connsiteY39"/>
                <a:gd fmla="*/ 313671 w 608731" name="connsiteX40"/>
                <a:gd fmla="*/ 7777 h 493146" name="connsiteY40"/>
                <a:gd fmla="*/ 327127 w 608731" name="connsiteX41"/>
                <a:gd fmla="*/ 87 h 493146" name="connsiteY4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b="b" l="l" r="r" t="t"/>
              <a:pathLst>
                <a:path h="493146" w="608731">
                  <a:moveTo>
                    <a:pt x="16411" y="453912"/>
                  </a:moveTo>
                  <a:lnTo>
                    <a:pt x="586924" y="453912"/>
                  </a:lnTo>
                  <a:cubicBezTo>
                    <a:pt x="596025" y="453912"/>
                    <a:pt x="603335" y="461208"/>
                    <a:pt x="603335" y="470291"/>
                  </a:cubicBezTo>
                  <a:lnTo>
                    <a:pt x="603335" y="476842"/>
                  </a:lnTo>
                  <a:cubicBezTo>
                    <a:pt x="603335" y="485850"/>
                    <a:pt x="596025" y="493146"/>
                    <a:pt x="586924" y="493146"/>
                  </a:cubicBezTo>
                  <a:lnTo>
                    <a:pt x="16411" y="493146"/>
                  </a:lnTo>
                  <a:cubicBezTo>
                    <a:pt x="7310" y="493146"/>
                    <a:pt x="0" y="485850"/>
                    <a:pt x="0" y="476842"/>
                  </a:cubicBezTo>
                  <a:lnTo>
                    <a:pt x="0" y="470291"/>
                  </a:lnTo>
                  <a:cubicBezTo>
                    <a:pt x="0" y="461208"/>
                    <a:pt x="7310" y="453912"/>
                    <a:pt x="16411" y="453912"/>
                  </a:cubicBezTo>
                  <a:close/>
                  <a:moveTo>
                    <a:pt x="327127" y="87"/>
                  </a:moveTo>
                  <a:cubicBezTo>
                    <a:pt x="332378" y="683"/>
                    <a:pt x="337283" y="4314"/>
                    <a:pt x="338514" y="10608"/>
                  </a:cubicBezTo>
                  <a:lnTo>
                    <a:pt x="375068" y="199358"/>
                  </a:lnTo>
                  <a:lnTo>
                    <a:pt x="451312" y="149080"/>
                  </a:lnTo>
                  <a:cubicBezTo>
                    <a:pt x="460040" y="143344"/>
                    <a:pt x="471678" y="149601"/>
                    <a:pt x="471678" y="160029"/>
                  </a:cubicBezTo>
                  <a:lnTo>
                    <a:pt x="471678" y="266918"/>
                  </a:lnTo>
                  <a:lnTo>
                    <a:pt x="594622" y="257905"/>
                  </a:lnTo>
                  <a:cubicBezTo>
                    <a:pt x="606782" y="257011"/>
                    <a:pt x="613496" y="271760"/>
                    <a:pt x="604768" y="280326"/>
                  </a:cubicBezTo>
                  <a:lnTo>
                    <a:pt x="496819" y="386544"/>
                  </a:lnTo>
                  <a:lnTo>
                    <a:pt x="564483" y="429002"/>
                  </a:lnTo>
                  <a:lnTo>
                    <a:pt x="437809" y="429002"/>
                  </a:lnTo>
                  <a:lnTo>
                    <a:pt x="401851" y="406432"/>
                  </a:lnTo>
                  <a:lnTo>
                    <a:pt x="472946" y="336415"/>
                  </a:lnTo>
                  <a:lnTo>
                    <a:pt x="388422" y="342597"/>
                  </a:lnTo>
                  <a:lnTo>
                    <a:pt x="388422" y="272579"/>
                  </a:lnTo>
                  <a:lnTo>
                    <a:pt x="336872" y="306545"/>
                  </a:lnTo>
                  <a:lnTo>
                    <a:pt x="313149" y="184088"/>
                  </a:lnTo>
                  <a:lnTo>
                    <a:pt x="263688" y="295223"/>
                  </a:lnTo>
                  <a:lnTo>
                    <a:pt x="185356" y="240699"/>
                  </a:lnTo>
                  <a:lnTo>
                    <a:pt x="209079" y="345651"/>
                  </a:lnTo>
                  <a:lnTo>
                    <a:pt x="142087" y="360101"/>
                  </a:lnTo>
                  <a:lnTo>
                    <a:pt x="190503" y="402261"/>
                  </a:lnTo>
                  <a:lnTo>
                    <a:pt x="156560" y="429002"/>
                  </a:lnTo>
                  <a:lnTo>
                    <a:pt x="36824" y="429002"/>
                  </a:lnTo>
                  <a:lnTo>
                    <a:pt x="100608" y="378798"/>
                  </a:lnTo>
                  <a:lnTo>
                    <a:pt x="29513" y="316899"/>
                  </a:lnTo>
                  <a:cubicBezTo>
                    <a:pt x="21381" y="309748"/>
                    <a:pt x="24813" y="296489"/>
                    <a:pt x="35332" y="294180"/>
                  </a:cubicBezTo>
                  <a:lnTo>
                    <a:pt x="135373" y="272654"/>
                  </a:lnTo>
                  <a:lnTo>
                    <a:pt x="98370" y="108782"/>
                  </a:lnTo>
                  <a:cubicBezTo>
                    <a:pt x="95759" y="97088"/>
                    <a:pt x="108889" y="88298"/>
                    <a:pt x="118662" y="95151"/>
                  </a:cubicBezTo>
                  <a:lnTo>
                    <a:pt x="237801" y="178129"/>
                  </a:lnTo>
                  <a:lnTo>
                    <a:pt x="313671" y="7777"/>
                  </a:lnTo>
                  <a:cubicBezTo>
                    <a:pt x="316282" y="1930"/>
                    <a:pt x="321877" y="-509"/>
                    <a:pt x="327127" y="8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3175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lIns="91440" numCol="1" rIns="91440" rot="0" rtlCol="0" spcCol="0" spcFirstLastPara="0" tIns="45720" vert="horz" wrap="square">
              <a:prstTxWarp prst="textNoShape">
                <a:avLst/>
              </a:prstTxWarp>
              <a:norm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</a:defRPr>
              </a:lvl9pPr>
            </a:lstStyle>
            <a:p>
              <a:pPr algn="ctr" defTabSz="914354"/>
              <a:endParaRPr altLang="en-US" b="1" i="1" lang="zh-CN" sz="2000">
                <a:solidFill>
                  <a:schemeClr val="tx1"/>
                </a:solidFill>
              </a:endParaRPr>
            </a:p>
          </p:txBody>
        </p:sp>
        <p:cxnSp>
          <p:nvCxnSpPr>
            <p:cNvPr id="18" name="PA-直接连接符 17">
              <a:extLst>
                <a:ext uri="{FF2B5EF4-FFF2-40B4-BE49-F238E27FC236}">
                  <a16:creationId xmlns:a16="http://schemas.microsoft.com/office/drawing/2014/main" id="{DD32EDAE-6176-4E34-BA38-C790755BF32D}"/>
                </a:ext>
              </a:extLst>
            </p:cNvPr>
            <p:cNvCxnSpPr/>
            <p:nvPr>
              <p:custDataLst>
                <p:tags r:id="rId13"/>
              </p:custDataLst>
            </p:nvPr>
          </p:nvCxnSpPr>
          <p:spPr>
            <a:xfrm flipH="1">
              <a:off x="3083537" y="3025507"/>
              <a:ext cx="0" cy="2299291"/>
            </a:xfrm>
            <a:prstGeom prst="line">
              <a:avLst/>
            </a:prstGeom>
            <a:ln cap="rnd" w="3175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PA-直接连接符 18">
              <a:extLst>
                <a:ext uri="{FF2B5EF4-FFF2-40B4-BE49-F238E27FC236}">
                  <a16:creationId xmlns:a16="http://schemas.microsoft.com/office/drawing/2014/main" id="{7DAB5917-04A4-4CD5-A9CF-8989019D9D77}"/>
                </a:ext>
              </a:extLst>
            </p:cNvPr>
            <p:cNvCxnSpPr/>
            <p:nvPr>
              <p:custDataLst>
                <p:tags r:id="rId14"/>
              </p:custDataLst>
            </p:nvPr>
          </p:nvCxnSpPr>
          <p:spPr>
            <a:xfrm flipH="1">
              <a:off x="5478138" y="3025507"/>
              <a:ext cx="0" cy="2299291"/>
            </a:xfrm>
            <a:prstGeom prst="line">
              <a:avLst/>
            </a:prstGeom>
            <a:ln cap="rnd" w="3175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PA-直接连接符 19">
              <a:extLst>
                <a:ext uri="{FF2B5EF4-FFF2-40B4-BE49-F238E27FC236}">
                  <a16:creationId xmlns:a16="http://schemas.microsoft.com/office/drawing/2014/main" id="{0BD59332-B706-4D38-A54B-578FE9040237}"/>
                </a:ext>
              </a:extLst>
            </p:cNvPr>
            <p:cNvCxnSpPr/>
            <p:nvPr>
              <p:custDataLst>
                <p:tags r:id="rId15"/>
              </p:custDataLst>
            </p:nvPr>
          </p:nvCxnSpPr>
          <p:spPr>
            <a:xfrm flipH="1">
              <a:off x="7872739" y="3025507"/>
              <a:ext cx="0" cy="2299291"/>
            </a:xfrm>
            <a:prstGeom prst="line">
              <a:avLst/>
            </a:prstGeom>
            <a:ln cap="rnd" w="3175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PA-文本框 43">
              <a:extLst>
                <a:ext uri="{FF2B5EF4-FFF2-40B4-BE49-F238E27FC236}">
                  <a16:creationId xmlns:a16="http://schemas.microsoft.com/office/drawing/2014/main" id="{71FA09B5-6524-4965-BB75-AC12C5936E44}"/>
                </a:ext>
              </a:extLst>
            </p:cNvPr>
            <p:cNvSpPr txBox="1"/>
            <p:nvPr>
              <p:custDataLst>
                <p:tags r:id="rId16"/>
              </p:custDataLst>
            </p:nvPr>
          </p:nvSpPr>
          <p:spPr>
            <a:xfrm>
              <a:off x="1137176" y="2969885"/>
              <a:ext cx="1498123" cy="13716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altLang="en-US" lang="zh-CN" sz="1400">
                  <a:cs typeface="+mn-ea"/>
                  <a:sym typeface="+mn-lt"/>
                </a:rPr>
                <a:t>目标的相关性是指各项目标之间有关联，相互支持，符合实际。</a:t>
              </a:r>
            </a:p>
          </p:txBody>
        </p:sp>
        <p:sp>
          <p:nvSpPr>
            <p:cNvPr id="45" name="PA-文本框 44">
              <a:extLst>
                <a:ext uri="{FF2B5EF4-FFF2-40B4-BE49-F238E27FC236}">
                  <a16:creationId xmlns:a16="http://schemas.microsoft.com/office/drawing/2014/main" id="{67DD8838-1CD1-43B7-9F64-F0F7D6EA36ED}"/>
                </a:ext>
              </a:extLst>
            </p:cNvPr>
            <p:cNvSpPr txBox="1"/>
            <p:nvPr>
              <p:custDataLst>
                <p:tags r:id="rId17"/>
              </p:custDataLst>
            </p:nvPr>
          </p:nvSpPr>
          <p:spPr>
            <a:xfrm>
              <a:off x="3242394" y="2969885"/>
              <a:ext cx="2078104" cy="20116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altLang="en-US" lang="zh-CN" sz="1400">
                  <a:cs typeface="+mn-ea"/>
                  <a:sym typeface="+mn-lt"/>
                </a:rPr>
                <a:t>“实施全员职业素质的提升计划，要求各级员工于3月末前进行商务英语的培训，六月末各级员工须通过商务英语Ⅰ级的测试”</a:t>
              </a:r>
            </a:p>
          </p:txBody>
        </p:sp>
        <p:sp>
          <p:nvSpPr>
            <p:cNvPr id="46" name="PA-文本框 45">
              <a:extLst>
                <a:ext uri="{FF2B5EF4-FFF2-40B4-BE49-F238E27FC236}">
                  <a16:creationId xmlns:a16="http://schemas.microsoft.com/office/drawing/2014/main" id="{16938280-BCB0-4FAB-8765-AEF8AC3075D5}"/>
                </a:ext>
              </a:extLst>
            </p:cNvPr>
            <p:cNvSpPr txBox="1"/>
            <p:nvPr>
              <p:custDataLst>
                <p:tags r:id="rId18"/>
              </p:custDataLst>
            </p:nvPr>
          </p:nvSpPr>
          <p:spPr>
            <a:xfrm>
              <a:off x="5683584" y="2969885"/>
              <a:ext cx="1999407" cy="16916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altLang="en-US" lang="zh-CN" sz="1400">
                  <a:cs typeface="+mn-ea"/>
                  <a:sym typeface="+mn-lt"/>
                </a:rPr>
                <a:t>如果实现了这个目标，但对其他的目标完全不相关，或者相关度很低，那这个目标即使被达到了，意义也不是很大。</a:t>
              </a:r>
            </a:p>
          </p:txBody>
        </p:sp>
        <p:sp>
          <p:nvSpPr>
            <p:cNvPr id="47" name="PA-文本框 46">
              <a:extLst>
                <a:ext uri="{FF2B5EF4-FFF2-40B4-BE49-F238E27FC236}">
                  <a16:creationId xmlns:a16="http://schemas.microsoft.com/office/drawing/2014/main" id="{45B6737A-631C-4287-AC0B-71953BE3DD1B}"/>
                </a:ext>
              </a:extLst>
            </p:cNvPr>
            <p:cNvSpPr txBox="1"/>
            <p:nvPr>
              <p:custDataLst>
                <p:tags r:id="rId19"/>
              </p:custDataLst>
            </p:nvPr>
          </p:nvSpPr>
          <p:spPr>
            <a:xfrm>
              <a:off x="7920546" y="2969885"/>
              <a:ext cx="2308313" cy="2651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altLang="en-US" lang="zh-CN" sz="1400">
                  <a:cs typeface="+mn-ea"/>
                  <a:sym typeface="+mn-lt"/>
                </a:rPr>
                <a:t>工作目标的设定，要和岗位职责相关联。提高员工素质有必要让所有的人都通过BECI的测试吗？实现了这个目标又对与部门、公司的整体运营有相关性吗？实现没有意义的目标是在浪费资源！</a:t>
              </a:r>
            </a:p>
          </p:txBody>
        </p:sp>
      </p:grpSp>
    </p:spTree>
    <p:custDataLst>
      <p:tags r:id="rId20"/>
    </p:custDataLst>
    <p:extLst>
      <p:ext uri="{BB962C8B-B14F-4D97-AF65-F5344CB8AC3E}">
        <p14:creationId val="3943545652"/>
      </p:ext>
    </p:extLst>
  </p:cSld>
  <p:clrMapOvr>
    <a:masterClrMapping/>
  </p:clrMapOvr>
  <mc:AlternateContent>
    <mc:Choice Requires="p14">
      <p:transition advTm="2000" p14:dur="1600" spd="slow">
        <p14:prism isInverted="1"/>
      </p:transition>
    </mc:Choice>
    <mc:Fallback>
      <p:transition advTm="2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7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3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" name="椭圆 17">
            <a:extLst>
              <a:ext uri="{FF2B5EF4-FFF2-40B4-BE49-F238E27FC236}">
                <a16:creationId xmlns:a16="http://schemas.microsoft.com/office/drawing/2014/main" id="{18ED3A51-2679-4353-B30F-E712547924E4}"/>
              </a:ext>
            </a:extLst>
          </p:cNvPr>
          <p:cNvSpPr/>
          <p:nvPr/>
        </p:nvSpPr>
        <p:spPr>
          <a:xfrm rot="9900000">
            <a:off x="9563250" y="4399613"/>
            <a:ext cx="1098306" cy="1098306"/>
          </a:xfrm>
          <a:prstGeom prst="ellipse">
            <a:avLst/>
          </a:prstGeom>
          <a:gradFill flip="none" rotWithShape="1">
            <a:gsLst>
              <a:gs pos="0">
                <a:srgbClr val="2140CC">
                  <a:alpha val="10000"/>
                </a:srgbClr>
              </a:gs>
              <a:gs pos="100000">
                <a:srgbClr val="63B0F1">
                  <a:alpha val="20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bg1"/>
              </a:solidFill>
            </a:endParaRPr>
          </a:p>
        </p:txBody>
      </p:sp>
      <p:sp>
        <p:nvSpPr>
          <p:cNvPr id="4" name="流程图: 手动输入 3">
            <a:extLst>
              <a:ext uri="{FF2B5EF4-FFF2-40B4-BE49-F238E27FC236}">
                <a16:creationId xmlns:a16="http://schemas.microsoft.com/office/drawing/2014/main" id="{19604FE6-A210-4AC7-916E-94D630CC8D36}"/>
              </a:ext>
            </a:extLst>
          </p:cNvPr>
          <p:cNvSpPr/>
          <p:nvPr/>
        </p:nvSpPr>
        <p:spPr>
          <a:xfrm flipV="1" rot="16200000">
            <a:off x="1298823" y="-1298823"/>
            <a:ext cx="6865669" cy="9463315"/>
          </a:xfrm>
          <a:prstGeom prst="flowChartManualInput">
            <a:avLst/>
          </a:prstGeom>
          <a:gradFill flip="none" rotWithShape="1">
            <a:gsLst>
              <a:gs pos="0">
                <a:srgbClr val="2140CC"/>
              </a:gs>
              <a:gs pos="100000">
                <a:srgbClr val="63B0F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bg1"/>
              </a:solidFill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8899072B-9052-4846-B9FE-6FEA1B135276}"/>
              </a:ext>
            </a:extLst>
          </p:cNvPr>
          <p:cNvSpPr/>
          <p:nvPr/>
        </p:nvSpPr>
        <p:spPr>
          <a:xfrm rot="9900000">
            <a:off x="531379" y="473236"/>
            <a:ext cx="1239888" cy="1239888"/>
          </a:xfrm>
          <a:prstGeom prst="ellipse">
            <a:avLst/>
          </a:prstGeom>
          <a:gradFill flip="none" rotWithShape="1">
            <a:gsLst>
              <a:gs pos="0">
                <a:srgbClr val="2140CC">
                  <a:alpha val="10000"/>
                </a:srgbClr>
              </a:gs>
              <a:gs pos="100000">
                <a:srgbClr val="63B0F1">
                  <a:alpha val="20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bg1"/>
              </a:solidFill>
            </a:endParaRP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E0D855EA-9506-457A-996E-3EB62A676C17}"/>
              </a:ext>
            </a:extLst>
          </p:cNvPr>
          <p:cNvSpPr/>
          <p:nvPr/>
        </p:nvSpPr>
        <p:spPr>
          <a:xfrm rot="9900000">
            <a:off x="-901203" y="4379820"/>
            <a:ext cx="2296464" cy="2296464"/>
          </a:xfrm>
          <a:prstGeom prst="ellipse">
            <a:avLst/>
          </a:prstGeom>
          <a:gradFill flip="none" rotWithShape="1">
            <a:gsLst>
              <a:gs pos="0">
                <a:srgbClr val="2140CC">
                  <a:alpha val="62000"/>
                </a:srgbClr>
              </a:gs>
              <a:gs pos="100000">
                <a:srgbClr val="63B0F1">
                  <a:alpha val="20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bg1"/>
              </a:solidFill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279DC291-6B8D-4AC0-AF19-44057CBE6BB0}"/>
              </a:ext>
            </a:extLst>
          </p:cNvPr>
          <p:cNvSpPr/>
          <p:nvPr/>
        </p:nvSpPr>
        <p:spPr>
          <a:xfrm rot="9900000">
            <a:off x="10899268" y="1274997"/>
            <a:ext cx="2866556" cy="2866556"/>
          </a:xfrm>
          <a:prstGeom prst="ellipse">
            <a:avLst/>
          </a:prstGeom>
          <a:gradFill flip="none" rotWithShape="1">
            <a:gsLst>
              <a:gs pos="0">
                <a:srgbClr val="2140CC">
                  <a:alpha val="10000"/>
                </a:srgbClr>
              </a:gs>
              <a:gs pos="100000">
                <a:srgbClr val="63B0F1">
                  <a:alpha val="20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bg1"/>
              </a:solidFill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2A6559D8-DE92-4462-88D2-2C2D11AA36A2}"/>
              </a:ext>
            </a:extLst>
          </p:cNvPr>
          <p:cNvSpPr/>
          <p:nvPr/>
        </p:nvSpPr>
        <p:spPr>
          <a:xfrm rot="9900000">
            <a:off x="10337880" y="854155"/>
            <a:ext cx="1666816" cy="1666816"/>
          </a:xfrm>
          <a:prstGeom prst="ellipse">
            <a:avLst/>
          </a:prstGeom>
          <a:gradFill flip="none" rotWithShape="1">
            <a:gsLst>
              <a:gs pos="0">
                <a:srgbClr val="2140CC">
                  <a:alpha val="10000"/>
                </a:srgbClr>
              </a:gs>
              <a:gs pos="100000">
                <a:srgbClr val="63B0F1">
                  <a:alpha val="20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bg1"/>
              </a:solidFill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E62652EB-CAC1-47AA-AC58-1A5F7CF52817}"/>
              </a:ext>
            </a:extLst>
          </p:cNvPr>
          <p:cNvGrpSpPr/>
          <p:nvPr/>
        </p:nvGrpSpPr>
        <p:grpSpPr>
          <a:xfrm flipH="1">
            <a:off x="-2" y="3867852"/>
            <a:ext cx="12206819" cy="2546434"/>
            <a:chOff x="-1" y="3100942"/>
            <a:chExt cx="12206819" cy="3547713"/>
          </a:xfrm>
        </p:grpSpPr>
        <p:sp>
          <p:nvSpPr>
            <p:cNvPr id="8" name="梯形 7">
              <a:extLst>
                <a:ext uri="{FF2B5EF4-FFF2-40B4-BE49-F238E27FC236}">
                  <a16:creationId xmlns:a16="http://schemas.microsoft.com/office/drawing/2014/main" id="{627CF9CB-F60D-4378-A3FB-F3DB1012FA39}"/>
                </a:ext>
              </a:extLst>
            </p:cNvPr>
            <p:cNvSpPr/>
            <p:nvPr/>
          </p:nvSpPr>
          <p:spPr>
            <a:xfrm rot="5400000">
              <a:off x="4493581" y="-1064581"/>
              <a:ext cx="3219654" cy="12206818"/>
            </a:xfrm>
            <a:custGeom>
              <a:gdLst>
                <a:gd fmla="*/ 0 w 3219654" name="connsiteX0"/>
                <a:gd fmla="*/ 12461517 h 12461517" name="connsiteY0"/>
                <a:gd fmla="*/ 2016230 w 3219654" name="connsiteX1"/>
                <a:gd fmla="*/ 15124 h 12461517" name="connsiteY1"/>
                <a:gd fmla="*/ 2582290 w 3219654" name="connsiteX2"/>
                <a:gd fmla="*/ 0 h 12461517" name="connsiteY2"/>
                <a:gd fmla="*/ 3219654 w 3219654" name="connsiteX3"/>
                <a:gd fmla="*/ 12461517 h 12461517" name="connsiteY3"/>
                <a:gd fmla="*/ 0 w 3219654" name="connsiteX4"/>
                <a:gd fmla="*/ 12461517 h 12461517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2461517" w="3219654">
                  <a:moveTo>
                    <a:pt x="0" y="12461517"/>
                  </a:moveTo>
                  <a:lnTo>
                    <a:pt x="2016230" y="15124"/>
                  </a:lnTo>
                  <a:lnTo>
                    <a:pt x="2582290" y="0"/>
                  </a:lnTo>
                  <a:lnTo>
                    <a:pt x="3219654" y="12461517"/>
                  </a:lnTo>
                  <a:lnTo>
                    <a:pt x="0" y="12461517"/>
                  </a:lnTo>
                  <a:close/>
                </a:path>
              </a:pathLst>
            </a:custGeom>
            <a:gradFill>
              <a:gsLst>
                <a:gs pos="0">
                  <a:srgbClr val="FBCD5D"/>
                </a:gs>
                <a:gs pos="100000">
                  <a:srgbClr val="FFD768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0" name="梯形 7">
              <a:extLst>
                <a:ext uri="{FF2B5EF4-FFF2-40B4-BE49-F238E27FC236}">
                  <a16:creationId xmlns:a16="http://schemas.microsoft.com/office/drawing/2014/main" id="{C43DB5E6-A672-4210-AC72-834DE3745884}"/>
                </a:ext>
              </a:extLst>
            </p:cNvPr>
            <p:cNvSpPr/>
            <p:nvPr/>
          </p:nvSpPr>
          <p:spPr>
            <a:xfrm rot="5400000">
              <a:off x="4493582" y="-1392640"/>
              <a:ext cx="3219654" cy="12206818"/>
            </a:xfrm>
            <a:custGeom>
              <a:gdLst>
                <a:gd fmla="*/ 0 w 3219654" name="connsiteX0"/>
                <a:gd fmla="*/ 12461517 h 12461517" name="connsiteY0"/>
                <a:gd fmla="*/ 2016230 w 3219654" name="connsiteX1"/>
                <a:gd fmla="*/ 15124 h 12461517" name="connsiteY1"/>
                <a:gd fmla="*/ 2582290 w 3219654" name="connsiteX2"/>
                <a:gd fmla="*/ 0 h 12461517" name="connsiteY2"/>
                <a:gd fmla="*/ 3219654 w 3219654" name="connsiteX3"/>
                <a:gd fmla="*/ 12461517 h 12461517" name="connsiteY3"/>
                <a:gd fmla="*/ 0 w 3219654" name="connsiteX4"/>
                <a:gd fmla="*/ 12461517 h 12461517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2461517" w="3219654">
                  <a:moveTo>
                    <a:pt x="0" y="12461517"/>
                  </a:moveTo>
                  <a:lnTo>
                    <a:pt x="2016230" y="15124"/>
                  </a:lnTo>
                  <a:lnTo>
                    <a:pt x="2582290" y="0"/>
                  </a:lnTo>
                  <a:lnTo>
                    <a:pt x="3219654" y="12461517"/>
                  </a:lnTo>
                  <a:lnTo>
                    <a:pt x="0" y="12461517"/>
                  </a:lnTo>
                  <a:close/>
                </a:path>
              </a:pathLst>
            </a:custGeom>
            <a:gradFill>
              <a:gsLst>
                <a:gs pos="0">
                  <a:srgbClr val="FBCD5D">
                    <a:alpha val="82000"/>
                  </a:srgbClr>
                </a:gs>
                <a:gs pos="100000">
                  <a:srgbClr val="FFD768">
                    <a:alpha val="20000"/>
                  </a:srgbClr>
                </a:gs>
              </a:gsLst>
              <a:lin ang="18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16" name="椭圆 15">
            <a:extLst>
              <a:ext uri="{FF2B5EF4-FFF2-40B4-BE49-F238E27FC236}">
                <a16:creationId xmlns:a16="http://schemas.microsoft.com/office/drawing/2014/main" id="{7C250081-59A0-401E-876A-21A75F6BD86B}"/>
              </a:ext>
            </a:extLst>
          </p:cNvPr>
          <p:cNvSpPr/>
          <p:nvPr/>
        </p:nvSpPr>
        <p:spPr>
          <a:xfrm rot="9900000">
            <a:off x="7163408" y="505634"/>
            <a:ext cx="767475" cy="767475"/>
          </a:xfrm>
          <a:prstGeom prst="ellipse">
            <a:avLst/>
          </a:prstGeom>
          <a:gradFill flip="none" rotWithShape="1">
            <a:gsLst>
              <a:gs pos="0">
                <a:srgbClr val="63B0F1"/>
              </a:gs>
              <a:gs pos="100000">
                <a:srgbClr val="A7D3F7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bg1"/>
              </a:solidFill>
            </a:endParaRPr>
          </a:p>
        </p:txBody>
      </p:sp>
      <p:sp>
        <p:nvSpPr>
          <p:cNvPr id="20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67DBAA5E-EBA2-43C6-A653-0FF2D2C19F0E}"/>
              </a:ext>
            </a:extLst>
          </p:cNvPr>
          <p:cNvSpPr txBox="1"/>
          <p:nvPr/>
        </p:nvSpPr>
        <p:spPr>
          <a:xfrm>
            <a:off x="2019061" y="4082470"/>
            <a:ext cx="3654728" cy="45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bIns="0" lIns="0" rIns="0" tIns="0" wrap="square">
            <a:spAutoFit/>
          </a:bodyPr>
          <a:lstStyle/>
          <a:p>
            <a:pPr algn="ctr" defTabSz="412750" hangingPunct="0">
              <a:defRPr b="0" sz="200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kern="0" sz="100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 frictionless chains. Dramatically customize empowered networks rather than goal-opportunities. </a:t>
            </a:r>
          </a:p>
        </p:txBody>
      </p:sp>
      <p:pic>
        <p:nvPicPr>
          <p:cNvPr id="11" name="图形 10">
            <a:extLst>
              <a:ext uri="{FF2B5EF4-FFF2-40B4-BE49-F238E27FC236}">
                <a16:creationId xmlns:a16="http://schemas.microsoft.com/office/drawing/2014/main" id="{7388763C-79E7-4A72-A7B5-318041864A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6582526" y="977800"/>
            <a:ext cx="5035812" cy="5035812"/>
          </a:xfrm>
          <a:prstGeom prst="rect">
            <a:avLst/>
          </a:prstGeom>
          <a:effectLst>
            <a:outerShdw algn="tr" blurRad="50800" dir="8100000" dist="38100" rotWithShape="0">
              <a:prstClr val="black">
                <a:alpha val="40000"/>
              </a:prstClr>
            </a:outerShdw>
          </a:effectLst>
        </p:spPr>
      </p:pic>
      <p:grpSp>
        <p:nvGrpSpPr>
          <p:cNvPr id="40" name="组合 39">
            <a:extLst>
              <a:ext uri="{FF2B5EF4-FFF2-40B4-BE49-F238E27FC236}">
                <a16:creationId xmlns:a16="http://schemas.microsoft.com/office/drawing/2014/main" id="{23D1E86C-EFBF-4BFE-9895-D72AD598DF4D}"/>
              </a:ext>
            </a:extLst>
          </p:cNvPr>
          <p:cNvGrpSpPr/>
          <p:nvPr/>
        </p:nvGrpSpPr>
        <p:grpSpPr>
          <a:xfrm>
            <a:off x="1147989" y="990600"/>
            <a:ext cx="5914828" cy="2877252"/>
            <a:chOff x="3235406" y="3362232"/>
            <a:chExt cx="2727075" cy="1326578"/>
          </a:xfrm>
        </p:grpSpPr>
        <p:sp>
          <p:nvSpPr>
            <p:cNvPr id="48" name="文本框 47">
              <a:extLst>
                <a:ext uri="{FF2B5EF4-FFF2-40B4-BE49-F238E27FC236}">
                  <a16:creationId xmlns:a16="http://schemas.microsoft.com/office/drawing/2014/main" id="{7EB3AB2D-D9BB-4CE4-9FE1-07FC7B6E0E0D}"/>
                </a:ext>
              </a:extLst>
            </p:cNvPr>
            <p:cNvSpPr txBox="1"/>
            <p:nvPr/>
          </p:nvSpPr>
          <p:spPr>
            <a:xfrm>
              <a:off x="3235406" y="4177960"/>
              <a:ext cx="2727075" cy="505909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z="6600">
                  <a:solidFill>
                    <a:schemeClr val="bg1"/>
                  </a:solidFill>
                  <a:cs typeface="+mn-ea"/>
                  <a:sym typeface="+mn-lt"/>
                </a:rPr>
                <a:t>管理应用案例</a:t>
              </a:r>
            </a:p>
          </p:txBody>
        </p:sp>
        <p:grpSp>
          <p:nvGrpSpPr>
            <p:cNvPr id="50" name="组合 49">
              <a:extLst>
                <a:ext uri="{FF2B5EF4-FFF2-40B4-BE49-F238E27FC236}">
                  <a16:creationId xmlns:a16="http://schemas.microsoft.com/office/drawing/2014/main" id="{7D842594-C51B-4110-BC7B-FF83C40D9C8D}"/>
                </a:ext>
              </a:extLst>
            </p:cNvPr>
            <p:cNvGrpSpPr/>
            <p:nvPr/>
          </p:nvGrpSpPr>
          <p:grpSpPr>
            <a:xfrm>
              <a:off x="3980468" y="3362232"/>
              <a:ext cx="1030332" cy="739428"/>
              <a:chOff x="3959010" y="3298120"/>
              <a:chExt cx="1030332" cy="739428"/>
            </a:xfrm>
          </p:grpSpPr>
          <p:sp>
            <p:nvSpPr>
              <p:cNvPr id="51" name="椭圆 50">
                <a:extLst>
                  <a:ext uri="{FF2B5EF4-FFF2-40B4-BE49-F238E27FC236}">
                    <a16:creationId xmlns:a16="http://schemas.microsoft.com/office/drawing/2014/main" id="{CE03E61A-BDA9-46C9-948C-0C95124DDFB2}"/>
                  </a:ext>
                </a:extLst>
              </p:cNvPr>
              <p:cNvSpPr/>
              <p:nvPr/>
            </p:nvSpPr>
            <p:spPr>
              <a:xfrm rot="9900000">
                <a:off x="4097051" y="3298120"/>
                <a:ext cx="739428" cy="739428"/>
              </a:xfrm>
              <a:prstGeom prst="ellipse">
                <a:avLst/>
              </a:prstGeom>
              <a:gradFill flip="none" rotWithShape="1">
                <a:gsLst>
                  <a:gs pos="0">
                    <a:srgbClr val="63B0F1"/>
                  </a:gs>
                  <a:gs pos="100000">
                    <a:srgbClr val="A7D3F7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4400">
                  <a:solidFill>
                    <a:schemeClr val="bg1"/>
                  </a:solidFill>
                </a:endParaRPr>
              </a:p>
            </p:txBody>
          </p:sp>
          <p:sp>
            <p:nvSpPr>
              <p:cNvPr id="55" name="文本框 54">
                <a:extLst>
                  <a:ext uri="{FF2B5EF4-FFF2-40B4-BE49-F238E27FC236}">
                    <a16:creationId xmlns:a16="http://schemas.microsoft.com/office/drawing/2014/main" id="{FDA8AA54-1C2C-46F9-93CA-D79F19B48360}"/>
                  </a:ext>
                </a:extLst>
              </p:cNvPr>
              <p:cNvSpPr txBox="1"/>
              <p:nvPr/>
            </p:nvSpPr>
            <p:spPr>
              <a:xfrm>
                <a:off x="3959010" y="3414790"/>
                <a:ext cx="1030332" cy="504967"/>
              </a:xfrm>
              <a:prstGeom prst="rect">
                <a:avLst/>
              </a:prstGeom>
              <a:noFill/>
            </p:spPr>
            <p:txBody>
              <a:bodyPr wrap="square">
                <a:noAutofit/>
              </a:bodyPr>
              <a:lstStyle/>
              <a:p>
                <a:pPr algn="ctr"/>
                <a:r>
                  <a:rPr altLang="zh-CN" b="1" lang="en-US" sz="7200">
                    <a:solidFill>
                      <a:schemeClr val="bg1"/>
                    </a:solidFill>
                    <a:cs typeface="+mn-ea"/>
                    <a:sym typeface="+mn-lt"/>
                  </a:rPr>
                  <a:t>03</a:t>
                </a:r>
              </a:p>
            </p:txBody>
          </p:sp>
        </p:grpSp>
      </p:grpSp>
    </p:spTree>
    <p:extLst>
      <p:ext uri="{BB962C8B-B14F-4D97-AF65-F5344CB8AC3E}">
        <p14:creationId val="2282595706"/>
      </p:ext>
    </p:extLst>
  </p:cSld>
  <p:clrMapOvr>
    <a:masterClrMapping/>
  </p:clrMapOvr>
  <mc:AlternateContent>
    <mc:Choice Requires="p15">
      <p:transition advTm="2000" p14:dur="1250" spd="slow">
        <p15:prstTrans prst="airplane"/>
      </p:transition>
    </mc:Choice>
    <mc:Fallback>
      <p:transition advTm="2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4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2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44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49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1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2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54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56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8"/>
      <p:bldP grpId="0" spid="4"/>
      <p:bldP grpId="0" spid="12"/>
      <p:bldP grpId="0" spid="14"/>
      <p:bldP grpId="0" spid="5"/>
      <p:bldP grpId="0" spid="7"/>
      <p:bldP grpId="0" spid="16"/>
      <p:bldP grpId="0" spid="20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PA-组合 1">
            <a:extLst>
              <a:ext uri="{FF2B5EF4-FFF2-40B4-BE49-F238E27FC236}">
                <a16:creationId xmlns:a16="http://schemas.microsoft.com/office/drawing/2014/main" id="{7644D147-BBF5-4875-858D-1ED072FA3881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4142517" y="1750198"/>
            <a:ext cx="3899536" cy="3767414"/>
            <a:chOff x="4142517" y="1750198"/>
            <a:chExt cx="3899536" cy="3767414"/>
          </a:xfrm>
        </p:grpSpPr>
        <p:grpSp>
          <p:nvGrpSpPr>
            <p:cNvPr id="4" name="íṡḻïḋé">
              <a:extLst>
                <a:ext uri="{FF2B5EF4-FFF2-40B4-BE49-F238E27FC236}">
                  <a16:creationId xmlns:a16="http://schemas.microsoft.com/office/drawing/2014/main" id="{618856F2-6081-43C4-A691-D7C94CC6C60D}"/>
                </a:ext>
              </a:extLst>
            </p:cNvPr>
            <p:cNvGrpSpPr/>
            <p:nvPr/>
          </p:nvGrpSpPr>
          <p:grpSpPr>
            <a:xfrm>
              <a:off x="4149947" y="1764254"/>
              <a:ext cx="3892106" cy="3753358"/>
              <a:chOff x="4149947" y="1764254"/>
              <a:chExt cx="3892106" cy="3753358"/>
            </a:xfrm>
          </p:grpSpPr>
          <p:sp>
            <p:nvSpPr>
              <p:cNvPr id="22" name="PA-iśľïḍè">
                <a:extLst>
                  <a:ext uri="{FF2B5EF4-FFF2-40B4-BE49-F238E27FC236}">
                    <a16:creationId xmlns:a16="http://schemas.microsoft.com/office/drawing/2014/main" id="{A9D1BD29-2D86-4ADC-AEA5-FF073C8EBD75}"/>
                  </a:ext>
                </a:extLst>
              </p:cNvPr>
              <p:cNvSpPr/>
              <p:nvPr>
                <p:custDataLst>
                  <p:tags r:id="rId3"/>
                </p:custDataLst>
              </p:nvPr>
            </p:nvSpPr>
            <p:spPr bwMode="auto">
              <a:xfrm>
                <a:off x="4149947" y="1764254"/>
                <a:ext cx="3892106" cy="3753358"/>
              </a:xfrm>
              <a:custGeom>
                <a:gdLst>
                  <a:gd fmla="*/ 2213802 w 3892106" name="connsiteX0"/>
                  <a:gd fmla="*/ 3425212 h 3753358" name="connsiteY0"/>
                  <a:gd fmla="*/ 2194601 w 3892106" name="connsiteX1"/>
                  <a:gd fmla="*/ 3427240 h 3753358" name="connsiteY1"/>
                  <a:gd fmla="*/ 2169619 w 3892106" name="connsiteX2"/>
                  <a:gd fmla="*/ 3447802 h 3753358" name="connsiteY2"/>
                  <a:gd fmla="*/ 2180881 w 3892106" name="connsiteX3"/>
                  <a:gd fmla="*/ 3476040 h 3753358" name="connsiteY3"/>
                  <a:gd fmla="*/ 2180448 w 3892106" name="connsiteX4"/>
                  <a:gd fmla="*/ 3511704 h 3753358" name="connsiteY4"/>
                  <a:gd fmla="*/ 2179853 w 3892106" name="connsiteX5"/>
                  <a:gd fmla="*/ 3513095 h 3753358" name="connsiteY5"/>
                  <a:gd fmla="*/ 2186175 w 3892106" name="connsiteX6"/>
                  <a:gd fmla="*/ 3520451 h 3753358" name="connsiteY6"/>
                  <a:gd fmla="*/ 2255309 w 3892106" name="connsiteX7"/>
                  <a:gd fmla="*/ 3499689 h 3753358" name="connsiteY7"/>
                  <a:gd fmla="*/ 2232841 w 3892106" name="connsiteX8"/>
                  <a:gd fmla="*/ 3430484 h 3753358" name="connsiteY8"/>
                  <a:gd fmla="*/ 2213802 w 3892106" name="connsiteX9"/>
                  <a:gd fmla="*/ 3425212 h 3753358" name="connsiteY9"/>
                  <a:gd fmla="*/ 2682457 w 3892106" name="connsiteX10"/>
                  <a:gd fmla="*/ 3362767 h 3753358" name="connsiteY10"/>
                  <a:gd fmla="*/ 2841638 w 3892106" name="connsiteX11"/>
                  <a:gd fmla="*/ 3419852 h 3753358" name="connsiteY11"/>
                  <a:gd fmla="*/ 2758587 w 3892106" name="connsiteX12"/>
                  <a:gd fmla="*/ 3475208 h 3753358" name="connsiteY12"/>
                  <a:gd fmla="*/ 2675536 w 3892106" name="connsiteX13"/>
                  <a:gd fmla="*/ 3530563 h 3753358" name="connsiteY13"/>
                  <a:gd fmla="*/ 2682457 w 3892106" name="connsiteX14"/>
                  <a:gd fmla="*/ 3362767 h 3753358" name="connsiteY14"/>
                  <a:gd fmla="*/ 2443258 w 3892106" name="connsiteX15"/>
                  <a:gd fmla="*/ 3187380 h 3753358" name="connsiteY15"/>
                  <a:gd fmla="*/ 2432682 w 3892106" name="connsiteX16"/>
                  <a:gd fmla="*/ 3205132 h 3753358" name="connsiteY16"/>
                  <a:gd fmla="*/ 2407779 w 3892106" name="connsiteX17"/>
                  <a:gd fmla="*/ 3245089 h 3753358" name="connsiteY17"/>
                  <a:gd fmla="*/ 2409009 w 3892106" name="connsiteX18"/>
                  <a:gd fmla="*/ 3248550 h 3753358" name="connsiteY18"/>
                  <a:gd fmla="*/ 2419851 w 3892106" name="connsiteX19"/>
                  <a:gd fmla="*/ 3279060 h 3753358" name="connsiteY19"/>
                  <a:gd fmla="*/ 2420140 w 3892106" name="connsiteX20"/>
                  <a:gd fmla="*/ 3279470 h 3753358" name="connsiteY20"/>
                  <a:gd fmla="*/ 2420878 w 3892106" name="connsiteX21"/>
                  <a:gd fmla="*/ 3279217 h 3753358" name="connsiteY21"/>
                  <a:gd fmla="*/ 2475383 w 3892106" name="connsiteX22"/>
                  <a:gd fmla="*/ 3260509 h 3753358" name="connsiteY22"/>
                  <a:gd fmla="*/ 2496147 w 3892106" name="connsiteX23"/>
                  <a:gd fmla="*/ 3270876 h 3753358" name="connsiteY23"/>
                  <a:gd fmla="*/ 2485765 w 3892106" name="connsiteX24"/>
                  <a:gd fmla="*/ 3291608 h 3753358" name="connsiteY24"/>
                  <a:gd fmla="*/ 2462406 w 3892106" name="connsiteX25"/>
                  <a:gd fmla="*/ 3299626 h 3753358" name="connsiteY25"/>
                  <a:gd fmla="*/ 2439790 w 3892106" name="connsiteX26"/>
                  <a:gd fmla="*/ 3307389 h 3753358" name="connsiteY26"/>
                  <a:gd fmla="*/ 2440217 w 3892106" name="connsiteX27"/>
                  <a:gd fmla="*/ 3307995 h 3753358" name="connsiteY27"/>
                  <a:gd fmla="*/ 2459903 w 3892106" name="connsiteX28"/>
                  <a:gd fmla="*/ 3370577 h 3753358" name="connsiteY28"/>
                  <a:gd fmla="*/ 2459853 w 3892106" name="connsiteX29"/>
                  <a:gd fmla="*/ 3411691 h 3753358" name="connsiteY29"/>
                  <a:gd fmla="*/ 2487858 w 3892106" name="connsiteX30"/>
                  <a:gd fmla="*/ 3395169 h 3753358" name="connsiteY30"/>
                  <a:gd fmla="*/ 2521931 w 3892106" name="connsiteX31"/>
                  <a:gd fmla="*/ 3264230 h 3753358" name="connsiteY31"/>
                  <a:gd fmla="*/ 2460924 w 3892106" name="connsiteX32"/>
                  <a:gd fmla="*/ 3192190 h 3753358" name="connsiteY32"/>
                  <a:gd fmla="*/ 1222613 w 3892106" name="connsiteX33"/>
                  <a:gd fmla="*/ 3151450 h 3753358" name="connsiteY33"/>
                  <a:gd fmla="*/ 1217503 w 3892106" name="connsiteX34"/>
                  <a:gd fmla="*/ 3165320 h 3753358" name="connsiteY34"/>
                  <a:gd fmla="*/ 1217833 w 3892106" name="connsiteX35"/>
                  <a:gd fmla="*/ 3165458 h 3753358" name="connsiteY35"/>
                  <a:gd fmla="*/ 1223021 w 3892106" name="connsiteX36"/>
                  <a:gd fmla="*/ 3151620 h 3753358" name="connsiteY36"/>
                  <a:gd fmla="*/ 842584 w 3892106" name="connsiteX37"/>
                  <a:gd fmla="*/ 3129135 h 3753358" name="connsiteY37"/>
                  <a:gd fmla="*/ 842418 w 3892106" name="connsiteX38"/>
                  <a:gd fmla="*/ 3129523 h 3753358" name="connsiteY38"/>
                  <a:gd fmla="*/ 1174355 w 3892106" name="connsiteX39"/>
                  <a:gd fmla="*/ 3267708 h 3753358" name="connsiteY39"/>
                  <a:gd fmla="*/ 1169236 w 3892106" name="connsiteX40"/>
                  <a:gd fmla="*/ 3279407 h 3753358" name="connsiteY40"/>
                  <a:gd fmla="*/ 880649 w 3892106" name="connsiteX41"/>
                  <a:gd fmla="*/ 3159268 h 3753358" name="connsiteY41"/>
                  <a:gd fmla="*/ 918455 w 3892106" name="connsiteX42"/>
                  <a:gd fmla="*/ 3175025 h 3753358" name="connsiteY42"/>
                  <a:gd fmla="*/ 1169414 w 3892106" name="connsiteX43"/>
                  <a:gd fmla="*/ 3279616 h 3753358" name="connsiteY43"/>
                  <a:gd fmla="*/ 1174601 w 3892106" name="connsiteX44"/>
                  <a:gd fmla="*/ 3267508 h 3753358" name="connsiteY44"/>
                  <a:gd fmla="*/ 842584 w 3892106" name="connsiteX45"/>
                  <a:gd fmla="*/ 3129135 h 3753358" name="connsiteY45"/>
                  <a:gd fmla="*/ 866794 w 3892106" name="connsiteX46"/>
                  <a:gd fmla="*/ 3072056 h 3753358" name="connsiteY46"/>
                  <a:gd fmla="*/ 866600 w 3892106" name="connsiteX47"/>
                  <a:gd fmla="*/ 3072507 h 3753358" name="connsiteY47"/>
                  <a:gd fmla="*/ 1198486 w 3892106" name="connsiteX48"/>
                  <a:gd fmla="*/ 3210671 h 3753358" name="connsiteY48"/>
                  <a:gd fmla="*/ 1193367 w 3892106" name="connsiteX49"/>
                  <a:gd fmla="*/ 3222370 h 3753358" name="connsiteY49"/>
                  <a:gd fmla="*/ 1065076 w 3892106" name="connsiteX50"/>
                  <a:gd fmla="*/ 3168963 h 3753358" name="connsiteY50"/>
                  <a:gd fmla="*/ 1084032 w 3892106" name="connsiteX51"/>
                  <a:gd fmla="*/ 3176863 h 3753358" name="connsiteY51"/>
                  <a:gd fmla="*/ 1193623 w 3892106" name="connsiteX52"/>
                  <a:gd fmla="*/ 3222537 h 3753358" name="connsiteY52"/>
                  <a:gd fmla="*/ 1198811 w 3892106" name="connsiteX53"/>
                  <a:gd fmla="*/ 3210429 h 3753358" name="connsiteY53"/>
                  <a:gd fmla="*/ 866794 w 3892106" name="connsiteX54"/>
                  <a:gd fmla="*/ 3072056 h 3753358" name="connsiteY54"/>
                  <a:gd fmla="*/ 891003 w 3892106" name="connsiteX55"/>
                  <a:gd fmla="*/ 3013247 h 3753358" name="connsiteY55"/>
                  <a:gd fmla="*/ 890956 w 3892106" name="connsiteX56"/>
                  <a:gd fmla="*/ 3013372 h 3753358" name="connsiteY56"/>
                  <a:gd fmla="*/ 1201810 w 3892106" name="connsiteX57"/>
                  <a:gd fmla="*/ 3142780 h 3753358" name="connsiteY57"/>
                  <a:gd fmla="*/ 1181519 w 3892106" name="connsiteX58"/>
                  <a:gd fmla="*/ 3134324 h 3753358" name="connsiteY58"/>
                  <a:gd fmla="*/ 891003 w 3892106" name="connsiteX59"/>
                  <a:gd fmla="*/ 3013247 h 3753358" name="connsiteY59"/>
                  <a:gd fmla="*/ 915213 w 3892106" name="connsiteX60"/>
                  <a:gd fmla="*/ 2956168 h 3753358" name="connsiteY60"/>
                  <a:gd fmla="*/ 915133 w 3892106" name="connsiteX61"/>
                  <a:gd fmla="*/ 2956355 h 3753358" name="connsiteY61"/>
                  <a:gd fmla="*/ 1246747 w 3892106" name="connsiteX62"/>
                  <a:gd fmla="*/ 3094405 h 3753358" name="connsiteY62"/>
                  <a:gd fmla="*/ 1241755 w 3892106" name="connsiteX63"/>
                  <a:gd fmla="*/ 3106529 h 3753358" name="connsiteY63"/>
                  <a:gd fmla="*/ 1242042 w 3892106" name="connsiteX64"/>
                  <a:gd fmla="*/ 3106649 h 3753358" name="connsiteY64"/>
                  <a:gd fmla="*/ 1247230 w 3892106" name="connsiteX65"/>
                  <a:gd fmla="*/ 3094541 h 3753358" name="connsiteY65"/>
                  <a:gd fmla="*/ 915213 w 3892106" name="connsiteX66"/>
                  <a:gd fmla="*/ 2956168 h 3753358" name="connsiteY66"/>
                  <a:gd fmla="*/ 939422 w 3892106" name="connsiteX67"/>
                  <a:gd fmla="*/ 2899089 h 3753358" name="connsiteY67"/>
                  <a:gd fmla="*/ 939314 w 3892106" name="connsiteX68"/>
                  <a:gd fmla="*/ 2899340 h 3753358" name="connsiteY68"/>
                  <a:gd fmla="*/ 1270877 w 3892106" name="connsiteX69"/>
                  <a:gd fmla="*/ 3037369 h 3753358" name="connsiteY69"/>
                  <a:gd fmla="*/ 1265912 w 3892106" name="connsiteX70"/>
                  <a:gd fmla="*/ 3049428 h 3753358" name="connsiteY70"/>
                  <a:gd fmla="*/ 1266252 w 3892106" name="connsiteX71"/>
                  <a:gd fmla="*/ 3049570 h 3753358" name="connsiteY71"/>
                  <a:gd fmla="*/ 1271440 w 3892106" name="connsiteX72"/>
                  <a:gd fmla="*/ 3037462 h 3753358" name="connsiteY72"/>
                  <a:gd fmla="*/ 939422 w 3892106" name="connsiteX73"/>
                  <a:gd fmla="*/ 2899089 h 3753358" name="connsiteY73"/>
                  <a:gd fmla="*/ 956778 w 3892106" name="connsiteX74"/>
                  <a:gd fmla="*/ 2853969 h 3753358" name="connsiteY74"/>
                  <a:gd fmla="*/ 956715 w 3892106" name="connsiteX75"/>
                  <a:gd fmla="*/ 2854117 h 3753358" name="connsiteY75"/>
                  <a:gd fmla="*/ 1037774 w 3892106" name="connsiteX76"/>
                  <a:gd fmla="*/ 2887900 h 3753358" name="connsiteY76"/>
                  <a:gd fmla="*/ 1057380 w 3892106" name="connsiteX77"/>
                  <a:gd fmla="*/ 2896071 h 3753358" name="connsiteY77"/>
                  <a:gd fmla="*/ 2880651 w 3892106" name="connsiteX78"/>
                  <a:gd fmla="*/ 2849192 h 3753358" name="connsiteY78"/>
                  <a:gd fmla="*/ 2880007 w 3892106" name="connsiteX79"/>
                  <a:gd fmla="*/ 2849766 h 3753358" name="connsiteY79"/>
                  <a:gd fmla="*/ 2878630 w 3892106" name="connsiteX80"/>
                  <a:gd fmla="*/ 2851438 h 3753358" name="connsiteY80"/>
                  <a:gd fmla="*/ 961903 w 3892106" name="connsiteX81"/>
                  <a:gd fmla="*/ 2842010 h 3753358" name="connsiteY81"/>
                  <a:gd fmla="*/ 961808 w 3892106" name="connsiteX82"/>
                  <a:gd fmla="*/ 2842232 h 3753358" name="connsiteY82"/>
                  <a:gd fmla="*/ 1293545 w 3892106" name="connsiteX83"/>
                  <a:gd fmla="*/ 2980333 h 3753358" name="connsiteY83"/>
                  <a:gd fmla="*/ 1288567 w 3892106" name="connsiteX84"/>
                  <a:gd fmla="*/ 2992422 h 3753358" name="connsiteY84"/>
                  <a:gd fmla="*/ 1288732 w 3892106" name="connsiteX85"/>
                  <a:gd fmla="*/ 2992491 h 3753358" name="connsiteY85"/>
                  <a:gd fmla="*/ 1293920 w 3892106" name="connsiteX86"/>
                  <a:gd fmla="*/ 2980383 h 3753358" name="connsiteY86"/>
                  <a:gd fmla="*/ 961903 w 3892106" name="connsiteX87"/>
                  <a:gd fmla="*/ 2842010 h 3753358" name="connsiteY87"/>
                  <a:gd fmla="*/ 1069864 w 3892106" name="connsiteX88"/>
                  <a:gd fmla="*/ 2811476 h 3753358" name="connsiteY88"/>
                  <a:gd fmla="*/ 1321333 w 3892106" name="connsiteX89"/>
                  <a:gd fmla="*/ 2916716 h 3753358" name="connsiteY89"/>
                  <a:gd fmla="*/ 1316214 w 3892106" name="connsiteX90"/>
                  <a:gd fmla="*/ 2928415 h 3753358" name="connsiteY90"/>
                  <a:gd fmla="*/ 1315206 w 3892106" name="connsiteX91"/>
                  <a:gd fmla="*/ 2927995 h 3753358" name="connsiteY91"/>
                  <a:gd fmla="*/ 1316400 w 3892106" name="connsiteX92"/>
                  <a:gd fmla="*/ 2928493 h 3753358" name="connsiteY92"/>
                  <a:gd fmla="*/ 1321588 w 3892106" name="connsiteX93"/>
                  <a:gd fmla="*/ 2916386 h 3753358" name="connsiteY93"/>
                  <a:gd fmla="*/ 1099163 w 3892106" name="connsiteX94"/>
                  <a:gd fmla="*/ 2823686 h 3753358" name="connsiteY94"/>
                  <a:gd fmla="*/ 1013780 w 3892106" name="connsiteX95"/>
                  <a:gd fmla="*/ 2719203 h 3753358" name="connsiteY95"/>
                  <a:gd fmla="*/ 1013714 w 3892106" name="connsiteX96"/>
                  <a:gd fmla="*/ 2719381 h 3753358" name="connsiteY96"/>
                  <a:gd fmla="*/ 1345463 w 3892106" name="connsiteX97"/>
                  <a:gd fmla="*/ 2857488 h 3753358" name="connsiteY97"/>
                  <a:gd fmla="*/ 1340369 w 3892106" name="connsiteX98"/>
                  <a:gd fmla="*/ 2871314 h 3753358" name="connsiteY98"/>
                  <a:gd fmla="*/ 1340610 w 3892106" name="connsiteX99"/>
                  <a:gd fmla="*/ 2871414 h 3753358" name="connsiteY99"/>
                  <a:gd fmla="*/ 1345798 w 3892106" name="connsiteX100"/>
                  <a:gd fmla="*/ 2857577 h 3753358" name="connsiteY100"/>
                  <a:gd fmla="*/ 1013780 w 3892106" name="connsiteX101"/>
                  <a:gd fmla="*/ 2719203 h 3753358" name="connsiteY101"/>
                  <a:gd fmla="*/ 3140510 w 3892106" name="connsiteX102"/>
                  <a:gd fmla="*/ 2657747 h 3753358" name="connsiteY102"/>
                  <a:gd fmla="*/ 3140322 w 3892106" name="connsiteX103"/>
                  <a:gd fmla="*/ 2657879 h 3753358" name="connsiteY103"/>
                  <a:gd fmla="*/ 3140217 w 3892106" name="connsiteX104"/>
                  <a:gd fmla="*/ 2658136 h 3753358" name="connsiteY104"/>
                  <a:gd fmla="*/ 2929768 w 3892106" name="connsiteX105"/>
                  <a:gd fmla="*/ 3172647 h 3753358" name="connsiteY105"/>
                  <a:gd fmla="*/ 2928493 w 3892106" name="connsiteX106"/>
                  <a:gd fmla="*/ 3172647 h 3753358" name="connsiteY106"/>
                  <a:gd fmla="*/ 2940135 w 3892106" name="connsiteX107"/>
                  <a:gd fmla="*/ 3232544 h 3753358" name="connsiteY107"/>
                  <a:gd fmla="*/ 2949218 w 3892106" name="connsiteX108"/>
                  <a:gd fmla="*/ 3279659 h 3753358" name="connsiteY108"/>
                  <a:gd fmla="*/ 2949218 w 3892106" name="connsiteX109"/>
                  <a:gd fmla="*/ 3277930 h 3753358" name="connsiteY109"/>
                  <a:gd fmla="*/ 2950805 w 3892106" name="connsiteX110"/>
                  <a:gd fmla="*/ 3277930 h 3753358" name="connsiteY110"/>
                  <a:gd fmla="*/ 2950771 w 3892106" name="connsiteX111"/>
                  <a:gd fmla="*/ 3277792 h 3753358" name="connsiteY111"/>
                  <a:gd fmla="*/ 2930035 w 3892106" name="connsiteX112"/>
                  <a:gd fmla="*/ 3172294 h 3753358" name="connsiteY112"/>
                  <a:gd fmla="*/ 3103742 w 3892106" name="connsiteX113"/>
                  <a:gd fmla="*/ 2747632 h 3753358" name="connsiteY113"/>
                  <a:gd fmla="*/ 3258507 w 3892106" name="connsiteX114"/>
                  <a:gd fmla="*/ 2605212 h 3753358" name="connsiteY114"/>
                  <a:gd fmla="*/ 3292199 w 3892106" name="connsiteX115"/>
                  <a:gd fmla="*/ 2750156 h 3753358" name="connsiteY115"/>
                  <a:gd fmla="*/ 3298940 w 3892106" name="connsiteX116"/>
                  <a:gd fmla="*/ 2779154 h 3753358" name="connsiteY116"/>
                  <a:gd fmla="*/ 3308896 w 3892106" name="connsiteX117"/>
                  <a:gd fmla="*/ 2774438 h 3753358" name="connsiteY117"/>
                  <a:gd fmla="*/ 3359032 w 3892106" name="connsiteX118"/>
                  <a:gd fmla="*/ 2719114 h 3753358" name="connsiteY118"/>
                  <a:gd fmla="*/ 3364219 w 3892106" name="connsiteX119"/>
                  <a:gd fmla="*/ 2720843 h 3753358" name="connsiteY119"/>
                  <a:gd fmla="*/ 3362490 w 3892106" name="connsiteX120"/>
                  <a:gd fmla="*/ 2703554 h 3753358" name="connsiteY120"/>
                  <a:gd fmla="*/ 3384965 w 3892106" name="connsiteX121"/>
                  <a:gd fmla="*/ 2646501 h 3753358" name="connsiteY121"/>
                  <a:gd fmla="*/ 3442017 w 3892106" name="connsiteX122"/>
                  <a:gd fmla="*/ 2620568 h 3753358" name="connsiteY122"/>
                  <a:gd fmla="*/ 3481781 w 3892106" name="connsiteX123"/>
                  <a:gd fmla="*/ 2630942 h 3753358" name="connsiteY123"/>
                  <a:gd fmla="*/ 3499070 w 3892106" name="connsiteX124"/>
                  <a:gd fmla="*/ 2643044 h 3753358" name="connsiteY124"/>
                  <a:gd fmla="*/ 3514629 w 3892106" name="connsiteX125"/>
                  <a:gd fmla="*/ 2663790 h 3753358" name="connsiteY125"/>
                  <a:gd fmla="*/ 3535376 w 3892106" name="connsiteX126"/>
                  <a:gd fmla="*/ 2660332 h 3753358" name="connsiteY126"/>
                  <a:gd fmla="*/ 3609717 w 3892106" name="connsiteX127"/>
                  <a:gd fmla="*/ 2717385 h 3753358" name="connsiteY127"/>
                  <a:gd fmla="*/ 3680600 w 3892106" name="connsiteX128"/>
                  <a:gd fmla="*/ 2741590 h 3753358" name="connsiteY128"/>
                  <a:gd fmla="*/ 3697888 w 3892106" name="connsiteX129"/>
                  <a:gd fmla="*/ 2762336 h 3753358" name="connsiteY129"/>
                  <a:gd fmla="*/ 3706533 w 3892106" name="connsiteX130"/>
                  <a:gd fmla="*/ 2784811 h 3753358" name="connsiteY130"/>
                  <a:gd fmla="*/ 3708262 w 3892106" name="connsiteX131"/>
                  <a:gd fmla="*/ 2828033 h 3753358" name="connsiteY131"/>
                  <a:gd fmla="*/ 3703075 w 3892106" name="connsiteX132"/>
                  <a:gd fmla="*/ 2843593 h 3753358" name="connsiteY132"/>
                  <a:gd fmla="*/ 3312543 w 3892106" name="connsiteX133"/>
                  <a:gd fmla="*/ 2837676 h 3753358" name="connsiteY133"/>
                  <a:gd fmla="*/ 3314120 w 3892106" name="connsiteX134"/>
                  <a:gd fmla="*/ 2844461 h 3753358" name="connsiteY134"/>
                  <a:gd fmla="*/ 3362191 w 3892106" name="connsiteX135"/>
                  <a:gd fmla="*/ 3051259 h 3753358" name="connsiteY135"/>
                  <a:gd fmla="*/ 2976833 w 3892106" name="connsiteX136"/>
                  <a:gd fmla="*/ 3293299 h 3753358" name="connsiteY136"/>
                  <a:gd fmla="*/ 2978561 w 3892106" name="connsiteX137"/>
                  <a:gd fmla="*/ 3286384 h 3753358" name="connsiteY137"/>
                  <a:gd fmla="*/ 3255051 w 3892106" name="connsiteX138"/>
                  <a:gd fmla="*/ 2617314 h 3753358" name="connsiteY138"/>
                  <a:gd fmla="*/ 3256779 w 3892106" name="connsiteX139"/>
                  <a:gd fmla="*/ 2613857 h 3753358" name="connsiteY139"/>
                  <a:gd fmla="*/ 3256779 w 3892106" name="connsiteX140"/>
                  <a:gd fmla="*/ 2612128 h 3753358" name="connsiteY140"/>
                  <a:gd fmla="*/ 3256894 w 3892106" name="connsiteX141"/>
                  <a:gd fmla="*/ 2612013 h 3753358" name="connsiteY141"/>
                  <a:gd fmla="*/ 3258507 w 3892106" name="connsiteX142"/>
                  <a:gd fmla="*/ 2610399 h 3753358" name="connsiteY142"/>
                  <a:gd fmla="*/ 3258507 w 3892106" name="connsiteX143"/>
                  <a:gd fmla="*/ 2608670 h 3753358" name="connsiteY143"/>
                  <a:gd fmla="*/ 3258507 w 3892106" name="connsiteX144"/>
                  <a:gd fmla="*/ 2605212 h 3753358" name="connsiteY144"/>
                  <a:gd fmla="*/ 980601 w 3892106" name="connsiteX145"/>
                  <a:gd fmla="*/ 2563911 h 3753358" name="connsiteY145"/>
                  <a:gd fmla="*/ 698479 w 3892106" name="connsiteX146"/>
                  <a:gd fmla="*/ 3241920 h 3753358" name="connsiteY146"/>
                  <a:gd fmla="*/ 778096 w 3892106" name="connsiteX147"/>
                  <a:gd fmla="*/ 3274783 h 3753358" name="connsiteY147"/>
                  <a:gd fmla="*/ 823097 w 3892106" name="connsiteX148"/>
                  <a:gd fmla="*/ 3352616 h 3753358" name="connsiteY148"/>
                  <a:gd fmla="*/ 839892 w 3892106" name="connsiteX149"/>
                  <a:gd fmla="*/ 3359913 h 3753358" name="connsiteY149"/>
                  <a:gd fmla="*/ 862621 w 3892106" name="connsiteX150"/>
                  <a:gd fmla="*/ 3369788 h 3753358" name="connsiteY150"/>
                  <a:gd fmla="*/ 862869 w 3892106" name="connsiteX151"/>
                  <a:gd fmla="*/ 3369540 h 3753358" name="connsiteY151"/>
                  <a:gd fmla="*/ 823079 w 3892106" name="connsiteX152"/>
                  <a:gd fmla="*/ 3352221 h 3753358" name="connsiteY152"/>
                  <a:gd fmla="*/ 778100 w 3892106" name="connsiteX153"/>
                  <a:gd fmla="*/ 3274288 h 3753358" name="connsiteY153"/>
                  <a:gd fmla="*/ 778115 w 3892106" name="connsiteX154"/>
                  <a:gd fmla="*/ 3274226 h 3753358" name="connsiteY154"/>
                  <a:gd fmla="*/ 777359 w 3892106" name="connsiteX155"/>
                  <a:gd fmla="*/ 3273913 h 3753358" name="connsiteY155"/>
                  <a:gd fmla="*/ 699056 w 3892106" name="connsiteX156"/>
                  <a:gd fmla="*/ 3241563 h 3753358" name="connsiteY156"/>
                  <a:gd fmla="*/ 931309 w 3892106" name="connsiteX157"/>
                  <a:gd fmla="*/ 2682884 h 3753358" name="connsiteY157"/>
                  <a:gd fmla="*/ 980743 w 3892106" name="connsiteX158"/>
                  <a:gd fmla="*/ 2563970 h 3753358" name="connsiteY158"/>
                  <a:gd fmla="*/ 995043 w 3892106" name="connsiteX159"/>
                  <a:gd fmla="*/ 2509834 h 3753358" name="connsiteY159"/>
                  <a:gd fmla="*/ 1025602 w 3892106" name="connsiteX160"/>
                  <a:gd fmla="*/ 2515482 h 3753358" name="connsiteY160"/>
                  <a:gd fmla="*/ 1468690 w 3892106" name="connsiteX161"/>
                  <a:gd fmla="*/ 2700551 h 3753358" name="connsiteY161"/>
                  <a:gd fmla="*/ 1511960 w 3892106" name="connsiteX162"/>
                  <a:gd fmla="*/ 2802598 h 3753358" name="connsiteY162"/>
                  <a:gd fmla="*/ 1241954 w 3892106" name="connsiteX163"/>
                  <a:gd fmla="*/ 3449474 h 3753358" name="connsiteY163"/>
                  <a:gd fmla="*/ 1138105 w 3892106" name="connsiteX164"/>
                  <a:gd fmla="*/ 3492715 h 3753358" name="connsiteY164"/>
                  <a:gd fmla="*/ 978870 w 3892106" name="connsiteX165"/>
                  <a:gd fmla="*/ 3425260 h 3753358" name="connsiteY165"/>
                  <a:gd fmla="*/ 978870 w 3892106" name="connsiteX166"/>
                  <a:gd fmla="*/ 3418341 h 3753358" name="connsiteY166"/>
                  <a:gd fmla="*/ 1018679 w 3892106" name="connsiteX167"/>
                  <a:gd fmla="*/ 3433908 h 3753358" name="connsiteY167"/>
                  <a:gd fmla="*/ 1110412 w 3892106" name="connsiteX168"/>
                  <a:gd fmla="*/ 3413152 h 3753358" name="connsiteY168"/>
                  <a:gd fmla="*/ 1183106 w 3892106" name="connsiteX169"/>
                  <a:gd fmla="*/ 3444285 h 3753358" name="connsiteY169"/>
                  <a:gd fmla="*/ 1466959 w 3892106" name="connsiteX170"/>
                  <a:gd fmla="*/ 2766276 h 3753358" name="connsiteY170"/>
                  <a:gd fmla="*/ 1466730 w 3892106" name="connsiteX171"/>
                  <a:gd fmla="*/ 2766181 h 3753358" name="connsiteY171"/>
                  <a:gd fmla="*/ 1466292 w 3892106" name="connsiteX172"/>
                  <a:gd fmla="*/ 2767229 h 3753358" name="connsiteY172"/>
                  <a:gd fmla="*/ 1183248 w 3892106" name="connsiteX173"/>
                  <a:gd fmla="*/ 3443934 h 3753358" name="connsiteY173"/>
                  <a:gd fmla="*/ 1110619 w 3892106" name="connsiteX174"/>
                  <a:gd fmla="*/ 3412800 h 3753358" name="connsiteY174"/>
                  <a:gd fmla="*/ 1122724 w 3892106" name="connsiteX175"/>
                  <a:gd fmla="*/ 3395504 h 3753358" name="connsiteY175"/>
                  <a:gd fmla="*/ 1127911 w 3892106" name="connsiteX176"/>
                  <a:gd fmla="*/ 3381666 h 3753358" name="connsiteY176"/>
                  <a:gd fmla="*/ 788977 w 3892106" name="connsiteX177"/>
                  <a:gd fmla="*/ 3241563 h 3753358" name="connsiteY177"/>
                  <a:gd fmla="*/ 788968 w 3892106" name="connsiteX178"/>
                  <a:gd fmla="*/ 3241584 h 3753358" name="connsiteY178"/>
                  <a:gd fmla="*/ 793778 w 3892106" name="connsiteX179"/>
                  <a:gd fmla="*/ 3243574 h 3753358" name="connsiteY179"/>
                  <a:gd fmla="*/ 1127556 w 3892106" name="connsiteX180"/>
                  <a:gd fmla="*/ 3381663 h 3753358" name="connsiteY180"/>
                  <a:gd fmla="*/ 1122366 w 3892106" name="connsiteX181"/>
                  <a:gd fmla="*/ 3395518 h 3753358" name="connsiteY181"/>
                  <a:gd fmla="*/ 1110256 w 3892106" name="connsiteX182"/>
                  <a:gd fmla="*/ 3412837 h 3753358" name="connsiteY182"/>
                  <a:gd fmla="*/ 1018567 w 3892106" name="connsiteX183"/>
                  <a:gd fmla="*/ 3433619 h 3753358" name="connsiteY183"/>
                  <a:gd fmla="*/ 978777 w 3892106" name="connsiteX184"/>
                  <a:gd fmla="*/ 3418032 h 3753358" name="connsiteY184"/>
                  <a:gd fmla="*/ 978777 w 3892106" name="connsiteX185"/>
                  <a:gd fmla="*/ 3424960 h 3753358" name="connsiteY185"/>
                  <a:gd fmla="*/ 973587 w 3892106" name="connsiteX186"/>
                  <a:gd fmla="*/ 3450938 h 3753358" name="connsiteY186"/>
                  <a:gd fmla="*/ 881899 w 3892106" name="connsiteX187"/>
                  <a:gd fmla="*/ 3489038 h 3753358" name="connsiteY187"/>
                  <a:gd fmla="*/ 843839 w 3892106" name="connsiteX188"/>
                  <a:gd fmla="*/ 3397250 h 3753358" name="connsiteY188"/>
                  <a:gd fmla="*/ 857507 w 3892106" name="connsiteX189"/>
                  <a:gd fmla="*/ 3375015 h 3753358" name="connsiteY189"/>
                  <a:gd fmla="*/ 855172 w 3892106" name="connsiteX190"/>
                  <a:gd fmla="*/ 3374047 h 3753358" name="connsiteY190"/>
                  <a:gd fmla="*/ 695017 w 3892106" name="connsiteX191"/>
                  <a:gd fmla="*/ 3307646 h 3753358" name="connsiteY191"/>
                  <a:gd fmla="*/ 653478 w 3892106" name="connsiteX192"/>
                  <a:gd fmla="*/ 3205598 h 3753358" name="connsiteY192"/>
                  <a:gd fmla="*/ 923484 w 3892106" name="connsiteX193"/>
                  <a:gd fmla="*/ 2558722 h 3753358" name="connsiteY193"/>
                  <a:gd fmla="*/ 995043 w 3892106" name="connsiteX194"/>
                  <a:gd fmla="*/ 2509834 h 3753358" name="connsiteY194"/>
                  <a:gd fmla="*/ 2800220 w 3892106" name="connsiteX195"/>
                  <a:gd fmla="*/ 2399606 h 3753358" name="connsiteY195"/>
                  <a:gd fmla="*/ 2831576 w 3892106" name="connsiteX196"/>
                  <a:gd fmla="*/ 2399606 h 3753358" name="connsiteY196"/>
                  <a:gd fmla="*/ 3234672 w 3892106" name="connsiteX197"/>
                  <a:gd fmla="*/ 2565589 h 3753358" name="connsiteY197"/>
                  <a:gd fmla="*/ 3253702 w 3892106" name="connsiteX198"/>
                  <a:gd fmla="*/ 2582878 h 3753358" name="connsiteY198"/>
                  <a:gd fmla="*/ 3253702 w 3892106" name="connsiteX199"/>
                  <a:gd fmla="*/ 2584607 h 3753358" name="connsiteY199"/>
                  <a:gd fmla="*/ 3254900 w 3892106" name="connsiteX200"/>
                  <a:gd fmla="*/ 2584607 h 3753358" name="connsiteY200"/>
                  <a:gd fmla="*/ 3255432 w 3892106" name="connsiteX201"/>
                  <a:gd fmla="*/ 2584607 h 3753358" name="connsiteY201"/>
                  <a:gd fmla="*/ 3255432 w 3892106" name="connsiteX202"/>
                  <a:gd fmla="*/ 2586336 h 3753358" name="connsiteY202"/>
                  <a:gd fmla="*/ 3254900 w 3892106" name="connsiteX203"/>
                  <a:gd fmla="*/ 2586528 h 3753358" name="connsiteY203"/>
                  <a:gd fmla="*/ 3254900 w 3892106" name="connsiteX204"/>
                  <a:gd fmla="*/ 2587733 h 3753358" name="connsiteY204"/>
                  <a:gd fmla="*/ 3256628 w 3892106" name="connsiteX205"/>
                  <a:gd fmla="*/ 2589462 h 3753358" name="connsiteY205"/>
                  <a:gd fmla="*/ 3256628 w 3892106" name="connsiteX206"/>
                  <a:gd fmla="*/ 2591192 h 3753358" name="connsiteY206"/>
                  <a:gd fmla="*/ 3256628 w 3892106" name="connsiteX207"/>
                  <a:gd fmla="*/ 2592921 h 3753358" name="connsiteY207"/>
                  <a:gd fmla="*/ 3258356 w 3892106" name="connsiteX208"/>
                  <a:gd fmla="*/ 2596380 h 3753358" name="connsiteY208"/>
                  <a:gd fmla="*/ 3258356 w 3892106" name="connsiteX209"/>
                  <a:gd fmla="*/ 2598110 h 3753358" name="connsiteY209"/>
                  <a:gd fmla="*/ 3258356 w 3892106" name="connsiteX210"/>
                  <a:gd fmla="*/ 2599839 h 3753358" name="connsiteY210"/>
                  <a:gd fmla="*/ 3258356 w 3892106" name="connsiteX211"/>
                  <a:gd fmla="*/ 2601568 h 3753358" name="connsiteY211"/>
                  <a:gd fmla="*/ 3258356 w 3892106" name="connsiteX212"/>
                  <a:gd fmla="*/ 2603298 h 3753358" name="connsiteY212"/>
                  <a:gd fmla="*/ 3258356 w 3892106" name="connsiteX213"/>
                  <a:gd fmla="*/ 2605027 h 3753358" name="connsiteY213"/>
                  <a:gd fmla="*/ 3258356 w 3892106" name="connsiteX214"/>
                  <a:gd fmla="*/ 2608486 h 3753358" name="connsiteY214"/>
                  <a:gd fmla="*/ 3258356 w 3892106" name="connsiteX215"/>
                  <a:gd fmla="*/ 2610216 h 3753358" name="connsiteY215"/>
                  <a:gd fmla="*/ 3256628 w 3892106" name="connsiteX216"/>
                  <a:gd fmla="*/ 2611945 h 3753358" name="connsiteY216"/>
                  <a:gd fmla="*/ 3256628 w 3892106" name="connsiteX217"/>
                  <a:gd fmla="*/ 2613675 h 3753358" name="connsiteY217"/>
                  <a:gd fmla="*/ 3254900 w 3892106" name="connsiteX218"/>
                  <a:gd fmla="*/ 2617134 h 3753358" name="connsiteY218"/>
                  <a:gd fmla="*/ 2978419 w 3892106" name="connsiteX219"/>
                  <a:gd fmla="*/ 3286440 h 3753358" name="connsiteY219"/>
                  <a:gd fmla="*/ 2976691 w 3892106" name="connsiteX220"/>
                  <a:gd fmla="*/ 3293357 h 3753358" name="connsiteY220"/>
                  <a:gd fmla="*/ 2971507 w 3892106" name="connsiteX221"/>
                  <a:gd fmla="*/ 3298546 h 3753358" name="connsiteY221"/>
                  <a:gd fmla="*/ 2966323 w 3892106" name="connsiteX222"/>
                  <a:gd fmla="*/ 3303734 h 3753358" name="connsiteY222"/>
                  <a:gd fmla="*/ 2964595 w 3892106" name="connsiteX223"/>
                  <a:gd fmla="*/ 3303734 h 3753358" name="connsiteY223"/>
                  <a:gd fmla="*/ 2959411 w 3892106" name="connsiteX224"/>
                  <a:gd fmla="*/ 3307193 h 3753358" name="connsiteY224"/>
                  <a:gd fmla="*/ 2957812 w 3892106" name="connsiteX225"/>
                  <a:gd fmla="*/ 3305593 h 3753358" name="connsiteY225"/>
                  <a:gd fmla="*/ 2956138 w 3892106" name="connsiteX226"/>
                  <a:gd fmla="*/ 3305593 h 3753358" name="connsiteY226"/>
                  <a:gd fmla="*/ 2959598 w 3892106" name="connsiteX227"/>
                  <a:gd fmla="*/ 3309051 h 3753358" name="connsiteY227"/>
                  <a:gd fmla="*/ 2926727 w 3892106" name="connsiteX228"/>
                  <a:gd fmla="*/ 3310780 h 3753358" name="connsiteY228"/>
                  <a:gd fmla="*/ 2523632 w 3892106" name="connsiteX229"/>
                  <a:gd fmla="*/ 3144798 h 3753358" name="connsiteY229"/>
                  <a:gd fmla="*/ 2502872 w 3892106" name="connsiteX230"/>
                  <a:gd fmla="*/ 3089470 h 3753358" name="connsiteY230"/>
                  <a:gd fmla="*/ 2525906 w 3892106" name="connsiteX231"/>
                  <a:gd fmla="*/ 3033438 h 3753358" name="connsiteY231"/>
                  <a:gd fmla="*/ 2535948 w 3892106" name="connsiteX232"/>
                  <a:gd fmla="*/ 3009012 h 3753358" name="connsiteY232"/>
                  <a:gd fmla="*/ 2519424 w 3892106" name="connsiteX233"/>
                  <a:gd fmla="*/ 3023197 h 3753358" name="connsiteY233"/>
                  <a:gd fmla="*/ 2436787 w 3892106" name="connsiteX234"/>
                  <a:gd fmla="*/ 3072344 h 3753358" name="connsiteY234"/>
                  <a:gd fmla="*/ 2456474 w 3892106" name="connsiteX235"/>
                  <a:gd fmla="*/ 3144848 h 3753358" name="connsiteY235"/>
                  <a:gd fmla="*/ 2454935 w 3892106" name="connsiteX236"/>
                  <a:gd fmla="*/ 3160459 h 3753358" name="connsiteY236"/>
                  <a:gd fmla="*/ 2473904 w 3892106" name="connsiteX237"/>
                  <a:gd fmla="*/ 3165797 h 3753358" name="connsiteY237"/>
                  <a:gd fmla="*/ 2551353 w 3892106" name="connsiteX238"/>
                  <a:gd fmla="*/ 3253846 h 3753358" name="connsiteY238"/>
                  <a:gd fmla="*/ 2507788 w 3892106" name="connsiteX239"/>
                  <a:gd fmla="*/ 3416911 h 3753358" name="connsiteY239"/>
                  <a:gd fmla="*/ 2456631 w 3892106" name="connsiteX240"/>
                  <a:gd fmla="*/ 3446418 h 3753358" name="connsiteY240"/>
                  <a:gd fmla="*/ 2438515 w 3892106" name="connsiteX241"/>
                  <a:gd fmla="*/ 3501419 h 3753358" name="connsiteY241"/>
                  <a:gd fmla="*/ 2151608 w 3892106" name="connsiteX242"/>
                  <a:gd fmla="*/ 3589657 h 3753358" name="connsiteY242"/>
                  <a:gd fmla="*/ 2141753 w 3892106" name="connsiteX243"/>
                  <a:gd fmla="*/ 3581495 h 3753358" name="connsiteY243"/>
                  <a:gd fmla="*/ 2128633 w 3892106" name="connsiteX244"/>
                  <a:gd fmla="*/ 3600864 h 3753358" name="connsiteY244"/>
                  <a:gd fmla="*/ 2053311 w 3892106" name="connsiteX245"/>
                  <a:gd fmla="*/ 3712071 h 3753358" name="connsiteY245"/>
                  <a:gd fmla="*/ 1925309 w 3892106" name="connsiteX246"/>
                  <a:gd fmla="*/ 3738009 h 3753358" name="connsiteY246"/>
                  <a:gd fmla="*/ 1425409 w 3892106" name="connsiteX247"/>
                  <a:gd fmla="*/ 3399092 h 3753358" name="connsiteY247"/>
                  <a:gd fmla="*/ 1401193 w 3892106" name="connsiteX248"/>
                  <a:gd fmla="*/ 3269404 h 3753358" name="connsiteY248"/>
                  <a:gd fmla="*/ 1513627 w 3892106" name="connsiteX249"/>
                  <a:gd fmla="*/ 3103404 h 3753358" name="connsiteY249"/>
                  <a:gd fmla="*/ 1641629 w 3892106" name="connsiteX250"/>
                  <a:gd fmla="*/ 3077467 h 3753358" name="connsiteY250"/>
                  <a:gd fmla="*/ 2019483 w 3892106" name="connsiteX251"/>
                  <a:gd fmla="*/ 3333640 h 3753358" name="connsiteY251"/>
                  <a:gd fmla="*/ 2048263 w 3892106" name="connsiteX252"/>
                  <a:gd fmla="*/ 3353153 h 3753358" name="connsiteY252"/>
                  <a:gd fmla="*/ 2050425 w 3892106" name="connsiteX253"/>
                  <a:gd fmla="*/ 3342328 h 3753358" name="connsiteY253"/>
                  <a:gd fmla="*/ 2066918 w 3892106" name="connsiteX254"/>
                  <a:gd fmla="*/ 3302453 h 3753358" name="connsiteY254"/>
                  <a:gd fmla="*/ 2286420 w 3892106" name="connsiteX255"/>
                  <a:gd fmla="*/ 3195184 h 3753358" name="connsiteY255"/>
                  <a:gd fmla="*/ 2416046 w 3892106" name="connsiteX256"/>
                  <a:gd fmla="*/ 2949504 h 3753358" name="connsiteY256"/>
                  <a:gd fmla="*/ 2505533 w 3892106" name="connsiteX257"/>
                  <a:gd fmla="*/ 2887246 h 3753358" name="connsiteY257"/>
                  <a:gd fmla="*/ 2521476 w 3892106" name="connsiteX258"/>
                  <a:gd fmla="*/ 2890679 h 3753358" name="connsiteY258"/>
                  <a:gd fmla="*/ 2550210 w 3892106" name="connsiteX259"/>
                  <a:gd fmla="*/ 2948639 h 3753358" name="connsiteY259"/>
                  <a:gd fmla="*/ 2546999 w 3892106" name="connsiteX260"/>
                  <a:gd fmla="*/ 2982130 h 3753358" name="connsiteY260"/>
                  <a:gd fmla="*/ 2551829 w 3892106" name="connsiteX261"/>
                  <a:gd fmla="*/ 2970382 h 3753358" name="connsiteY261"/>
                  <a:gd fmla="*/ 2777945 w 3892106" name="connsiteX262"/>
                  <a:gd fmla="*/ 2420354 h 3753358" name="connsiteY262"/>
                  <a:gd fmla="*/ 2800220 w 3892106" name="connsiteX263"/>
                  <a:gd fmla="*/ 2399606 h 3753358" name="connsiteY263"/>
                  <a:gd fmla="*/ 238382 w 3892106" name="connsiteX264"/>
                  <a:gd fmla="*/ 2320033 h 3753358" name="connsiteY264"/>
                  <a:gd fmla="*/ 271287 w 3892106" name="connsiteX265"/>
                  <a:gd fmla="*/ 2402662 h 3753358" name="connsiteY265"/>
                  <a:gd fmla="*/ 359766 w 3892106" name="connsiteX266"/>
                  <a:gd fmla="*/ 2423137 h 3753358" name="connsiteY266"/>
                  <a:gd fmla="*/ 290299 w 3892106" name="connsiteX267"/>
                  <a:gd fmla="*/ 2480904 h 3753358" name="connsiteY267"/>
                  <a:gd fmla="*/ 297611 w 3892106" name="connsiteX268"/>
                  <a:gd fmla="*/ 2570845 h 3753358" name="connsiteY268"/>
                  <a:gd fmla="*/ 221563 w 3892106" name="connsiteX269"/>
                  <a:gd fmla="*/ 2521853 h 3753358" name="connsiteY269"/>
                  <a:gd fmla="*/ 138203 w 3892106" name="connsiteX270"/>
                  <a:gd fmla="*/ 2556952 h 3753358" name="connsiteY270"/>
                  <a:gd fmla="*/ 160871 w 3892106" name="connsiteX271"/>
                  <a:gd fmla="*/ 2469935 h 3753358" name="connsiteY271"/>
                  <a:gd fmla="*/ 101642 w 3892106" name="connsiteX272"/>
                  <a:gd fmla="*/ 2402662 h 3753358" name="connsiteY272"/>
                  <a:gd fmla="*/ 191583 w 3892106" name="connsiteX273"/>
                  <a:gd fmla="*/ 2396081 h 3753358" name="connsiteY273"/>
                  <a:gd fmla="*/ 3533737 w 3892106" name="connsiteX274"/>
                  <a:gd fmla="*/ 2190127 h 3753358" name="connsiteY274"/>
                  <a:gd fmla="*/ 3557898 w 3892106" name="connsiteX275"/>
                  <a:gd fmla="*/ 2205567 h 3753358" name="connsiteY275"/>
                  <a:gd fmla="*/ 3542366 w 3892106" name="connsiteX276"/>
                  <a:gd fmla="*/ 2229585 h 3753358" name="connsiteY276"/>
                  <a:gd fmla="*/ 3518206 w 3892106" name="connsiteX277"/>
                  <a:gd fmla="*/ 2214145 h 3753358" name="connsiteY277"/>
                  <a:gd fmla="*/ 3533737 w 3892106" name="connsiteX278"/>
                  <a:gd fmla="*/ 2190127 h 3753358" name="connsiteY278"/>
                  <a:gd fmla="*/ 728041 w 3892106" name="connsiteX279"/>
                  <a:gd fmla="*/ 2179314 h 3753358" name="connsiteY279"/>
                  <a:gd fmla="*/ 715920 w 3892106" name="connsiteX280"/>
                  <a:gd fmla="*/ 2385141 h 3753358" name="connsiteY280"/>
                  <a:gd fmla="*/ 672353 w 3892106" name="connsiteX281"/>
                  <a:gd fmla="*/ 2497312 h 3753358" name="connsiteY281"/>
                  <a:gd fmla="*/ 648436 w 3892106" name="connsiteX282"/>
                  <a:gd fmla="*/ 2555271 h 3753358" name="connsiteY282"/>
                  <a:gd fmla="*/ 653053 w 3892106" name="connsiteX283"/>
                  <a:gd fmla="*/ 2559185 h 3753358" name="connsiteY283"/>
                  <a:gd fmla="*/ 653917 w 3892106" name="connsiteX284"/>
                  <a:gd fmla="*/ 2573913 h 3753358" name="connsiteY284"/>
                  <a:gd fmla="*/ 652188 w 3892106" name="connsiteX285"/>
                  <a:gd fmla="*/ 2580844 h 3753358" name="connsiteY285"/>
                  <a:gd fmla="*/ 642029 w 3892106" name="connsiteX286"/>
                  <a:gd fmla="*/ 2592106 h 3753358" name="connsiteY286"/>
                  <a:gd fmla="*/ 632790 w 3892106" name="connsiteX287"/>
                  <a:gd fmla="*/ 2592676 h 3753358" name="connsiteY287"/>
                  <a:gd fmla="*/ 618196 w 3892106" name="connsiteX288"/>
                  <a:gd fmla="*/ 2627409 h 3753358" name="connsiteY288"/>
                  <a:gd fmla="*/ 614681 w 3892106" name="connsiteX289"/>
                  <a:gd fmla="*/ 2635685 h 3753358" name="connsiteY289"/>
                  <a:gd fmla="*/ 616456 w 3892106" name="connsiteX290"/>
                  <a:gd fmla="*/ 2636538 h 3753358" name="connsiteY290"/>
                  <a:gd fmla="*/ 711182 w 3892106" name="connsiteX291"/>
                  <a:gd fmla="*/ 2899031 h 3753358" name="connsiteY291"/>
                  <a:gd fmla="*/ 429196 w 3892106" name="connsiteX292"/>
                  <a:gd fmla="*/ 3035626 h 3753358" name="connsiteY292"/>
                  <a:gd fmla="*/ 294257 w 3892106" name="connsiteX293"/>
                  <a:gd fmla="*/ 2753790 h 3753358" name="connsiteY293"/>
                  <a:gd fmla="*/ 532481 w 3892106" name="connsiteX294"/>
                  <a:gd fmla="*/ 2606895 h 3753358" name="connsiteY294"/>
                  <a:gd fmla="*/ 534057 w 3892106" name="connsiteX295"/>
                  <a:gd fmla="*/ 2607266 h 3753358" name="connsiteY295"/>
                  <a:gd fmla="*/ 536244 w 3892106" name="connsiteX296"/>
                  <a:gd fmla="*/ 2599363 h 3753358" name="connsiteY296"/>
                  <a:gd fmla="*/ 546185 w 3892106" name="connsiteX297"/>
                  <a:gd fmla="*/ 2563947 h 3753358" name="connsiteY297"/>
                  <a:gd fmla="*/ 544974 w 3892106" name="connsiteX298"/>
                  <a:gd fmla="*/ 2563517 h 3753358" name="connsiteY298"/>
                  <a:gd fmla="*/ 532869 w 3892106" name="connsiteX299"/>
                  <a:gd fmla="*/ 2539259 h 3753358" name="connsiteY299"/>
                  <a:gd fmla="*/ 536328 w 3892106" name="connsiteX300"/>
                  <a:gd fmla="*/ 2532329 h 3753358" name="connsiteY300"/>
                  <a:gd fmla="*/ 545839 w 3892106" name="connsiteX301"/>
                  <a:gd fmla="*/ 2521066 h 3753358" name="connsiteY301"/>
                  <a:gd fmla="*/ 558520 w 3892106" name="connsiteX302"/>
                  <a:gd fmla="*/ 2520319 h 3753358" name="connsiteY302"/>
                  <a:gd fmla="*/ 574759 w 3892106" name="connsiteX303"/>
                  <a:gd fmla="*/ 2463798 h 3753358" name="connsiteY303"/>
                  <a:gd fmla="*/ 610293 w 3892106" name="connsiteX304"/>
                  <a:gd fmla="*/ 2348818 h 3753358" name="connsiteY304"/>
                  <a:gd fmla="*/ 728041 w 3892106" name="connsiteX305"/>
                  <a:gd fmla="*/ 2179314 h 3753358" name="connsiteY305"/>
                  <a:gd fmla="*/ 3784577 w 3892106" name="connsiteX306"/>
                  <a:gd fmla="*/ 2141877 h 3753358" name="connsiteY306"/>
                  <a:gd fmla="*/ 3786309 w 3892106" name="connsiteX307"/>
                  <a:gd fmla="*/ 2141877 h 3753358" name="connsiteY307"/>
                  <a:gd fmla="*/ 3805357 w 3892106" name="connsiteX308"/>
                  <a:gd fmla="*/ 2155696 h 3753358" name="connsiteY308"/>
                  <a:gd fmla="*/ 3765530 w 3892106" name="connsiteX309"/>
                  <a:gd fmla="*/ 2359523 h 3753358" name="connsiteY309"/>
                  <a:gd fmla="*/ 3592371 w 3892106" name="connsiteX310"/>
                  <a:gd fmla="*/ 2476982 h 3753358" name="connsiteY310"/>
                  <a:gd fmla="*/ 3571592 w 3892106" name="connsiteX311"/>
                  <a:gd fmla="*/ 2463163 h 3753358" name="connsiteY311"/>
                  <a:gd fmla="*/ 3585445 w 3892106" name="connsiteX312"/>
                  <a:gd fmla="*/ 2442435 h 3753358" name="connsiteY312"/>
                  <a:gd fmla="*/ 3736093 w 3892106" name="connsiteX313"/>
                  <a:gd fmla="*/ 2340522 h 3753358" name="connsiteY313"/>
                  <a:gd fmla="*/ 3770725 w 3892106" name="connsiteX314"/>
                  <a:gd fmla="*/ 2162605 h 3753358" name="connsiteY314"/>
                  <a:gd fmla="*/ 3784577 w 3892106" name="connsiteX315"/>
                  <a:gd fmla="*/ 2141877 h 3753358" name="connsiteY315"/>
                  <a:gd fmla="*/ 3865650 w 3892106" name="connsiteX316"/>
                  <a:gd fmla="*/ 2124063 h 3753358" name="connsiteY316"/>
                  <a:gd fmla="*/ 3884692 w 3892106" name="connsiteX317"/>
                  <a:gd fmla="*/ 2139637 h 3753358" name="connsiteY317"/>
                  <a:gd fmla="*/ 3609451 w 3892106" name="connsiteX318"/>
                  <a:gd fmla="*/ 2556684 h 3753358" name="connsiteY318"/>
                  <a:gd fmla="*/ 3586947 w 3892106" name="connsiteX319"/>
                  <a:gd fmla="*/ 2542840 h 3753358" name="connsiteY319"/>
                  <a:gd fmla="*/ 3600796 w 3892106" name="connsiteX320"/>
                  <a:gd fmla="*/ 2522074 h 3753358" name="connsiteY320"/>
                  <a:gd fmla="*/ 3850070 w 3892106" name="connsiteX321"/>
                  <a:gd fmla="*/ 2146559 h 3753358" name="connsiteY321"/>
                  <a:gd fmla="*/ 3863919 w 3892106" name="connsiteX322"/>
                  <a:gd fmla="*/ 2125793 h 3753358" name="connsiteY322"/>
                  <a:gd fmla="*/ 3865650 w 3892106" name="connsiteX323"/>
                  <a:gd fmla="*/ 2124063 h 3753358" name="connsiteY323"/>
                  <a:gd fmla="*/ 3663459 w 3892106" name="connsiteX324"/>
                  <a:gd fmla="*/ 1876907 h 3753358" name="connsiteY324"/>
                  <a:gd fmla="*/ 3664921 w 3892106" name="connsiteX325"/>
                  <a:gd fmla="*/ 1932480 h 3753358" name="connsiteY325"/>
                  <a:gd fmla="*/ 3180847 w 3892106" name="connsiteX326"/>
                  <a:gd fmla="*/ 1947836 h 3753358" name="connsiteY326"/>
                  <a:gd fmla="*/ 3182309 w 3892106" name="connsiteX327"/>
                  <a:gd fmla="*/ 2003409 h 3753358" name="connsiteY327"/>
                  <a:gd fmla="*/ 3673695 w 3892106" name="connsiteX328"/>
                  <a:gd fmla="*/ 1987322 h 3753358" name="connsiteY328"/>
                  <a:gd fmla="*/ 3677351 w 3892106" name="connsiteX329"/>
                  <a:gd fmla="*/ 2091157 h 3753358" name="connsiteY329"/>
                  <a:gd fmla="*/ 3185965 w 3892106" name="connsiteX330"/>
                  <a:gd fmla="*/ 2107244 h 3753358" name="connsiteY330"/>
                  <a:gd fmla="*/ 3187428 w 3892106" name="connsiteX331"/>
                  <a:gd fmla="*/ 2148193 h 3753358" name="connsiteY331"/>
                  <a:gd fmla="*/ 3443358 w 3892106" name="connsiteX332"/>
                  <a:gd fmla="*/ 2140150 h 3753358" name="connsiteY332"/>
                  <a:gd fmla="*/ 3447014 w 3892106" name="connsiteX333"/>
                  <a:gd fmla="*/ 2250565 h 3753358" name="connsiteY333"/>
                  <a:gd fmla="*/ 3191084 w 3892106" name="connsiteX334"/>
                  <a:gd fmla="*/ 2259340 h 3753358" name="connsiteY334"/>
                  <a:gd fmla="*/ 3192546 w 3892106" name="connsiteX335"/>
                  <a:gd fmla="*/ 2301020 h 3753358" name="connsiteY335"/>
                  <a:gd fmla="*/ 3535525 w 3892106" name="connsiteX336"/>
                  <a:gd fmla="*/ 2289977 h 3753358" name="connsiteY336"/>
                  <a:gd fmla="*/ 3535559 w 3892106" name="connsiteX337"/>
                  <a:gd fmla="*/ 2289717 h 3753358" name="connsiteY337"/>
                  <a:gd fmla="*/ 3547658 w 3892106" name="connsiteX338"/>
                  <a:gd fmla="*/ 2281921 h 3753358" name="connsiteY338"/>
                  <a:gd fmla="*/ 3592595 w 3892106" name="connsiteX339"/>
                  <a:gd fmla="*/ 2250739 h 3753358" name="connsiteY339"/>
                  <a:gd fmla="*/ 3602966 w 3892106" name="connsiteX340"/>
                  <a:gd fmla="*/ 2197037 h 3753358" name="connsiteY340"/>
                  <a:gd fmla="*/ 3616792 w 3892106" name="connsiteX341"/>
                  <a:gd fmla="*/ 2176249 h 3753358" name="connsiteY341"/>
                  <a:gd fmla="*/ 3620249 w 3892106" name="connsiteX342"/>
                  <a:gd fmla="*/ 2176249 h 3753358" name="connsiteY342"/>
                  <a:gd fmla="*/ 3637533 w 3892106" name="connsiteX343"/>
                  <a:gd fmla="*/ 2190108 h 3753358" name="connsiteY343"/>
                  <a:gd fmla="*/ 3621978 w 3892106" name="connsiteX344"/>
                  <a:gd fmla="*/ 2271527 h 3753358" name="connsiteY344"/>
                  <a:gd fmla="*/ 3592811 w 3892106" name="connsiteX345"/>
                  <a:gd fmla="*/ 2301193 h 3753358" name="connsiteY345"/>
                  <a:gd fmla="*/ 3579270 w 3892106" name="connsiteX346"/>
                  <a:gd fmla="*/ 2306638 h 3753358" name="connsiteY346"/>
                  <a:gd fmla="*/ 3580866 w 3892106" name="connsiteX347"/>
                  <a:gd fmla="*/ 2351968 h 3753358" name="connsiteY347"/>
                  <a:gd fmla="*/ 3622786 w 3892106" name="connsiteX348"/>
                  <a:gd fmla="*/ 2333873 h 3753358" name="connsiteY348"/>
                  <a:gd fmla="*/ 3685582 w 3892106" name="connsiteX349"/>
                  <a:gd fmla="*/ 2179448 h 3753358" name="connsiteY349"/>
                  <a:gd fmla="*/ 3699428 w 3892106" name="connsiteX350"/>
                  <a:gd fmla="*/ 2158696 h 3753358" name="connsiteY350"/>
                  <a:gd fmla="*/ 3701159 w 3892106" name="connsiteX351"/>
                  <a:gd fmla="*/ 2158696 h 3753358" name="connsiteY351"/>
                  <a:gd fmla="*/ 3720198 w 3892106" name="connsiteX352"/>
                  <a:gd fmla="*/ 2172531 h 3753358" name="connsiteY352"/>
                  <a:gd fmla="*/ 3642799 w 3892106" name="connsiteX353"/>
                  <a:gd fmla="*/ 2363191 h 3753358" name="connsiteY353"/>
                  <a:gd fmla="*/ 3582170 w 3892106" name="connsiteX354"/>
                  <a:gd fmla="*/ 2389021 h 3753358" name="connsiteY354"/>
                  <a:gd fmla="*/ 3582290 w 3892106" name="connsiteX355"/>
                  <a:gd fmla="*/ 2392423 h 3753358" name="connsiteY355"/>
                  <a:gd fmla="*/ 3194740 w 3892106" name="connsiteX356"/>
                  <a:gd fmla="*/ 2404123 h 3753358" name="connsiteY356"/>
                  <a:gd fmla="*/ 3194740 w 3892106" name="connsiteX357"/>
                  <a:gd fmla="*/ 2404124 h 3753358" name="connsiteY357"/>
                  <a:gd fmla="*/ 3196202 w 3892106" name="connsiteX358"/>
                  <a:gd fmla="*/ 2425330 h 3753358" name="connsiteY358"/>
                  <a:gd fmla="*/ 3140629 w 3892106" name="connsiteX359"/>
                  <a:gd fmla="*/ 2426792 h 3753358" name="connsiteY359"/>
                  <a:gd fmla="*/ 3123811 w 3892106" name="connsiteX360"/>
                  <a:gd fmla="*/ 1894456 h 3753358" name="connsiteY360"/>
                  <a:gd fmla="*/ 3168416 w 3892106" name="connsiteX361"/>
                  <a:gd fmla="*/ 1892263 h 3753358" name="connsiteY361"/>
                  <a:gd fmla="*/ 482695 w 3892106" name="connsiteX362"/>
                  <a:gd fmla="*/ 1842434 h 3753358" name="connsiteY362"/>
                  <a:gd fmla="*/ 638032 w 3892106" name="connsiteX363"/>
                  <a:gd fmla="*/ 1890875 h 3753358" name="connsiteY363"/>
                  <a:gd fmla="*/ 665685 w 3892106" name="connsiteX364"/>
                  <a:gd fmla="*/ 2190173 h 3753358" name="connsiteY364"/>
                  <a:gd fmla="*/ 366679 w 3892106" name="connsiteX365"/>
                  <a:gd fmla="*/ 2217854 h 3753358" name="connsiteY365"/>
                  <a:gd fmla="*/ 339025 w 3892106" name="connsiteX366"/>
                  <a:gd fmla="*/ 1918556 h 3753358" name="connsiteY366"/>
                  <a:gd fmla="*/ 482695 w 3892106" name="connsiteX367"/>
                  <a:gd fmla="*/ 1842434 h 3753358" name="connsiteY367"/>
                  <a:gd fmla="*/ 87818 w 3892106" name="connsiteX368"/>
                  <a:gd fmla="*/ 1743696 h 3753358" name="connsiteY368"/>
                  <a:gd fmla="*/ 224486 w 3892106" name="connsiteX369"/>
                  <a:gd fmla="*/ 1842273 h 3753358" name="connsiteY369"/>
                  <a:gd fmla="*/ 89548 w 3892106" name="connsiteX370"/>
                  <a:gd fmla="*/ 1944309 h 3753358" name="connsiteY370"/>
                  <a:gd fmla="*/ 89548 w 3892106" name="connsiteX371"/>
                  <a:gd fmla="*/ 1844003 h 3753358" name="connsiteY371"/>
                  <a:gd fmla="*/ 87818 w 3892106" name="connsiteX372"/>
                  <a:gd fmla="*/ 1743696 h 3753358" name="connsiteY372"/>
                  <a:gd fmla="*/ 3656 w 3892106" name="connsiteX373"/>
                  <a:gd fmla="*/ 1411845 h 3753358" name="connsiteY373"/>
                  <a:gd fmla="*/ 1008364 w 3892106" name="connsiteX374"/>
                  <a:gd fmla="*/ 1722618 h 3753358" name="connsiteY374"/>
                  <a:gd fmla="*/ 980577 w 3892106" name="connsiteX375"/>
                  <a:gd fmla="*/ 1818409 h 3753358" name="connsiteY375"/>
                  <a:gd fmla="*/ 396325 w 3892106" name="connsiteX376"/>
                  <a:gd fmla="*/ 1627558 h 3753358" name="connsiteY376"/>
                  <a:gd fmla="*/ 352452 w 3892106" name="connsiteX377"/>
                  <a:gd fmla="*/ 1774535 h 3753358" name="connsiteY377"/>
                  <a:gd fmla="*/ 3518101 w 3892106" name="connsiteX378"/>
                  <a:gd fmla="*/ 1299047 h 3753358" name="connsiteY378"/>
                  <a:gd fmla="*/ 3744624 w 3892106" name="connsiteX379"/>
                  <a:gd fmla="*/ 1415196 h 3753358" name="connsiteY379"/>
                  <a:gd fmla="*/ 3720427 w 3892106" name="connsiteX380"/>
                  <a:gd fmla="*/ 1726223 h 3753358" name="connsiteY380"/>
                  <a:gd fmla="*/ 3419692 w 3892106" name="connsiteX381"/>
                  <a:gd fmla="*/ 1638098 h 3753358" name="connsiteY381"/>
                  <a:gd fmla="*/ 3374755 w 3892106" name="connsiteX382"/>
                  <a:gd fmla="*/ 1530967 h 3753358" name="connsiteY382"/>
                  <a:gd fmla="*/ 3322904 w 3892106" name="connsiteX383"/>
                  <a:gd fmla="*/ 1479129 h 3753358" name="connsiteY383"/>
                  <a:gd fmla="*/ 3307349 w 3892106" name="connsiteX384"/>
                  <a:gd fmla="*/ 1434203 h 3753358" name="connsiteY384"/>
                  <a:gd fmla="*/ 3371298 w 3892106" name="connsiteX385"/>
                  <a:gd fmla="*/ 1461850 h 3753358" name="connsiteY385"/>
                  <a:gd fmla="*/ 3443889 w 3892106" name="connsiteX386"/>
                  <a:gd fmla="*/ 1327072 h 3753358" name="connsiteY386"/>
                  <a:gd fmla="*/ 3518101 w 3892106" name="connsiteX387"/>
                  <a:gd fmla="*/ 1299047 h 3753358" name="connsiteY387"/>
                  <a:gd fmla="*/ 3110793 w 3892106" name="connsiteX388"/>
                  <a:gd fmla="*/ 1265949 h 3753358" name="connsiteY388"/>
                  <a:gd fmla="*/ 3132164 w 3892106" name="connsiteX389"/>
                  <a:gd fmla="*/ 1270057 h 3753358" name="connsiteY389"/>
                  <a:gd fmla="*/ 3133891 w 3892106" name="connsiteX390"/>
                  <a:gd fmla="*/ 1270057 h 3753358" name="connsiteY390"/>
                  <a:gd fmla="*/ 3158069 w 3892106" name="connsiteX391"/>
                  <a:gd fmla="*/ 1282166 h 3753358" name="connsiteY391"/>
                  <a:gd fmla="*/ 3182246 w 3892106" name="connsiteX392"/>
                  <a:gd fmla="*/ 1320221 h 3753358" name="connsiteY392"/>
                  <a:gd fmla="*/ 3182246 w 3892106" name="connsiteX393"/>
                  <a:gd fmla="*/ 1363466 h 3753358" name="connsiteY393"/>
                  <a:gd fmla="*/ 3087264 w 3892106" name="connsiteX394"/>
                  <a:gd fmla="*/ 1413630 h 3753358" name="connsiteY394"/>
                  <a:gd fmla="*/ 3037182 w 3892106" name="connsiteX395"/>
                  <a:gd fmla="*/ 1318491 h 3753358" name="connsiteY395"/>
                  <a:gd fmla="*/ 3090718 w 3892106" name="connsiteX396"/>
                  <a:gd fmla="*/ 1268327 h 3753358" name="connsiteY396"/>
                  <a:gd fmla="*/ 3110793 w 3892106" name="connsiteX397"/>
                  <a:gd fmla="*/ 1265949 h 3753358" name="connsiteY397"/>
                  <a:gd fmla="*/ 3303241 w 3892106" name="connsiteX398"/>
                  <a:gd fmla="*/ 1218069 h 3753358" name="connsiteY398"/>
                  <a:gd fmla="*/ 3303310 w 3892106" name="connsiteX399"/>
                  <a:gd fmla="*/ 1218227 h 3753358" name="connsiteY399"/>
                  <a:gd fmla="*/ 3309305 w 3892106" name="connsiteX400"/>
                  <a:gd fmla="*/ 1239805 h 3753358" name="connsiteY400"/>
                  <a:gd fmla="*/ 3320456 w 3892106" name="connsiteX401"/>
                  <a:gd fmla="*/ 1257566 h 3753358" name="connsiteY401"/>
                  <a:gd fmla="*/ 3320511 w 3892106" name="connsiteX402"/>
                  <a:gd fmla="*/ 1257692 h 3753358" name="connsiteY402"/>
                  <a:gd fmla="*/ 3182355 w 3892106" name="connsiteX403"/>
                  <a:gd fmla="*/ 1319710 h 3753358" name="connsiteY403"/>
                  <a:gd fmla="*/ 3158178 w 3892106" name="connsiteX404"/>
                  <a:gd fmla="*/ 1281810 h 3753358" name="connsiteY404"/>
                  <a:gd fmla="*/ 3372080 w 3892106" name="connsiteX405"/>
                  <a:gd fmla="*/ 1133722 h 3753358" name="connsiteY405"/>
                  <a:gd fmla="*/ 3402113 w 3892106" name="connsiteX406"/>
                  <a:gd fmla="*/ 1136589 h 3753358" name="connsiteY406"/>
                  <a:gd fmla="*/ 3450685 w 3892106" name="connsiteX407"/>
                  <a:gd fmla="*/ 1231799 h 3753358" name="connsiteY407"/>
                  <a:gd fmla="*/ 3357010 w 3892106" name="connsiteX408"/>
                  <a:gd fmla="*/ 1282000 h 3753358" name="connsiteY408"/>
                  <a:gd fmla="*/ 3320581 w 3892106" name="connsiteX409"/>
                  <a:gd fmla="*/ 1257765 h 3753358" name="connsiteY409"/>
                  <a:gd fmla="*/ 3320456 w 3892106" name="connsiteX410"/>
                  <a:gd fmla="*/ 1257566 h 3753358" name="connsiteY410"/>
                  <a:gd fmla="*/ 3303310 w 3892106" name="connsiteX411"/>
                  <a:gd fmla="*/ 1218227 h 3753358" name="connsiteY411"/>
                  <a:gd fmla="*/ 3303233 w 3892106" name="connsiteX412"/>
                  <a:gd fmla="*/ 1217950 h 3753358" name="connsiteY412"/>
                  <a:gd fmla="*/ 3306703 w 3892106" name="connsiteX413"/>
                  <a:gd fmla="*/ 1186791 h 3753358" name="connsiteY413"/>
                  <a:gd fmla="*/ 3372080 w 3892106" name="connsiteX414"/>
                  <a:gd fmla="*/ 1133722 h 3753358" name="connsiteY414"/>
                  <a:gd fmla="*/ 3096076 w 3892106" name="connsiteX415"/>
                  <a:gd fmla="*/ 1124472 h 3753358" name="connsiteY415"/>
                  <a:gd fmla="*/ 3101246 w 3892106" name="connsiteX416"/>
                  <a:gd fmla="*/ 1126204 h 3753358" name="connsiteY416"/>
                  <a:gd fmla="*/ 3139166 w 3892106" name="connsiteX417"/>
                  <a:gd fmla="*/ 1127937 h 3753358" name="connsiteY417"/>
                  <a:gd fmla="*/ 3133995 w 3892106" name="connsiteX418"/>
                  <a:gd fmla="*/ 1269987 h 3753358" name="connsiteY418"/>
                  <a:gd fmla="*/ 3132271 w 3892106" name="connsiteX419"/>
                  <a:gd fmla="*/ 1269987 h 3753358" name="connsiteY419"/>
                  <a:gd fmla="*/ 3090905 w 3892106" name="connsiteX420"/>
                  <a:gd fmla="*/ 1268255 h 3753358" name="connsiteY420"/>
                  <a:gd fmla="*/ 3096076 w 3892106" name="connsiteX421"/>
                  <a:gd fmla="*/ 1124472 h 3753358" name="connsiteY421"/>
                  <a:gd fmla="*/ 589785 w 3892106" name="connsiteX422"/>
                  <a:gd fmla="*/ 1027299 h 3753358" name="connsiteY422"/>
                  <a:gd fmla="*/ 651981 w 3892106" name="connsiteX423"/>
                  <a:gd fmla="*/ 1057182 h 3753358" name="connsiteY423"/>
                  <a:gd fmla="*/ 774644 w 3892106" name="connsiteX424"/>
                  <a:gd fmla="*/ 1283506 h 3753358" name="connsiteY424"/>
                  <a:gd fmla="*/ 748729 w 3892106" name="connsiteX425"/>
                  <a:gd fmla="*/ 1369889 h 3753358" name="connsiteY425"/>
                  <a:gd fmla="*/ 577661 w 3892106" name="connsiteX426"/>
                  <a:gd fmla="*/ 1462605 h 3753358" name="connsiteY426"/>
                  <a:gd fmla="*/ 562392 w 3892106" name="connsiteX427"/>
                  <a:gd fmla="*/ 1470881 h 3753358" name="connsiteY427"/>
                  <a:gd fmla="*/ 1039807 w 3892106" name="connsiteX428"/>
                  <a:gd fmla="*/ 1617320 h 3753358" name="connsiteY428"/>
                  <a:gd fmla="*/ 1008364 w 3892106" name="connsiteX429"/>
                  <a:gd fmla="*/ 1721155 h 3753358" name="connsiteY429"/>
                  <a:gd fmla="*/ 3656 w 3892106" name="connsiteX430"/>
                  <a:gd fmla="*/ 1411844 h 3753358" name="connsiteY430"/>
                  <a:gd fmla="*/ 0 w 3892106" name="connsiteX431"/>
                  <a:gd fmla="*/ 1409651 h 3753358" name="connsiteY431"/>
                  <a:gd fmla="*/ 1462 w 3892106" name="connsiteX432"/>
                  <a:gd fmla="*/ 1409651 h 3753358" name="connsiteY432"/>
                  <a:gd fmla="*/ 5118 w 3892106" name="connsiteX433"/>
                  <a:gd fmla="*/ 1408188 h 3753358" name="connsiteY433"/>
                  <a:gd fmla="*/ 361438 w 3892106" name="connsiteX434"/>
                  <a:gd fmla="*/ 1319774 h 3753358" name="connsiteY434"/>
                  <a:gd fmla="*/ 347185 w 3892106" name="connsiteX435"/>
                  <a:gd fmla="*/ 1293841 h 3753358" name="connsiteY435"/>
                  <a:gd fmla="*/ 316816 w 3892106" name="connsiteX436"/>
                  <a:gd fmla="*/ 1238586 h 3753358" name="connsiteY436"/>
                  <a:gd fmla="*/ 339275 w 3892106" name="connsiteX437"/>
                  <a:gd fmla="*/ 1159114 h 3753358" name="connsiteY437"/>
                  <a:gd fmla="*/ 565598 w 3892106" name="connsiteX438"/>
                  <a:gd fmla="*/ 1034723 h 3753358" name="connsiteY438"/>
                  <a:gd fmla="*/ 589785 w 3892106" name="connsiteX439"/>
                  <a:gd fmla="*/ 1027299 h 3753358" name="connsiteY439"/>
                  <a:gd fmla="*/ 3115615 w 3892106" name="connsiteX440"/>
                  <a:gd fmla="*/ 977963 h 3753358" name="connsiteY440"/>
                  <a:gd fmla="*/ 3146315 w 3892106" name="connsiteX441"/>
                  <a:gd fmla="*/ 980828 h 3753358" name="connsiteY441"/>
                  <a:gd fmla="*/ 3194785 w 3892106" name="connsiteX442"/>
                  <a:gd fmla="*/ 1075967 h 3753358" name="connsiteY442"/>
                  <a:gd fmla="*/ 3139390 w 3892106" name="connsiteX443"/>
                  <a:gd fmla="*/ 1127860 h 3753358" name="connsiteY443"/>
                  <a:gd fmla="*/ 3101307 w 3892106" name="connsiteX444"/>
                  <a:gd fmla="*/ 1126130 h 3753358" name="connsiteY444"/>
                  <a:gd fmla="*/ 3096113 w 3892106" name="connsiteX445"/>
                  <a:gd fmla="*/ 1124401 h 3753358" name="connsiteY445"/>
                  <a:gd fmla="*/ 3051105 w 3892106" name="connsiteX446"/>
                  <a:gd fmla="*/ 1030992 h 3753358" name="connsiteY446"/>
                  <a:gd fmla="*/ 3115615 w 3892106" name="connsiteX447"/>
                  <a:gd fmla="*/ 977963 h 3753358" name="connsiteY447"/>
                  <a:gd fmla="*/ 866372 w 3892106" name="connsiteX448"/>
                  <a:gd fmla="*/ 811428 h 3753358" name="connsiteY448"/>
                  <a:gd fmla="*/ 765983 w 3892106" name="connsiteX449"/>
                  <a:gd fmla="*/ 911615 h 3753358" name="connsiteY449"/>
                  <a:gd fmla="*/ 866372 w 3892106" name="connsiteX450"/>
                  <a:gd fmla="*/ 1010075 h 3753358" name="connsiteY450"/>
                  <a:gd fmla="*/ 965030 w 3892106" name="connsiteX451"/>
                  <a:gd fmla="*/ 911615 h 3753358" name="connsiteY451"/>
                  <a:gd fmla="*/ 866372 w 3892106" name="connsiteX452"/>
                  <a:gd fmla="*/ 811428 h 3753358" name="connsiteY452"/>
                  <a:gd fmla="*/ 3335226 w 3892106" name="connsiteX453"/>
                  <a:gd fmla="*/ 776464 h 3753358" name="connsiteY453"/>
                  <a:gd fmla="*/ 3355173 w 3892106" name="connsiteX454"/>
                  <a:gd fmla="*/ 871947 h 3753358" name="connsiteY454"/>
                  <a:gd fmla="*/ 3413987 w 3892106" name="connsiteX455"/>
                  <a:gd fmla="*/ 951625 h 3753358" name="connsiteY455"/>
                  <a:gd fmla="*/ 3244463 w 3892106" name="connsiteX456"/>
                  <a:gd fmla="*/ 949893 h 3753358" name="connsiteY456"/>
                  <a:gd fmla="*/ 3296358 w 3892106" name="connsiteX457"/>
                  <a:gd fmla="*/ 790537 h 3753358" name="connsiteY457"/>
                  <a:gd fmla="*/ 3335226 w 3892106" name="connsiteX458"/>
                  <a:gd fmla="*/ 776464 h 3753358" name="connsiteY458"/>
                  <a:gd fmla="*/ 2480318 w 3892106" name="connsiteX459"/>
                  <a:gd fmla="*/ 698907 h 3753358" name="connsiteY459"/>
                  <a:gd fmla="*/ 2424645 w 3892106" name="connsiteX460"/>
                  <a:gd fmla="*/ 757288 h 3753358" name="connsiteY460"/>
                  <a:gd fmla="*/ 2424756 w 3892106" name="connsiteX461"/>
                  <a:gd fmla="*/ 757395 h 3753358" name="connsiteY461"/>
                  <a:gd fmla="*/ 2424386 w 3892106" name="connsiteX462"/>
                  <a:gd fmla="*/ 757798 h 3753358" name="connsiteY462"/>
                  <a:gd fmla="*/ 1441128 w 3892106" name="connsiteX463"/>
                  <a:gd fmla="*/ 245207 h 3753358" name="connsiteY463"/>
                  <a:gd fmla="*/ 1413284 w 3892106" name="connsiteX464"/>
                  <a:gd fmla="*/ 248457 h 3753358" name="connsiteY464"/>
                  <a:gd fmla="*/ 1218116 w 3892106" name="connsiteX465"/>
                  <a:gd fmla="*/ 271237 h 3753358" name="connsiteY465"/>
                  <a:gd fmla="*/ 1143780 w 3892106" name="connsiteX466"/>
                  <a:gd fmla="*/ 279914 h 3753358" name="connsiteY466"/>
                  <a:gd fmla="*/ 1143845 w 3892106" name="connsiteX467"/>
                  <a:gd fmla="*/ 280235 h 3753358" name="connsiteY467"/>
                  <a:gd fmla="*/ 1162575 w 3892106" name="connsiteX468"/>
                  <a:gd fmla="*/ 373913 h 3753358" name="connsiteY468"/>
                  <a:gd fmla="*/ 1292309 w 3892106" name="connsiteX469"/>
                  <a:gd fmla="*/ 358340 h 3753358" name="connsiteY469"/>
                  <a:gd fmla="*/ 1313067 w 3892106" name="connsiteX470"/>
                  <a:gd fmla="*/ 356610 h 3753358" name="connsiteY470"/>
                  <a:gd fmla="*/ 1446261 w 3892106" name="connsiteX471"/>
                  <a:gd fmla="*/ 341038 h 3753358" name="connsiteY471"/>
                  <a:gd fmla="*/ 1442784 w 3892106" name="connsiteX472"/>
                  <a:gd fmla="*/ 276126 h 3753358" name="connsiteY472"/>
                  <a:gd fmla="*/ 1968468 w 3892106" name="connsiteX473"/>
                  <a:gd fmla="*/ 207509 h 3753358" name="connsiteY473"/>
                  <a:gd fmla="*/ 2480329 w 3892106" name="connsiteX474"/>
                  <a:gd fmla="*/ 698895 h 3753358" name="connsiteY474"/>
                  <a:gd fmla="*/ 2480328 w 3892106" name="connsiteX475"/>
                  <a:gd fmla="*/ 698896 h 3753358" name="connsiteY475"/>
                  <a:gd fmla="*/ 2512566 w 3892106" name="connsiteX476"/>
                  <a:gd fmla="*/ 729012 h 3753358" name="connsiteY476"/>
                  <a:gd fmla="*/ 2554914 w 3892106" name="connsiteX477"/>
                  <a:gd fmla="*/ 638204 h 3753358" name="connsiteY477"/>
                  <a:gd fmla="*/ 3256893 w 3892106" name="connsiteX478"/>
                  <a:gd fmla="*/ 645516 h 3753358" name="connsiteY478"/>
                  <a:gd fmla="*/ 2767702 w 3892106" name="connsiteX479"/>
                  <a:gd fmla="*/ 1024293 h 3753358" name="connsiteY479"/>
                  <a:gd fmla="*/ 2619994 w 3892106" name="connsiteX480"/>
                  <a:gd fmla="*/ 801268 h 3753358" name="connsiteY480"/>
                  <a:gd fmla="*/ 3256889 w 3892106" name="connsiteX481"/>
                  <a:gd fmla="*/ 645517 h 3753358" name="connsiteY481"/>
                  <a:gd fmla="*/ 3218315 w 3892106" name="connsiteX482"/>
                  <a:gd fmla="*/ 652743 h 3753358" name="connsiteY482"/>
                  <a:gd fmla="*/ 2619993 w 3892106" name="connsiteX483"/>
                  <a:gd fmla="*/ 801267 h 3753358" name="connsiteY483"/>
                  <a:gd fmla="*/ 2553580 w 3892106" name="connsiteX484"/>
                  <a:gd fmla="*/ 795911 h 3753358" name="connsiteY484"/>
                  <a:gd fmla="*/ 2428411 w 3892106" name="connsiteX485"/>
                  <a:gd fmla="*/ 927040 h 3753358" name="connsiteY485"/>
                  <a:gd fmla="*/ 2395520 w 3892106" name="connsiteX486"/>
                  <a:gd fmla="*/ 896313 h 3753358" name="connsiteY486"/>
                  <a:gd fmla="*/ 2395506 w 3892106" name="connsiteX487"/>
                  <a:gd fmla="*/ 896328 h 3753358" name="connsiteY487"/>
                  <a:gd fmla="*/ 2394760 w 3892106" name="connsiteX488"/>
                  <a:gd fmla="*/ 895603 h 3753358" name="connsiteY488"/>
                  <a:gd fmla="*/ 2372838 w 3892106" name="connsiteX489"/>
                  <a:gd fmla="*/ 875123 h 3753358" name="connsiteY489"/>
                  <a:gd fmla="*/ 2373258 w 3892106" name="connsiteX490"/>
                  <a:gd fmla="*/ 874690 h 3753358" name="connsiteY490"/>
                  <a:gd fmla="*/ 2342126 w 3892106" name="connsiteX491"/>
                  <a:gd fmla="*/ 844411 h 3753358" name="connsiteY491"/>
                  <a:gd fmla="*/ 2400177 w 3892106" name="connsiteX492"/>
                  <a:gd fmla="*/ 783288 h 3753358" name="connsiteY492"/>
                  <a:gd fmla="*/ 2400007 w 3892106" name="connsiteX493"/>
                  <a:gd fmla="*/ 783125 h 3753358" name="connsiteY493"/>
                  <a:gd fmla="*/ 2345051 w 3892106" name="connsiteX494"/>
                  <a:gd fmla="*/ 840754 h 3753358" name="connsiteY494"/>
                  <a:gd fmla="*/ 1833191 w 3892106" name="connsiteX495"/>
                  <a:gd fmla="*/ 349367 h 3753358" name="connsiteY495"/>
                  <a:gd fmla="*/ 2823774 w 3892106" name="connsiteX496"/>
                  <a:gd fmla="*/ 170308 h 3753358" name="connsiteY496"/>
                  <a:gd fmla="*/ 2836518 w 3892106" name="connsiteX497"/>
                  <a:gd fmla="*/ 199239 h 3753358" name="connsiteY497"/>
                  <a:gd fmla="*/ 2839974 w 3892106" name="connsiteX498"/>
                  <a:gd fmla="*/ 363325 h 3753358" name="connsiteY498"/>
                  <a:gd fmla="*/ 2907366 w 3892106" name="connsiteX499"/>
                  <a:gd fmla="*/ 389233 h 3753358" name="connsiteY499"/>
                  <a:gd fmla="*/ 2900454 w 3892106" name="connsiteX500"/>
                  <a:gd fmla="*/ 515319 h 3753358" name="connsiteY500"/>
                  <a:gd fmla="*/ 2824422 w 3892106" name="connsiteX501"/>
                  <a:gd fmla="*/ 522228 h 3753358" name="connsiteY501"/>
                  <a:gd fmla="*/ 2752927 w 3892106" name="connsiteX502"/>
                  <a:gd fmla="*/ 544034 h 3753358" name="connsiteY502"/>
                  <a:gd fmla="*/ 2738946 w 3892106" name="connsiteX503"/>
                  <a:gd fmla="*/ 544537 h 3753358" name="connsiteY503"/>
                  <a:gd fmla="*/ 3256895 w 3892106" name="connsiteX504"/>
                  <a:gd fmla="*/ 645516 h 3753358" name="connsiteY504"/>
                  <a:gd fmla="*/ 2554915 w 3892106" name="connsiteX505"/>
                  <a:gd fmla="*/ 638204 h 3753358" name="connsiteY505"/>
                  <a:gd fmla="*/ 2386732 w 3892106" name="connsiteX506"/>
                  <a:gd fmla="*/ 475870 h 3753358" name="connsiteY506"/>
                  <a:gd fmla="*/ 2637063 w 3892106" name="connsiteX507"/>
                  <a:gd fmla="*/ 524674 h 3753358" name="connsiteY507"/>
                  <a:gd fmla="*/ 2628647 w 3892106" name="connsiteX508"/>
                  <a:gd fmla="*/ 519826 h 3753358" name="connsiteY508"/>
                  <a:gd fmla="*/ 2627432 w 3892106" name="connsiteX509"/>
                  <a:gd fmla="*/ 477321 h 3753358" name="connsiteY509"/>
                  <a:gd fmla="*/ 2625704 w 3892106" name="connsiteX510"/>
                  <a:gd fmla="*/ 420323 h 3753358" name="connsiteY510"/>
                  <a:gd fmla="*/ 2629160 w 3892106" name="connsiteX511"/>
                  <a:gd fmla="*/ 365052 h 3753358" name="connsiteY511"/>
                  <a:gd fmla="*/ 2642983 w 3892106" name="connsiteX512"/>
                  <a:gd fmla="*/ 313235 h 3753358" name="connsiteY512"/>
                  <a:gd fmla="*/ 2755303 w 3892106" name="connsiteX513"/>
                  <a:gd fmla="*/ 321871 h 3753358" name="connsiteY513"/>
                  <a:gd fmla="*/ 2786407 w 3892106" name="connsiteX514"/>
                  <a:gd fmla="*/ 211330 h 3753358" name="connsiteY514"/>
                  <a:gd fmla="*/ 2823774 w 3892106" name="connsiteX515"/>
                  <a:gd fmla="*/ 170308 h 3753358" name="connsiteY515"/>
                  <a:gd fmla="*/ 1537300 w 3892106" name="connsiteX516"/>
                  <a:gd fmla="*/ 130116 h 3753358" name="connsiteY516"/>
                  <a:gd fmla="*/ 1694192 w 3892106" name="connsiteX517"/>
                  <a:gd fmla="*/ 209480 h 3753358" name="connsiteY517"/>
                  <a:gd fmla="*/ 1707677 w 3892106" name="connsiteX518"/>
                  <a:gd fmla="*/ 251188 h 3753358" name="connsiteY518"/>
                  <a:gd fmla="*/ 1712010 w 3892106" name="connsiteX519"/>
                  <a:gd fmla="*/ 250652 h 3753358" name="connsiteY519"/>
                  <a:gd fmla="*/ 1713736 w 3892106" name="connsiteX520"/>
                  <a:gd fmla="*/ 269803 h 3753358" name="connsiteY520"/>
                  <a:gd fmla="*/ 1714717 w 3892106" name="connsiteX521"/>
                  <a:gd fmla="*/ 287607 h 3753358" name="connsiteY521"/>
                  <a:gd fmla="*/ 1715462 w 3892106" name="connsiteX522"/>
                  <a:gd fmla="*/ 300979 h 3753358" name="connsiteY522"/>
                  <a:gd fmla="*/ 1715454 w 3892106" name="connsiteX523"/>
                  <a:gd fmla="*/ 300980 h 3753358" name="connsiteY523"/>
                  <a:gd fmla="*/ 1715463 w 3892106" name="connsiteX524"/>
                  <a:gd fmla="*/ 301142 h 3753358" name="connsiteY524"/>
                  <a:gd fmla="*/ 1535906 w 3892106" name="connsiteX525"/>
                  <a:gd fmla="*/ 323775 h 3753358" name="connsiteY525"/>
                  <a:gd fmla="*/ 1535852 w 3892106" name="connsiteX526"/>
                  <a:gd fmla="*/ 323380 h 3753358" name="connsiteY526"/>
                  <a:gd fmla="*/ 1535571 w 3892106" name="connsiteX527"/>
                  <a:gd fmla="*/ 323415 h 3753358" name="connsiteY527"/>
                  <a:gd fmla="*/ 1534273 w 3892106" name="connsiteX528"/>
                  <a:gd fmla="*/ 312413 h 3753358" name="connsiteY528"/>
                  <a:gd fmla="*/ 1533785 w 3892106" name="connsiteX529"/>
                  <a:gd fmla="*/ 308270 h 3753358" name="connsiteY529"/>
                  <a:gd fmla="*/ 1532992 w 3892106" name="connsiteX530"/>
                  <a:gd fmla="*/ 302475 h 3753358" name="connsiteY530"/>
                  <a:gd fmla="*/ 1529000 w 3892106" name="connsiteX531"/>
                  <a:gd fmla="*/ 273285 h 3753358" name="connsiteY531"/>
                  <a:gd fmla="*/ 1529650 w 3892106" name="connsiteX532"/>
                  <a:gd fmla="*/ 273205 h 3753358" name="connsiteY532"/>
                  <a:gd fmla="*/ 1528618 w 3892106" name="connsiteX533"/>
                  <a:gd fmla="*/ 264449 h 3753358" name="connsiteY533"/>
                  <a:gd fmla="*/ 1525192 w 3892106" name="connsiteX534"/>
                  <a:gd fmla="*/ 235395 h 3753358" name="connsiteY534"/>
                  <a:gd fmla="*/ 1501020 w 3892106" name="connsiteX535"/>
                  <a:gd fmla="*/ 238217 h 3753358" name="connsiteY535"/>
                  <a:gd fmla="*/ 1482815 w 3892106" name="connsiteX536"/>
                  <a:gd fmla="*/ 240341 h 3753358" name="connsiteY536"/>
                  <a:gd fmla="*/ 1484478 w 3892106" name="connsiteX537"/>
                  <a:gd fmla="*/ 250469 h 3753358" name="connsiteY537"/>
                  <a:gd fmla="*/ 1510263 w 3892106" name="connsiteX538"/>
                  <a:gd fmla="*/ 337577 h 3753358" name="connsiteY538"/>
                  <a:gd fmla="*/ 1593293 w 3892106" name="connsiteX539"/>
                  <a:gd fmla="*/ 386025 h 3753358" name="connsiteY539"/>
                  <a:gd fmla="*/ 1720757 w 3892106" name="connsiteX540"/>
                  <a:gd fmla="*/ 572893 h 3753358" name="connsiteY540"/>
                  <a:gd fmla="*/ 1739116 w 3892106" name="connsiteX541"/>
                  <a:gd fmla="*/ 681661 h 3753358" name="connsiteY541"/>
                  <a:gd fmla="*/ 1741787 w 3892106" name="connsiteX542"/>
                  <a:gd fmla="*/ 681347 h 3753358" name="connsiteY542"/>
                  <a:gd fmla="*/ 1746906 w 3892106" name="connsiteX543"/>
                  <a:gd fmla="*/ 723027 h 3753358" name="connsiteY543"/>
                  <a:gd fmla="*/ 1069361 w 3892106" name="connsiteX544"/>
                  <a:gd fmla="*/ 802664 h 3753358" name="connsiteY544"/>
                  <a:gd fmla="*/ 1074074 w 3892106" name="connsiteX545"/>
                  <a:gd fmla="*/ 809701 h 3753358" name="connsiteY545"/>
                  <a:gd fmla="*/ 1032533 w 3892106" name="connsiteX546"/>
                  <a:gd fmla="*/ 830429 h 3753358" name="connsiteY546"/>
                  <a:gd fmla="*/ 1049842 w 3892106" name="connsiteX547"/>
                  <a:gd fmla="*/ 909888 h 3753358" name="connsiteY547"/>
                  <a:gd fmla="*/ 1098306 w 3892106" name="connsiteX548"/>
                  <a:gd fmla="*/ 909888 h 3753358" name="connsiteY548"/>
                  <a:gd fmla="*/ 1098306 w 3892106" name="connsiteX549"/>
                  <a:gd fmla="*/ 911615 h 3753358" name="connsiteY549"/>
                  <a:gd fmla="*/ 1074074 w 3892106" name="connsiteX550"/>
                  <a:gd fmla="*/ 1011802 h 3753358" name="connsiteY550"/>
                  <a:gd fmla="*/ 1032533 w 3892106" name="connsiteX551"/>
                  <a:gd fmla="*/ 991074 h 3753358" name="connsiteY551"/>
                  <a:gd fmla="*/ 980608 w 3892106" name="connsiteX552"/>
                  <a:gd fmla="*/ 1054986 h 3753358" name="connsiteY552"/>
                  <a:gd fmla="*/ 1010032 w 3892106" name="connsiteX553"/>
                  <a:gd fmla="*/ 1091261 h 3753358" name="connsiteY553"/>
                  <a:gd fmla="*/ 916566 w 3892106" name="connsiteX554"/>
                  <a:gd fmla="*/ 1136172 h 3753358" name="connsiteY554"/>
                  <a:gd fmla="*/ 906181 w 3892106" name="connsiteX555"/>
                  <a:gd fmla="*/ 1091261 h 3753358" name="connsiteY555"/>
                  <a:gd fmla="*/ 866372 w 3892106" name="connsiteX556"/>
                  <a:gd fmla="*/ 1094715 h 3753358" name="connsiteY556"/>
                  <a:gd fmla="*/ 824831 w 3892106" name="connsiteX557"/>
                  <a:gd fmla="*/ 1091261 h 3753358" name="connsiteY557"/>
                  <a:gd fmla="*/ 814446 w 3892106" name="connsiteX558"/>
                  <a:gd fmla="*/ 1136172 h 3753358" name="connsiteY558"/>
                  <a:gd fmla="*/ 722711 w 3892106" name="connsiteX559"/>
                  <a:gd fmla="*/ 1091261 h 3753358" name="connsiteY559"/>
                  <a:gd fmla="*/ 750405 w 3892106" name="connsiteX560"/>
                  <a:gd fmla="*/ 1054986 h 3753358" name="connsiteY560"/>
                  <a:gd fmla="*/ 700210 w 3892106" name="connsiteX561"/>
                  <a:gd fmla="*/ 991074 h 3753358" name="connsiteY561"/>
                  <a:gd fmla="*/ 658670 w 3892106" name="connsiteX562"/>
                  <a:gd fmla="*/ 1011802 h 3753358" name="connsiteY562"/>
                  <a:gd fmla="*/ 636169 w 3892106" name="connsiteX563"/>
                  <a:gd fmla="*/ 911615 h 3753358" name="connsiteY563"/>
                  <a:gd fmla="*/ 682902 w 3892106" name="connsiteX564"/>
                  <a:gd fmla="*/ 911615 h 3753358" name="connsiteY564"/>
                  <a:gd fmla="*/ 700210 w 3892106" name="connsiteX565"/>
                  <a:gd fmla="*/ 832157 h 3753358" name="connsiteY565"/>
                  <a:gd fmla="*/ 656939 w 3892106" name="connsiteX566"/>
                  <a:gd fmla="*/ 811428 h 3753358" name="connsiteY566"/>
                  <a:gd fmla="*/ 720980 w 3892106" name="connsiteX567"/>
                  <a:gd fmla="*/ 731970 h 3753358" name="connsiteY567"/>
                  <a:gd fmla="*/ 750405 w 3892106" name="connsiteX568"/>
                  <a:gd fmla="*/ 768245 h 3753358" name="connsiteY568"/>
                  <a:gd fmla="*/ 824831 w 3892106" name="connsiteX569"/>
                  <a:gd fmla="*/ 731970 h 3753358" name="connsiteY569"/>
                  <a:gd fmla="*/ 814446 w 3892106" name="connsiteX570"/>
                  <a:gd fmla="*/ 687059 h 3753358" name="connsiteY570"/>
                  <a:gd fmla="*/ 865506 w 3892106" name="connsiteX571"/>
                  <a:gd fmla="*/ 680581 h 3753358" name="connsiteY571"/>
                  <a:gd fmla="*/ 916566 w 3892106" name="connsiteX572"/>
                  <a:gd fmla="*/ 687059 h 3753358" name="connsiteY572"/>
                  <a:gd fmla="*/ 906181 w 3892106" name="connsiteX573"/>
                  <a:gd fmla="*/ 731970 h 3753358" name="connsiteY573"/>
                  <a:gd fmla="*/ 945991 w 3892106" name="connsiteX574"/>
                  <a:gd fmla="*/ 744709 h 3753358" name="connsiteY574"/>
                  <a:gd fmla="*/ 954451 w 3892106" name="connsiteX575"/>
                  <a:gd fmla="*/ 750039 h 3753358" name="connsiteY575"/>
                  <a:gd fmla="*/ 948379 w 3892106" name="connsiteX576"/>
                  <a:gd fmla="*/ 664192 h 3753358" name="connsiteY576"/>
                  <a:gd fmla="*/ 1029381 w 3892106" name="connsiteX577"/>
                  <a:gd fmla="*/ 451775 h 3753358" name="connsiteY577"/>
                  <a:gd fmla="*/ 1098573 w 3892106" name="connsiteX578"/>
                  <a:gd fmla="*/ 386025 h 3753358" name="connsiteY578"/>
                  <a:gd fmla="*/ 1102952 w 3892106" name="connsiteX579"/>
                  <a:gd fmla="*/ 295510 h 3753358" name="connsiteY579"/>
                  <a:gd fmla="*/ 1102100 w 3892106" name="connsiteX580"/>
                  <a:gd fmla="*/ 284779 h 3753358" name="connsiteY580"/>
                  <a:gd fmla="*/ 1066816 w 3892106" name="connsiteX581"/>
                  <a:gd fmla="*/ 288897 h 3753358" name="connsiteY581"/>
                  <a:gd fmla="*/ 1071194 w 3892106" name="connsiteX582"/>
                  <a:gd fmla="*/ 326031 h 3753358" name="connsiteY582"/>
                  <a:gd fmla="*/ 1073469 w 3892106" name="connsiteX583"/>
                  <a:gd fmla="*/ 345322 h 3753358" name="connsiteY583"/>
                  <a:gd fmla="*/ 1073820 w 3892106" name="connsiteX584"/>
                  <a:gd fmla="*/ 347864 h 3753358" name="connsiteY584"/>
                  <a:gd fmla="*/ 1077831 w 3892106" name="connsiteX585"/>
                  <a:gd fmla="*/ 376868 h 3753358" name="connsiteY585"/>
                  <a:gd fmla="*/ 890533 w 3892106" name="connsiteX586"/>
                  <a:gd fmla="*/ 397628 h 3753358" name="connsiteY586"/>
                  <a:gd fmla="*/ 890529 w 3892106" name="connsiteX587"/>
                  <a:gd fmla="*/ 397612 h 3753358" name="connsiteY587"/>
                  <a:gd fmla="*/ 890384 w 3892106" name="connsiteX588"/>
                  <a:gd fmla="*/ 397628 h 3753358" name="connsiteY588"/>
                  <a:gd fmla="*/ 883465 w 3892106" name="connsiteX589"/>
                  <a:gd fmla="*/ 366562 h 3753358" name="connsiteY589"/>
                  <a:gd fmla="*/ 883530 w 3892106" name="connsiteX590"/>
                  <a:gd fmla="*/ 365766 h 3753358" name="connsiteY590"/>
                  <a:gd fmla="*/ 881862 w 3892106" name="connsiteX591"/>
                  <a:gd fmla="*/ 347459 h 3753358" name="connsiteY591"/>
                  <a:gd fmla="*/ 885048 w 3892106" name="connsiteX592"/>
                  <a:gd fmla="*/ 347109 h 3753358" name="connsiteY592"/>
                  <a:gd fmla="*/ 888546 w 3892106" name="connsiteX593"/>
                  <a:gd fmla="*/ 304107 h 3753358" name="connsiteY593"/>
                  <a:gd fmla="*/ 1021843 w 3892106" name="connsiteX594"/>
                  <a:gd fmla="*/ 190522 h 3753358" name="connsiteY594"/>
                  <a:gd fmla="*/ 1537300 w 3892106" name="connsiteX595"/>
                  <a:gd fmla="*/ 130116 h 3753358" name="connsiteY595"/>
                  <a:gd fmla="*/ 1734475 w 3892106" name="connsiteX596"/>
                  <a:gd fmla="*/ 121224 h 3753358" name="connsiteY596"/>
                  <a:gd fmla="*/ 1966274 w 3892106" name="connsiteX597"/>
                  <a:gd fmla="*/ 209702 h 3753358" name="connsiteY597"/>
                  <a:gd fmla="*/ 1833190 w 3892106" name="connsiteX598"/>
                  <a:gd fmla="*/ 349367 h 3753358" name="connsiteY598"/>
                  <a:gd fmla="*/ 2215207 w 3892106" name="connsiteX599"/>
                  <a:gd fmla="*/ 741 h 3753358" name="connsiteY599"/>
                  <a:gd fmla="*/ 2281159 w 3892106" name="connsiteX600"/>
                  <a:gd fmla="*/ 84910 h 3753358" name="connsiteY600"/>
                  <a:gd fmla="*/ 2417819 w 3892106" name="connsiteX601"/>
                  <a:gd fmla="*/ 103951 h 3753358" name="connsiteY601"/>
                  <a:gd fmla="*/ 2255210 w 3892106" name="connsiteX602"/>
                  <a:gd fmla="*/ 271857 h 3753358" name="connsiteY602"/>
                  <a:gd fmla="*/ 2142769 w 3892106" name="connsiteX603"/>
                  <a:gd fmla="*/ 65869 h 3753358" name="connsiteY603"/>
                  <a:gd fmla="*/ 2215207 w 3892106" name="connsiteX604"/>
                  <a:gd fmla="*/ 741 h 3753358" name="connsiteY60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</a:cxnLst>
                <a:rect b="b" l="l" r="r" t="t"/>
                <a:pathLst>
                  <a:path h="3753358" w="3892106">
                    <a:moveTo>
                      <a:pt x="2213802" y="3425212"/>
                    </a:moveTo>
                    <a:cubicBezTo>
                      <a:pt x="2207294" y="3424699"/>
                      <a:pt x="2200758" y="3425402"/>
                      <a:pt x="2194601" y="3427240"/>
                    </a:cubicBezTo>
                    <a:lnTo>
                      <a:pt x="2169619" y="3447802"/>
                    </a:lnTo>
                    <a:lnTo>
                      <a:pt x="2180881" y="3476040"/>
                    </a:lnTo>
                    <a:cubicBezTo>
                      <a:pt x="2183043" y="3487712"/>
                      <a:pt x="2182935" y="3499816"/>
                      <a:pt x="2180448" y="3511704"/>
                    </a:cubicBezTo>
                    <a:lnTo>
                      <a:pt x="2179853" y="3513095"/>
                    </a:lnTo>
                    <a:lnTo>
                      <a:pt x="2186175" y="3520451"/>
                    </a:lnTo>
                    <a:cubicBezTo>
                      <a:pt x="2210372" y="3534292"/>
                      <a:pt x="2241482" y="3523911"/>
                      <a:pt x="2255309" y="3499689"/>
                    </a:cubicBezTo>
                    <a:cubicBezTo>
                      <a:pt x="2267408" y="3475467"/>
                      <a:pt x="2258766" y="3444325"/>
                      <a:pt x="2232841" y="3430484"/>
                    </a:cubicBezTo>
                    <a:cubicBezTo>
                      <a:pt x="2226792" y="3427456"/>
                      <a:pt x="2220310" y="3425726"/>
                      <a:pt x="2213802" y="3425212"/>
                    </a:cubicBezTo>
                    <a:close/>
                    <a:moveTo>
                      <a:pt x="2682457" y="3362767"/>
                    </a:moveTo>
                    <a:cubicBezTo>
                      <a:pt x="2682457" y="3362767"/>
                      <a:pt x="2794922" y="3364497"/>
                      <a:pt x="2841638" y="3419852"/>
                    </a:cubicBezTo>
                    <a:cubicBezTo>
                      <a:pt x="2888355" y="3473478"/>
                      <a:pt x="2800113" y="3532293"/>
                      <a:pt x="2758587" y="3475208"/>
                    </a:cubicBezTo>
                    <a:cubicBezTo>
                      <a:pt x="2793192" y="3544402"/>
                      <a:pt x="2706680" y="3594567"/>
                      <a:pt x="2675536" y="3530563"/>
                    </a:cubicBezTo>
                    <a:cubicBezTo>
                      <a:pt x="2642662" y="3466558"/>
                      <a:pt x="2682457" y="3362767"/>
                      <a:pt x="2682457" y="3362767"/>
                    </a:cubicBezTo>
                    <a:close/>
                    <a:moveTo>
                      <a:pt x="2443258" y="3187380"/>
                    </a:moveTo>
                    <a:lnTo>
                      <a:pt x="2432682" y="3205132"/>
                    </a:lnTo>
                    <a:lnTo>
                      <a:pt x="2407779" y="3245089"/>
                    </a:lnTo>
                    <a:lnTo>
                      <a:pt x="2409009" y="3248550"/>
                    </a:lnTo>
                    <a:lnTo>
                      <a:pt x="2419851" y="3279060"/>
                    </a:lnTo>
                    <a:lnTo>
                      <a:pt x="2420140" y="3279470"/>
                    </a:lnTo>
                    <a:lnTo>
                      <a:pt x="2420878" y="3279217"/>
                    </a:lnTo>
                    <a:cubicBezTo>
                      <a:pt x="2423473" y="3278326"/>
                      <a:pt x="2433855" y="3274763"/>
                      <a:pt x="2475383" y="3260509"/>
                    </a:cubicBezTo>
                    <a:cubicBezTo>
                      <a:pt x="2482305" y="3257054"/>
                      <a:pt x="2492687" y="3262237"/>
                      <a:pt x="2496147" y="3270876"/>
                    </a:cubicBezTo>
                    <a:cubicBezTo>
                      <a:pt x="2497878" y="3279514"/>
                      <a:pt x="2494417" y="3289880"/>
                      <a:pt x="2485765" y="3291608"/>
                    </a:cubicBezTo>
                    <a:cubicBezTo>
                      <a:pt x="2485765" y="3291608"/>
                      <a:pt x="2485765" y="3291608"/>
                      <a:pt x="2462406" y="3299626"/>
                    </a:cubicBezTo>
                    <a:lnTo>
                      <a:pt x="2439790" y="3307389"/>
                    </a:lnTo>
                    <a:lnTo>
                      <a:pt x="2440217" y="3307995"/>
                    </a:lnTo>
                    <a:cubicBezTo>
                      <a:pt x="2449912" y="3327702"/>
                      <a:pt x="2456555" y="3348843"/>
                      <a:pt x="2459903" y="3370577"/>
                    </a:cubicBezTo>
                    <a:lnTo>
                      <a:pt x="2459853" y="3411691"/>
                    </a:lnTo>
                    <a:lnTo>
                      <a:pt x="2487858" y="3395169"/>
                    </a:lnTo>
                    <a:cubicBezTo>
                      <a:pt x="2523553" y="3363205"/>
                      <a:pt x="2538805" y="3312257"/>
                      <a:pt x="2521931" y="3264230"/>
                    </a:cubicBezTo>
                    <a:cubicBezTo>
                      <a:pt x="2511547" y="3231347"/>
                      <a:pt x="2489048" y="3206252"/>
                      <a:pt x="2460924" y="3192190"/>
                    </a:cubicBezTo>
                    <a:close/>
                    <a:moveTo>
                      <a:pt x="1222613" y="3151450"/>
                    </a:moveTo>
                    <a:lnTo>
                      <a:pt x="1217503" y="3165320"/>
                    </a:lnTo>
                    <a:lnTo>
                      <a:pt x="1217833" y="3165458"/>
                    </a:lnTo>
                    <a:cubicBezTo>
                      <a:pt x="1217833" y="3165458"/>
                      <a:pt x="1217833" y="3165458"/>
                      <a:pt x="1223021" y="3151620"/>
                    </a:cubicBezTo>
                    <a:close/>
                    <a:moveTo>
                      <a:pt x="842584" y="3129135"/>
                    </a:moveTo>
                    <a:lnTo>
                      <a:pt x="842418" y="3129523"/>
                    </a:lnTo>
                    <a:lnTo>
                      <a:pt x="1174355" y="3267708"/>
                    </a:lnTo>
                    <a:lnTo>
                      <a:pt x="1169236" y="3279407"/>
                    </a:lnTo>
                    <a:lnTo>
                      <a:pt x="880649" y="3159268"/>
                    </a:lnTo>
                    <a:lnTo>
                      <a:pt x="918455" y="3175025"/>
                    </a:lnTo>
                    <a:cubicBezTo>
                      <a:pt x="967091" y="3195294"/>
                      <a:pt x="1044907" y="3227726"/>
                      <a:pt x="1169414" y="3279616"/>
                    </a:cubicBezTo>
                    <a:cubicBezTo>
                      <a:pt x="1169414" y="3279616"/>
                      <a:pt x="1169414" y="3279616"/>
                      <a:pt x="1174601" y="3267508"/>
                    </a:cubicBezTo>
                    <a:cubicBezTo>
                      <a:pt x="1174601" y="3267508"/>
                      <a:pt x="1174601" y="3267508"/>
                      <a:pt x="842584" y="3129135"/>
                    </a:cubicBezTo>
                    <a:close/>
                    <a:moveTo>
                      <a:pt x="866794" y="3072056"/>
                    </a:moveTo>
                    <a:lnTo>
                      <a:pt x="866600" y="3072507"/>
                    </a:lnTo>
                    <a:lnTo>
                      <a:pt x="1198486" y="3210671"/>
                    </a:lnTo>
                    <a:lnTo>
                      <a:pt x="1193367" y="3222370"/>
                    </a:lnTo>
                    <a:lnTo>
                      <a:pt x="1065076" y="3168963"/>
                    </a:lnTo>
                    <a:lnTo>
                      <a:pt x="1084032" y="3176863"/>
                    </a:lnTo>
                    <a:cubicBezTo>
                      <a:pt x="1115807" y="3190105"/>
                      <a:pt x="1152121" y="3205240"/>
                      <a:pt x="1193623" y="3222537"/>
                    </a:cubicBezTo>
                    <a:cubicBezTo>
                      <a:pt x="1193623" y="3222537"/>
                      <a:pt x="1193623" y="3222537"/>
                      <a:pt x="1198811" y="3210429"/>
                    </a:cubicBezTo>
                    <a:cubicBezTo>
                      <a:pt x="1198811" y="3210429"/>
                      <a:pt x="1198811" y="3210429"/>
                      <a:pt x="866794" y="3072056"/>
                    </a:cubicBezTo>
                    <a:close/>
                    <a:moveTo>
                      <a:pt x="891003" y="3013247"/>
                    </a:moveTo>
                    <a:lnTo>
                      <a:pt x="890956" y="3013372"/>
                    </a:lnTo>
                    <a:lnTo>
                      <a:pt x="1201810" y="3142780"/>
                    </a:lnTo>
                    <a:lnTo>
                      <a:pt x="1181519" y="3134324"/>
                    </a:lnTo>
                    <a:cubicBezTo>
                      <a:pt x="1140016" y="3117027"/>
                      <a:pt x="1057012" y="3082433"/>
                      <a:pt x="891003" y="3013247"/>
                    </a:cubicBezTo>
                    <a:close/>
                    <a:moveTo>
                      <a:pt x="915213" y="2956168"/>
                    </a:moveTo>
                    <a:lnTo>
                      <a:pt x="915133" y="2956355"/>
                    </a:lnTo>
                    <a:lnTo>
                      <a:pt x="1246747" y="3094405"/>
                    </a:lnTo>
                    <a:lnTo>
                      <a:pt x="1241755" y="3106529"/>
                    </a:lnTo>
                    <a:lnTo>
                      <a:pt x="1242042" y="3106649"/>
                    </a:lnTo>
                    <a:cubicBezTo>
                      <a:pt x="1242042" y="3106649"/>
                      <a:pt x="1242042" y="3106649"/>
                      <a:pt x="1247230" y="3094541"/>
                    </a:cubicBezTo>
                    <a:cubicBezTo>
                      <a:pt x="1247230" y="3094541"/>
                      <a:pt x="1247230" y="3094541"/>
                      <a:pt x="915213" y="2956168"/>
                    </a:cubicBezTo>
                    <a:close/>
                    <a:moveTo>
                      <a:pt x="939422" y="2899089"/>
                    </a:moveTo>
                    <a:lnTo>
                      <a:pt x="939314" y="2899340"/>
                    </a:lnTo>
                    <a:lnTo>
                      <a:pt x="1270877" y="3037369"/>
                    </a:lnTo>
                    <a:lnTo>
                      <a:pt x="1265912" y="3049428"/>
                    </a:lnTo>
                    <a:lnTo>
                      <a:pt x="1266252" y="3049570"/>
                    </a:lnTo>
                    <a:cubicBezTo>
                      <a:pt x="1266252" y="3049570"/>
                      <a:pt x="1266252" y="3049570"/>
                      <a:pt x="1271440" y="3037462"/>
                    </a:cubicBezTo>
                    <a:cubicBezTo>
                      <a:pt x="1271440" y="3037462"/>
                      <a:pt x="1271440" y="3037462"/>
                      <a:pt x="939422" y="2899089"/>
                    </a:cubicBezTo>
                    <a:close/>
                    <a:moveTo>
                      <a:pt x="956778" y="2853969"/>
                    </a:moveTo>
                    <a:lnTo>
                      <a:pt x="956715" y="2854117"/>
                    </a:lnTo>
                    <a:cubicBezTo>
                      <a:pt x="956715" y="2854117"/>
                      <a:pt x="956715" y="2854117"/>
                      <a:pt x="1037774" y="2887900"/>
                    </a:cubicBezTo>
                    <a:lnTo>
                      <a:pt x="1057380" y="2896071"/>
                    </a:lnTo>
                    <a:close/>
                    <a:moveTo>
                      <a:pt x="2880651" y="2849192"/>
                    </a:moveTo>
                    <a:lnTo>
                      <a:pt x="2880007" y="2849766"/>
                    </a:lnTo>
                    <a:lnTo>
                      <a:pt x="2878630" y="2851438"/>
                    </a:lnTo>
                    <a:close/>
                    <a:moveTo>
                      <a:pt x="961903" y="2842010"/>
                    </a:moveTo>
                    <a:lnTo>
                      <a:pt x="961808" y="2842232"/>
                    </a:lnTo>
                    <a:lnTo>
                      <a:pt x="1293545" y="2980333"/>
                    </a:lnTo>
                    <a:lnTo>
                      <a:pt x="1288567" y="2992422"/>
                    </a:lnTo>
                    <a:lnTo>
                      <a:pt x="1288732" y="2992491"/>
                    </a:lnTo>
                    <a:cubicBezTo>
                      <a:pt x="1288732" y="2992491"/>
                      <a:pt x="1288732" y="2992491"/>
                      <a:pt x="1293920" y="2980383"/>
                    </a:cubicBezTo>
                    <a:cubicBezTo>
                      <a:pt x="1293920" y="2980383"/>
                      <a:pt x="1293920" y="2980383"/>
                      <a:pt x="961903" y="2842010"/>
                    </a:cubicBezTo>
                    <a:close/>
                    <a:moveTo>
                      <a:pt x="1069864" y="2811476"/>
                    </a:moveTo>
                    <a:lnTo>
                      <a:pt x="1321333" y="2916716"/>
                    </a:lnTo>
                    <a:lnTo>
                      <a:pt x="1316214" y="2928415"/>
                    </a:lnTo>
                    <a:lnTo>
                      <a:pt x="1315206" y="2927995"/>
                    </a:lnTo>
                    <a:lnTo>
                      <a:pt x="1316400" y="2928493"/>
                    </a:lnTo>
                    <a:cubicBezTo>
                      <a:pt x="1316400" y="2928493"/>
                      <a:pt x="1316400" y="2928493"/>
                      <a:pt x="1321588" y="2916386"/>
                    </a:cubicBezTo>
                    <a:cubicBezTo>
                      <a:pt x="1321588" y="2916386"/>
                      <a:pt x="1321588" y="2916386"/>
                      <a:pt x="1099163" y="2823686"/>
                    </a:cubicBezTo>
                    <a:close/>
                    <a:moveTo>
                      <a:pt x="1013780" y="2719203"/>
                    </a:moveTo>
                    <a:lnTo>
                      <a:pt x="1013714" y="2719381"/>
                    </a:lnTo>
                    <a:lnTo>
                      <a:pt x="1345463" y="2857488"/>
                    </a:lnTo>
                    <a:lnTo>
                      <a:pt x="1340369" y="2871314"/>
                    </a:lnTo>
                    <a:lnTo>
                      <a:pt x="1340610" y="2871414"/>
                    </a:lnTo>
                    <a:cubicBezTo>
                      <a:pt x="1340610" y="2871414"/>
                      <a:pt x="1340610" y="2871414"/>
                      <a:pt x="1345798" y="2857577"/>
                    </a:cubicBezTo>
                    <a:cubicBezTo>
                      <a:pt x="1345798" y="2857577"/>
                      <a:pt x="1345798" y="2857577"/>
                      <a:pt x="1013780" y="2719203"/>
                    </a:cubicBezTo>
                    <a:close/>
                    <a:moveTo>
                      <a:pt x="3140510" y="2657747"/>
                    </a:moveTo>
                    <a:lnTo>
                      <a:pt x="3140322" y="2657879"/>
                    </a:lnTo>
                    <a:lnTo>
                      <a:pt x="3140217" y="2658136"/>
                    </a:lnTo>
                    <a:cubicBezTo>
                      <a:pt x="3137334" y="2665184"/>
                      <a:pt x="3114271" y="2721569"/>
                      <a:pt x="2929768" y="3172647"/>
                    </a:cubicBezTo>
                    <a:lnTo>
                      <a:pt x="2928493" y="3172647"/>
                    </a:lnTo>
                    <a:lnTo>
                      <a:pt x="2940135" y="3232544"/>
                    </a:lnTo>
                    <a:cubicBezTo>
                      <a:pt x="2943595" y="3250698"/>
                      <a:pt x="2946623" y="3266691"/>
                      <a:pt x="2949218" y="3279659"/>
                    </a:cubicBezTo>
                    <a:cubicBezTo>
                      <a:pt x="2949218" y="3279659"/>
                      <a:pt x="2949218" y="3279659"/>
                      <a:pt x="2949218" y="3277930"/>
                    </a:cubicBezTo>
                    <a:lnTo>
                      <a:pt x="2950805" y="3277930"/>
                    </a:lnTo>
                    <a:lnTo>
                      <a:pt x="2950771" y="3277792"/>
                    </a:lnTo>
                    <a:cubicBezTo>
                      <a:pt x="2943859" y="3253580"/>
                      <a:pt x="2936947" y="3215531"/>
                      <a:pt x="2930035" y="3172294"/>
                    </a:cubicBezTo>
                    <a:cubicBezTo>
                      <a:pt x="2930035" y="3172294"/>
                      <a:pt x="2930035" y="3172294"/>
                      <a:pt x="3103742" y="2747632"/>
                    </a:cubicBezTo>
                    <a:close/>
                    <a:moveTo>
                      <a:pt x="3258507" y="2605212"/>
                    </a:moveTo>
                    <a:cubicBezTo>
                      <a:pt x="3258507" y="2605212"/>
                      <a:pt x="3258507" y="2605212"/>
                      <a:pt x="3292199" y="2750156"/>
                    </a:cubicBezTo>
                    <a:lnTo>
                      <a:pt x="3298940" y="2779154"/>
                    </a:lnTo>
                    <a:lnTo>
                      <a:pt x="3308896" y="2774438"/>
                    </a:lnTo>
                    <a:cubicBezTo>
                      <a:pt x="3307167" y="2746776"/>
                      <a:pt x="3322726" y="2719114"/>
                      <a:pt x="3359032" y="2719114"/>
                    </a:cubicBezTo>
                    <a:cubicBezTo>
                      <a:pt x="3360761" y="2719114"/>
                      <a:pt x="3362490" y="2719114"/>
                      <a:pt x="3364219" y="2720843"/>
                    </a:cubicBezTo>
                    <a:cubicBezTo>
                      <a:pt x="3362490" y="2713928"/>
                      <a:pt x="3362490" y="2708741"/>
                      <a:pt x="3362490" y="2703554"/>
                    </a:cubicBezTo>
                    <a:cubicBezTo>
                      <a:pt x="3360761" y="2682808"/>
                      <a:pt x="3369405" y="2662061"/>
                      <a:pt x="3384965" y="2646501"/>
                    </a:cubicBezTo>
                    <a:cubicBezTo>
                      <a:pt x="3398796" y="2630942"/>
                      <a:pt x="3419542" y="2620568"/>
                      <a:pt x="3442017" y="2620568"/>
                    </a:cubicBezTo>
                    <a:cubicBezTo>
                      <a:pt x="3455848" y="2620568"/>
                      <a:pt x="3469679" y="2624026"/>
                      <a:pt x="3481781" y="2630942"/>
                    </a:cubicBezTo>
                    <a:cubicBezTo>
                      <a:pt x="3486968" y="2634399"/>
                      <a:pt x="3493883" y="2639586"/>
                      <a:pt x="3499070" y="2643044"/>
                    </a:cubicBezTo>
                    <a:cubicBezTo>
                      <a:pt x="3505985" y="2648230"/>
                      <a:pt x="3511172" y="2655146"/>
                      <a:pt x="3514629" y="2663790"/>
                    </a:cubicBezTo>
                    <a:cubicBezTo>
                      <a:pt x="3521545" y="2660332"/>
                      <a:pt x="3528461" y="2660332"/>
                      <a:pt x="3535376" y="2660332"/>
                    </a:cubicBezTo>
                    <a:cubicBezTo>
                      <a:pt x="3569953" y="2660332"/>
                      <a:pt x="3601073" y="2684537"/>
                      <a:pt x="3609717" y="2717385"/>
                    </a:cubicBezTo>
                    <a:cubicBezTo>
                      <a:pt x="3635650" y="2715656"/>
                      <a:pt x="3661582" y="2724301"/>
                      <a:pt x="3680600" y="2741590"/>
                    </a:cubicBezTo>
                    <a:cubicBezTo>
                      <a:pt x="3687515" y="2748505"/>
                      <a:pt x="3692702" y="2755421"/>
                      <a:pt x="3697888" y="2762336"/>
                    </a:cubicBezTo>
                    <a:cubicBezTo>
                      <a:pt x="3701346" y="2769252"/>
                      <a:pt x="3704804" y="2776167"/>
                      <a:pt x="3706533" y="2784811"/>
                    </a:cubicBezTo>
                    <a:cubicBezTo>
                      <a:pt x="3711719" y="2800371"/>
                      <a:pt x="3711719" y="2814202"/>
                      <a:pt x="3708262" y="2828033"/>
                    </a:cubicBezTo>
                    <a:cubicBezTo>
                      <a:pt x="3706533" y="2833220"/>
                      <a:pt x="3704804" y="2838407"/>
                      <a:pt x="3703075" y="2843593"/>
                    </a:cubicBezTo>
                    <a:lnTo>
                      <a:pt x="3312543" y="2837676"/>
                    </a:lnTo>
                    <a:lnTo>
                      <a:pt x="3314120" y="2844461"/>
                    </a:lnTo>
                    <a:cubicBezTo>
                      <a:pt x="3326954" y="2899673"/>
                      <a:pt x="3342750" y="2967625"/>
                      <a:pt x="3362191" y="3051259"/>
                    </a:cubicBezTo>
                    <a:cubicBezTo>
                      <a:pt x="3362191" y="3051259"/>
                      <a:pt x="3362191" y="3051259"/>
                      <a:pt x="2976833" y="3293299"/>
                    </a:cubicBezTo>
                    <a:cubicBezTo>
                      <a:pt x="2976833" y="3291570"/>
                      <a:pt x="2978561" y="3288113"/>
                      <a:pt x="2978561" y="3286384"/>
                    </a:cubicBezTo>
                    <a:cubicBezTo>
                      <a:pt x="2978561" y="3286384"/>
                      <a:pt x="2978561" y="3286384"/>
                      <a:pt x="3255051" y="2617314"/>
                    </a:cubicBezTo>
                    <a:cubicBezTo>
                      <a:pt x="3256779" y="2617314"/>
                      <a:pt x="3256779" y="2615585"/>
                      <a:pt x="3256779" y="2613857"/>
                    </a:cubicBezTo>
                    <a:cubicBezTo>
                      <a:pt x="3256779" y="2613857"/>
                      <a:pt x="3256779" y="2613857"/>
                      <a:pt x="3256779" y="2612128"/>
                    </a:cubicBezTo>
                    <a:lnTo>
                      <a:pt x="3256894" y="2612013"/>
                    </a:lnTo>
                    <a:lnTo>
                      <a:pt x="3258507" y="2610399"/>
                    </a:lnTo>
                    <a:cubicBezTo>
                      <a:pt x="3258507" y="2610399"/>
                      <a:pt x="3258507" y="2610399"/>
                      <a:pt x="3258507" y="2608670"/>
                    </a:cubicBezTo>
                    <a:cubicBezTo>
                      <a:pt x="3258507" y="2606941"/>
                      <a:pt x="3258507" y="2606941"/>
                      <a:pt x="3258507" y="2605212"/>
                    </a:cubicBezTo>
                    <a:close/>
                    <a:moveTo>
                      <a:pt x="980601" y="2563911"/>
                    </a:moveTo>
                    <a:cubicBezTo>
                      <a:pt x="980601" y="2563911"/>
                      <a:pt x="980601" y="2563911"/>
                      <a:pt x="698479" y="3241920"/>
                    </a:cubicBezTo>
                    <a:cubicBezTo>
                      <a:pt x="698479" y="3241920"/>
                      <a:pt x="698479" y="3241920"/>
                      <a:pt x="778096" y="3274783"/>
                    </a:cubicBezTo>
                    <a:cubicBezTo>
                      <a:pt x="772904" y="3307646"/>
                      <a:pt x="790212" y="3338779"/>
                      <a:pt x="823097" y="3352616"/>
                    </a:cubicBezTo>
                    <a:cubicBezTo>
                      <a:pt x="823097" y="3352616"/>
                      <a:pt x="823097" y="3352616"/>
                      <a:pt x="839892" y="3359913"/>
                    </a:cubicBezTo>
                    <a:lnTo>
                      <a:pt x="862621" y="3369788"/>
                    </a:lnTo>
                    <a:lnTo>
                      <a:pt x="862869" y="3369540"/>
                    </a:lnTo>
                    <a:cubicBezTo>
                      <a:pt x="862869" y="3369540"/>
                      <a:pt x="862869" y="3369540"/>
                      <a:pt x="823079" y="3352221"/>
                    </a:cubicBezTo>
                    <a:cubicBezTo>
                      <a:pt x="790210" y="3338367"/>
                      <a:pt x="772910" y="3307193"/>
                      <a:pt x="778100" y="3274288"/>
                    </a:cubicBezTo>
                    <a:lnTo>
                      <a:pt x="778115" y="3274226"/>
                    </a:lnTo>
                    <a:lnTo>
                      <a:pt x="777359" y="3273913"/>
                    </a:lnTo>
                    <a:cubicBezTo>
                      <a:pt x="773630" y="3272373"/>
                      <a:pt x="758715" y="3266211"/>
                      <a:pt x="699056" y="3241563"/>
                    </a:cubicBezTo>
                    <a:cubicBezTo>
                      <a:pt x="699056" y="3241563"/>
                      <a:pt x="699056" y="3241563"/>
                      <a:pt x="931309" y="2682884"/>
                    </a:cubicBezTo>
                    <a:lnTo>
                      <a:pt x="980743" y="2563970"/>
                    </a:lnTo>
                    <a:close/>
                    <a:moveTo>
                      <a:pt x="995043" y="2509834"/>
                    </a:moveTo>
                    <a:cubicBezTo>
                      <a:pt x="1005265" y="2509752"/>
                      <a:pt x="1015650" y="2511590"/>
                      <a:pt x="1025602" y="2515482"/>
                    </a:cubicBezTo>
                    <a:cubicBezTo>
                      <a:pt x="1025602" y="2515482"/>
                      <a:pt x="1025602" y="2515482"/>
                      <a:pt x="1468690" y="2700551"/>
                    </a:cubicBezTo>
                    <a:cubicBezTo>
                      <a:pt x="1508499" y="2716117"/>
                      <a:pt x="1527538" y="2762817"/>
                      <a:pt x="1511960" y="2802598"/>
                    </a:cubicBezTo>
                    <a:cubicBezTo>
                      <a:pt x="1511960" y="2802598"/>
                      <a:pt x="1511960" y="2802598"/>
                      <a:pt x="1241954" y="3449474"/>
                    </a:cubicBezTo>
                    <a:cubicBezTo>
                      <a:pt x="1224646" y="3489255"/>
                      <a:pt x="1177914" y="3508281"/>
                      <a:pt x="1138105" y="3492715"/>
                    </a:cubicBezTo>
                    <a:cubicBezTo>
                      <a:pt x="1138105" y="3492715"/>
                      <a:pt x="1138105" y="3492715"/>
                      <a:pt x="978870" y="3425260"/>
                    </a:cubicBezTo>
                    <a:cubicBezTo>
                      <a:pt x="978870" y="3423530"/>
                      <a:pt x="978870" y="3421800"/>
                      <a:pt x="978870" y="3418341"/>
                    </a:cubicBezTo>
                    <a:cubicBezTo>
                      <a:pt x="978870" y="3418341"/>
                      <a:pt x="978870" y="3418341"/>
                      <a:pt x="1018679" y="3433908"/>
                    </a:cubicBezTo>
                    <a:cubicBezTo>
                      <a:pt x="1051565" y="3447745"/>
                      <a:pt x="1089642" y="3439097"/>
                      <a:pt x="1110412" y="3413152"/>
                    </a:cubicBezTo>
                    <a:cubicBezTo>
                      <a:pt x="1110412" y="3413152"/>
                      <a:pt x="1110412" y="3413152"/>
                      <a:pt x="1183106" y="3444285"/>
                    </a:cubicBezTo>
                    <a:cubicBezTo>
                      <a:pt x="1183106" y="3444285"/>
                      <a:pt x="1183106" y="3444285"/>
                      <a:pt x="1466959" y="2766276"/>
                    </a:cubicBezTo>
                    <a:lnTo>
                      <a:pt x="1466730" y="2766181"/>
                    </a:lnTo>
                    <a:lnTo>
                      <a:pt x="1466292" y="2767229"/>
                    </a:lnTo>
                    <a:cubicBezTo>
                      <a:pt x="1462415" y="2776498"/>
                      <a:pt x="1431396" y="2850658"/>
                      <a:pt x="1183248" y="3443934"/>
                    </a:cubicBezTo>
                    <a:cubicBezTo>
                      <a:pt x="1183248" y="3443934"/>
                      <a:pt x="1183248" y="3443934"/>
                      <a:pt x="1110619" y="3412800"/>
                    </a:cubicBezTo>
                    <a:cubicBezTo>
                      <a:pt x="1115807" y="3407611"/>
                      <a:pt x="1119265" y="3400693"/>
                      <a:pt x="1122724" y="3395504"/>
                    </a:cubicBezTo>
                    <a:cubicBezTo>
                      <a:pt x="1122724" y="3395504"/>
                      <a:pt x="1122724" y="3395504"/>
                      <a:pt x="1127911" y="3381666"/>
                    </a:cubicBezTo>
                    <a:cubicBezTo>
                      <a:pt x="1127911" y="3381666"/>
                      <a:pt x="1127911" y="3381666"/>
                      <a:pt x="788977" y="3241563"/>
                    </a:cubicBezTo>
                    <a:lnTo>
                      <a:pt x="788968" y="3241584"/>
                    </a:lnTo>
                    <a:lnTo>
                      <a:pt x="793778" y="3243574"/>
                    </a:lnTo>
                    <a:cubicBezTo>
                      <a:pt x="809672" y="3250150"/>
                      <a:pt x="873249" y="3276452"/>
                      <a:pt x="1127556" y="3381663"/>
                    </a:cubicBezTo>
                    <a:cubicBezTo>
                      <a:pt x="1127556" y="3381663"/>
                      <a:pt x="1127556" y="3381663"/>
                      <a:pt x="1122366" y="3395518"/>
                    </a:cubicBezTo>
                    <a:cubicBezTo>
                      <a:pt x="1118906" y="3400714"/>
                      <a:pt x="1115446" y="3407641"/>
                      <a:pt x="1110256" y="3412837"/>
                    </a:cubicBezTo>
                    <a:cubicBezTo>
                      <a:pt x="1089496" y="3438814"/>
                      <a:pt x="1051437" y="3447474"/>
                      <a:pt x="1018567" y="3433619"/>
                    </a:cubicBezTo>
                    <a:lnTo>
                      <a:pt x="978777" y="3418032"/>
                    </a:lnTo>
                    <a:cubicBezTo>
                      <a:pt x="978777" y="3421496"/>
                      <a:pt x="978777" y="3423228"/>
                      <a:pt x="978777" y="3424960"/>
                    </a:cubicBezTo>
                    <a:cubicBezTo>
                      <a:pt x="978777" y="3435351"/>
                      <a:pt x="977047" y="3442278"/>
                      <a:pt x="973587" y="3450938"/>
                    </a:cubicBezTo>
                    <a:cubicBezTo>
                      <a:pt x="958018" y="3487307"/>
                      <a:pt x="916498" y="3504625"/>
                      <a:pt x="881899" y="3489038"/>
                    </a:cubicBezTo>
                    <a:cubicBezTo>
                      <a:pt x="845569" y="3473452"/>
                      <a:pt x="828269" y="3431887"/>
                      <a:pt x="843839" y="3397250"/>
                    </a:cubicBezTo>
                    <a:lnTo>
                      <a:pt x="857507" y="3375015"/>
                    </a:lnTo>
                    <a:lnTo>
                      <a:pt x="855172" y="3374047"/>
                    </a:lnTo>
                    <a:cubicBezTo>
                      <a:pt x="847545" y="3370885"/>
                      <a:pt x="817040" y="3358237"/>
                      <a:pt x="695017" y="3307646"/>
                    </a:cubicBezTo>
                    <a:cubicBezTo>
                      <a:pt x="655209" y="3290350"/>
                      <a:pt x="636170" y="3245380"/>
                      <a:pt x="653478" y="3205598"/>
                    </a:cubicBezTo>
                    <a:cubicBezTo>
                      <a:pt x="653478" y="3205598"/>
                      <a:pt x="653478" y="3205598"/>
                      <a:pt x="923484" y="2558722"/>
                    </a:cubicBezTo>
                    <a:cubicBezTo>
                      <a:pt x="935167" y="2527589"/>
                      <a:pt x="964375" y="2510077"/>
                      <a:pt x="995043" y="2509834"/>
                    </a:cubicBezTo>
                    <a:close/>
                    <a:moveTo>
                      <a:pt x="2800220" y="2399606"/>
                    </a:moveTo>
                    <a:cubicBezTo>
                      <a:pt x="2809951" y="2395716"/>
                      <a:pt x="2821196" y="2395284"/>
                      <a:pt x="2831576" y="2399606"/>
                    </a:cubicBezTo>
                    <a:cubicBezTo>
                      <a:pt x="2831576" y="2399606"/>
                      <a:pt x="2831576" y="2399606"/>
                      <a:pt x="3234672" y="2565589"/>
                    </a:cubicBezTo>
                    <a:cubicBezTo>
                      <a:pt x="3243322" y="2569047"/>
                      <a:pt x="3248512" y="2575962"/>
                      <a:pt x="3253702" y="2582878"/>
                    </a:cubicBezTo>
                    <a:cubicBezTo>
                      <a:pt x="3253702" y="2582878"/>
                      <a:pt x="3253702" y="2582878"/>
                      <a:pt x="3253702" y="2584607"/>
                    </a:cubicBezTo>
                    <a:lnTo>
                      <a:pt x="3254900" y="2584607"/>
                    </a:lnTo>
                    <a:lnTo>
                      <a:pt x="3255432" y="2584607"/>
                    </a:lnTo>
                    <a:cubicBezTo>
                      <a:pt x="3255432" y="2584607"/>
                      <a:pt x="3255432" y="2584607"/>
                      <a:pt x="3255432" y="2586336"/>
                    </a:cubicBezTo>
                    <a:lnTo>
                      <a:pt x="3254900" y="2586528"/>
                    </a:lnTo>
                    <a:lnTo>
                      <a:pt x="3254900" y="2587733"/>
                    </a:lnTo>
                    <a:cubicBezTo>
                      <a:pt x="3254900" y="2587733"/>
                      <a:pt x="3254900" y="2587733"/>
                      <a:pt x="3256628" y="2589462"/>
                    </a:cubicBezTo>
                    <a:cubicBezTo>
                      <a:pt x="3256628" y="2591192"/>
                      <a:pt x="3256628" y="2591192"/>
                      <a:pt x="3256628" y="2591192"/>
                    </a:cubicBezTo>
                    <a:cubicBezTo>
                      <a:pt x="3256628" y="2591192"/>
                      <a:pt x="3256628" y="2591192"/>
                      <a:pt x="3256628" y="2592921"/>
                    </a:cubicBezTo>
                    <a:cubicBezTo>
                      <a:pt x="3258356" y="2594651"/>
                      <a:pt x="3258356" y="2594651"/>
                      <a:pt x="3258356" y="2596380"/>
                    </a:cubicBezTo>
                    <a:cubicBezTo>
                      <a:pt x="3258356" y="2596380"/>
                      <a:pt x="3258356" y="2596380"/>
                      <a:pt x="3258356" y="2598110"/>
                    </a:cubicBezTo>
                    <a:cubicBezTo>
                      <a:pt x="3258356" y="2598110"/>
                      <a:pt x="3258356" y="2598110"/>
                      <a:pt x="3258356" y="2599839"/>
                    </a:cubicBezTo>
                    <a:cubicBezTo>
                      <a:pt x="3258356" y="2599839"/>
                      <a:pt x="3258356" y="2599839"/>
                      <a:pt x="3258356" y="2601568"/>
                    </a:cubicBezTo>
                    <a:cubicBezTo>
                      <a:pt x="3258356" y="2601568"/>
                      <a:pt x="3258356" y="2603298"/>
                      <a:pt x="3258356" y="2603298"/>
                    </a:cubicBezTo>
                    <a:cubicBezTo>
                      <a:pt x="3258356" y="2603298"/>
                      <a:pt x="3258356" y="2603298"/>
                      <a:pt x="3258356" y="2605027"/>
                    </a:cubicBezTo>
                    <a:cubicBezTo>
                      <a:pt x="3258356" y="2606757"/>
                      <a:pt x="3258356" y="2606757"/>
                      <a:pt x="3258356" y="2608486"/>
                    </a:cubicBezTo>
                    <a:cubicBezTo>
                      <a:pt x="3258356" y="2608486"/>
                      <a:pt x="3258356" y="2608486"/>
                      <a:pt x="3258356" y="2610216"/>
                    </a:cubicBezTo>
                    <a:cubicBezTo>
                      <a:pt x="3256628" y="2610216"/>
                      <a:pt x="3256628" y="2611945"/>
                      <a:pt x="3256628" y="2611945"/>
                    </a:cubicBezTo>
                    <a:cubicBezTo>
                      <a:pt x="3256628" y="2611945"/>
                      <a:pt x="3256628" y="2611945"/>
                      <a:pt x="3256628" y="2613675"/>
                    </a:cubicBezTo>
                    <a:cubicBezTo>
                      <a:pt x="3256628" y="2615404"/>
                      <a:pt x="3254900" y="2615404"/>
                      <a:pt x="3254900" y="2617134"/>
                    </a:cubicBezTo>
                    <a:cubicBezTo>
                      <a:pt x="3254900" y="2617134"/>
                      <a:pt x="3254900" y="2617134"/>
                      <a:pt x="2978419" y="3286440"/>
                    </a:cubicBezTo>
                    <a:cubicBezTo>
                      <a:pt x="2978419" y="3288169"/>
                      <a:pt x="2976691" y="3291628"/>
                      <a:pt x="2976691" y="3293357"/>
                    </a:cubicBezTo>
                    <a:cubicBezTo>
                      <a:pt x="2974963" y="3295087"/>
                      <a:pt x="2973235" y="3296816"/>
                      <a:pt x="2971507" y="3298546"/>
                    </a:cubicBezTo>
                    <a:cubicBezTo>
                      <a:pt x="2969779" y="3300275"/>
                      <a:pt x="2968051" y="3302005"/>
                      <a:pt x="2966323" y="3303734"/>
                    </a:cubicBezTo>
                    <a:cubicBezTo>
                      <a:pt x="2966323" y="3303734"/>
                      <a:pt x="2966323" y="3303734"/>
                      <a:pt x="2964595" y="3303734"/>
                    </a:cubicBezTo>
                    <a:cubicBezTo>
                      <a:pt x="2962867" y="3305464"/>
                      <a:pt x="2961139" y="3307193"/>
                      <a:pt x="2959411" y="3307193"/>
                    </a:cubicBezTo>
                    <a:lnTo>
                      <a:pt x="2957812" y="3305593"/>
                    </a:lnTo>
                    <a:lnTo>
                      <a:pt x="2956138" y="3305593"/>
                    </a:lnTo>
                    <a:cubicBezTo>
                      <a:pt x="2957868" y="3307322"/>
                      <a:pt x="2957868" y="3309051"/>
                      <a:pt x="2959598" y="3309051"/>
                    </a:cubicBezTo>
                    <a:cubicBezTo>
                      <a:pt x="2949218" y="3314238"/>
                      <a:pt x="2937108" y="3315967"/>
                      <a:pt x="2926727" y="3310780"/>
                    </a:cubicBezTo>
                    <a:cubicBezTo>
                      <a:pt x="2926727" y="3310780"/>
                      <a:pt x="2926727" y="3310780"/>
                      <a:pt x="2523632" y="3144798"/>
                    </a:cubicBezTo>
                    <a:cubicBezTo>
                      <a:pt x="2502872" y="3136153"/>
                      <a:pt x="2494222" y="3110218"/>
                      <a:pt x="2502872" y="3089470"/>
                    </a:cubicBezTo>
                    <a:cubicBezTo>
                      <a:pt x="2502872" y="3089470"/>
                      <a:pt x="2502872" y="3089470"/>
                      <a:pt x="2525906" y="3033438"/>
                    </a:cubicBezTo>
                    <a:lnTo>
                      <a:pt x="2535948" y="3009012"/>
                    </a:lnTo>
                    <a:lnTo>
                      <a:pt x="2519424" y="3023197"/>
                    </a:lnTo>
                    <a:cubicBezTo>
                      <a:pt x="2491878" y="3039579"/>
                      <a:pt x="2445861" y="3055475"/>
                      <a:pt x="2436787" y="3072344"/>
                    </a:cubicBezTo>
                    <a:cubicBezTo>
                      <a:pt x="2429009" y="3089213"/>
                      <a:pt x="2451370" y="3118733"/>
                      <a:pt x="2456474" y="3144848"/>
                    </a:cubicBezTo>
                    <a:lnTo>
                      <a:pt x="2454935" y="3160459"/>
                    </a:lnTo>
                    <a:lnTo>
                      <a:pt x="2473904" y="3165797"/>
                    </a:lnTo>
                    <a:cubicBezTo>
                      <a:pt x="2508951" y="3183320"/>
                      <a:pt x="2537507" y="3214040"/>
                      <a:pt x="2551353" y="3253846"/>
                    </a:cubicBezTo>
                    <a:cubicBezTo>
                      <a:pt x="2572121" y="3313556"/>
                      <a:pt x="2552975" y="3377159"/>
                      <a:pt x="2507788" y="3416911"/>
                    </a:cubicBezTo>
                    <a:lnTo>
                      <a:pt x="2456631" y="3446418"/>
                    </a:lnTo>
                    <a:lnTo>
                      <a:pt x="2438515" y="3501419"/>
                    </a:lnTo>
                    <a:cubicBezTo>
                      <a:pt x="2383208" y="3605228"/>
                      <a:pt x="2255309" y="3645021"/>
                      <a:pt x="2151608" y="3589657"/>
                    </a:cubicBezTo>
                    <a:lnTo>
                      <a:pt x="2141753" y="3581495"/>
                    </a:lnTo>
                    <a:lnTo>
                      <a:pt x="2128633" y="3600864"/>
                    </a:lnTo>
                    <a:cubicBezTo>
                      <a:pt x="2053311" y="3712071"/>
                      <a:pt x="2053311" y="3712071"/>
                      <a:pt x="2053311" y="3712071"/>
                    </a:cubicBezTo>
                    <a:cubicBezTo>
                      <a:pt x="2023905" y="3755300"/>
                      <a:pt x="1966823" y="3765675"/>
                      <a:pt x="1925309" y="3738009"/>
                    </a:cubicBezTo>
                    <a:cubicBezTo>
                      <a:pt x="1425409" y="3399092"/>
                      <a:pt x="1425409" y="3399092"/>
                      <a:pt x="1425409" y="3399092"/>
                    </a:cubicBezTo>
                    <a:cubicBezTo>
                      <a:pt x="1382165" y="3369696"/>
                      <a:pt x="1371787" y="3312634"/>
                      <a:pt x="1401193" y="3269404"/>
                    </a:cubicBezTo>
                    <a:cubicBezTo>
                      <a:pt x="1513627" y="3103404"/>
                      <a:pt x="1513627" y="3103404"/>
                      <a:pt x="1513627" y="3103404"/>
                    </a:cubicBezTo>
                    <a:cubicBezTo>
                      <a:pt x="1543033" y="3060175"/>
                      <a:pt x="1600115" y="3049800"/>
                      <a:pt x="1641629" y="3077467"/>
                    </a:cubicBezTo>
                    <a:cubicBezTo>
                      <a:pt x="1829091" y="3204561"/>
                      <a:pt x="1946255" y="3283994"/>
                      <a:pt x="2019483" y="3333640"/>
                    </a:cubicBezTo>
                    <a:lnTo>
                      <a:pt x="2048263" y="3353153"/>
                    </a:lnTo>
                    <a:lnTo>
                      <a:pt x="2050425" y="3342328"/>
                    </a:lnTo>
                    <a:cubicBezTo>
                      <a:pt x="2054523" y="3328784"/>
                      <a:pt x="2060005" y="3315429"/>
                      <a:pt x="2066918" y="3302453"/>
                    </a:cubicBezTo>
                    <a:cubicBezTo>
                      <a:pt x="2108399" y="3222866"/>
                      <a:pt x="2194817" y="3181343"/>
                      <a:pt x="2286420" y="3195184"/>
                    </a:cubicBezTo>
                    <a:cubicBezTo>
                      <a:pt x="2286420" y="3195184"/>
                      <a:pt x="2286420" y="3195184"/>
                      <a:pt x="2416046" y="2949504"/>
                    </a:cubicBezTo>
                    <a:cubicBezTo>
                      <a:pt x="2416046" y="2949504"/>
                      <a:pt x="2466331" y="2888570"/>
                      <a:pt x="2505533" y="2887246"/>
                    </a:cubicBezTo>
                    <a:cubicBezTo>
                      <a:pt x="2511133" y="2887056"/>
                      <a:pt x="2516507" y="2888084"/>
                      <a:pt x="2521476" y="2890679"/>
                    </a:cubicBezTo>
                    <a:cubicBezTo>
                      <a:pt x="2542217" y="2901925"/>
                      <a:pt x="2549562" y="2925282"/>
                      <a:pt x="2550210" y="2948639"/>
                    </a:cubicBezTo>
                    <a:lnTo>
                      <a:pt x="2546999" y="2982130"/>
                    </a:lnTo>
                    <a:lnTo>
                      <a:pt x="2551829" y="2970382"/>
                    </a:lnTo>
                    <a:cubicBezTo>
                      <a:pt x="2589907" y="2877758"/>
                      <a:pt x="2657601" y="2713092"/>
                      <a:pt x="2777945" y="2420354"/>
                    </a:cubicBezTo>
                    <a:cubicBezTo>
                      <a:pt x="2782271" y="2410845"/>
                      <a:pt x="2790488" y="2403496"/>
                      <a:pt x="2800220" y="2399606"/>
                    </a:cubicBezTo>
                    <a:close/>
                    <a:moveTo>
                      <a:pt x="238382" y="2320033"/>
                    </a:moveTo>
                    <a:lnTo>
                      <a:pt x="271287" y="2402662"/>
                    </a:lnTo>
                    <a:lnTo>
                      <a:pt x="359766" y="2423137"/>
                    </a:lnTo>
                    <a:lnTo>
                      <a:pt x="290299" y="2480904"/>
                    </a:lnTo>
                    <a:lnTo>
                      <a:pt x="297611" y="2570845"/>
                    </a:lnTo>
                    <a:lnTo>
                      <a:pt x="221563" y="2521853"/>
                    </a:lnTo>
                    <a:lnTo>
                      <a:pt x="138203" y="2556952"/>
                    </a:lnTo>
                    <a:lnTo>
                      <a:pt x="160871" y="2469935"/>
                    </a:lnTo>
                    <a:lnTo>
                      <a:pt x="101642" y="2402662"/>
                    </a:lnTo>
                    <a:lnTo>
                      <a:pt x="191583" y="2396081"/>
                    </a:lnTo>
                    <a:close/>
                    <a:moveTo>
                      <a:pt x="3533737" y="2190127"/>
                    </a:moveTo>
                    <a:cubicBezTo>
                      <a:pt x="3545817" y="2188411"/>
                      <a:pt x="3556172" y="2195273"/>
                      <a:pt x="3557898" y="2205567"/>
                    </a:cubicBezTo>
                    <a:cubicBezTo>
                      <a:pt x="3559623" y="2217576"/>
                      <a:pt x="3552720" y="2227869"/>
                      <a:pt x="3542366" y="2229585"/>
                    </a:cubicBezTo>
                    <a:cubicBezTo>
                      <a:pt x="3532012" y="2233016"/>
                      <a:pt x="3519932" y="2224438"/>
                      <a:pt x="3518206" y="2214145"/>
                    </a:cubicBezTo>
                    <a:cubicBezTo>
                      <a:pt x="3516480" y="2203851"/>
                      <a:pt x="3523383" y="2191842"/>
                      <a:pt x="3533737" y="2190127"/>
                    </a:cubicBezTo>
                    <a:close/>
                    <a:moveTo>
                      <a:pt x="728041" y="2179314"/>
                    </a:moveTo>
                    <a:cubicBezTo>
                      <a:pt x="762673" y="2191421"/>
                      <a:pt x="759210" y="2262336"/>
                      <a:pt x="715920" y="2385141"/>
                    </a:cubicBezTo>
                    <a:cubicBezTo>
                      <a:pt x="706721" y="2411626"/>
                      <a:pt x="690420" y="2452975"/>
                      <a:pt x="672353" y="2497312"/>
                    </a:cubicBezTo>
                    <a:lnTo>
                      <a:pt x="648436" y="2555271"/>
                    </a:lnTo>
                    <a:lnTo>
                      <a:pt x="653053" y="2559185"/>
                    </a:lnTo>
                    <a:cubicBezTo>
                      <a:pt x="655214" y="2563517"/>
                      <a:pt x="655647" y="2568715"/>
                      <a:pt x="653917" y="2573913"/>
                    </a:cubicBezTo>
                    <a:cubicBezTo>
                      <a:pt x="652188" y="2580844"/>
                      <a:pt x="652188" y="2580844"/>
                      <a:pt x="652188" y="2580844"/>
                    </a:cubicBezTo>
                    <a:cubicBezTo>
                      <a:pt x="650459" y="2586042"/>
                      <a:pt x="646568" y="2589941"/>
                      <a:pt x="642029" y="2592106"/>
                    </a:cubicBezTo>
                    <a:lnTo>
                      <a:pt x="632790" y="2592676"/>
                    </a:lnTo>
                    <a:lnTo>
                      <a:pt x="618196" y="2627409"/>
                    </a:lnTo>
                    <a:lnTo>
                      <a:pt x="614681" y="2635685"/>
                    </a:lnTo>
                    <a:lnTo>
                      <a:pt x="616456" y="2636538"/>
                    </a:lnTo>
                    <a:cubicBezTo>
                      <a:pt x="703992" y="2690058"/>
                      <a:pt x="745998" y="2799178"/>
                      <a:pt x="711182" y="2899031"/>
                    </a:cubicBezTo>
                    <a:cubicBezTo>
                      <a:pt x="671393" y="3014877"/>
                      <a:pt x="545104" y="3075394"/>
                      <a:pt x="429196" y="3035626"/>
                    </a:cubicBezTo>
                    <a:cubicBezTo>
                      <a:pt x="315017" y="2994129"/>
                      <a:pt x="254468" y="2869637"/>
                      <a:pt x="294257" y="2753790"/>
                    </a:cubicBezTo>
                    <a:cubicBezTo>
                      <a:pt x="329073" y="2652424"/>
                      <a:pt x="430115" y="2593420"/>
                      <a:pt x="532481" y="2606895"/>
                    </a:cubicBezTo>
                    <a:lnTo>
                      <a:pt x="534057" y="2607266"/>
                    </a:lnTo>
                    <a:lnTo>
                      <a:pt x="536244" y="2599363"/>
                    </a:lnTo>
                    <a:lnTo>
                      <a:pt x="546185" y="2563947"/>
                    </a:lnTo>
                    <a:lnTo>
                      <a:pt x="544974" y="2563517"/>
                    </a:lnTo>
                    <a:cubicBezTo>
                      <a:pt x="534599" y="2560052"/>
                      <a:pt x="529411" y="2549655"/>
                      <a:pt x="532869" y="2539259"/>
                    </a:cubicBezTo>
                    <a:lnTo>
                      <a:pt x="536328" y="2532329"/>
                    </a:lnTo>
                    <a:cubicBezTo>
                      <a:pt x="538057" y="2527131"/>
                      <a:pt x="541516" y="2523232"/>
                      <a:pt x="545839" y="2521066"/>
                    </a:cubicBezTo>
                    <a:lnTo>
                      <a:pt x="558520" y="2520319"/>
                    </a:lnTo>
                    <a:lnTo>
                      <a:pt x="574759" y="2463798"/>
                    </a:lnTo>
                    <a:cubicBezTo>
                      <a:pt x="588175" y="2417835"/>
                      <a:pt x="601094" y="2375304"/>
                      <a:pt x="610293" y="2348818"/>
                    </a:cubicBezTo>
                    <a:cubicBezTo>
                      <a:pt x="653583" y="2226014"/>
                      <a:pt x="695141" y="2167206"/>
                      <a:pt x="728041" y="2179314"/>
                    </a:cubicBezTo>
                    <a:close/>
                    <a:moveTo>
                      <a:pt x="3784577" y="2141877"/>
                    </a:moveTo>
                    <a:cubicBezTo>
                      <a:pt x="3784577" y="2141877"/>
                      <a:pt x="3786309" y="2141877"/>
                      <a:pt x="3786309" y="2141877"/>
                    </a:cubicBezTo>
                    <a:cubicBezTo>
                      <a:pt x="3794967" y="2140150"/>
                      <a:pt x="3803625" y="2147059"/>
                      <a:pt x="3805357" y="2155696"/>
                    </a:cubicBezTo>
                    <a:cubicBezTo>
                      <a:pt x="3819209" y="2226517"/>
                      <a:pt x="3805357" y="2299066"/>
                      <a:pt x="3765530" y="2359523"/>
                    </a:cubicBezTo>
                    <a:cubicBezTo>
                      <a:pt x="3725703" y="2419980"/>
                      <a:pt x="3663366" y="2461436"/>
                      <a:pt x="3592371" y="2476982"/>
                    </a:cubicBezTo>
                    <a:cubicBezTo>
                      <a:pt x="3583713" y="2478709"/>
                      <a:pt x="3573323" y="2471800"/>
                      <a:pt x="3571592" y="2463163"/>
                    </a:cubicBezTo>
                    <a:cubicBezTo>
                      <a:pt x="3569860" y="2452799"/>
                      <a:pt x="3575055" y="2444162"/>
                      <a:pt x="3585445" y="2442435"/>
                    </a:cubicBezTo>
                    <a:cubicBezTo>
                      <a:pt x="3647782" y="2428616"/>
                      <a:pt x="3701461" y="2392342"/>
                      <a:pt x="3736093" y="2340522"/>
                    </a:cubicBezTo>
                    <a:cubicBezTo>
                      <a:pt x="3770725" y="2286974"/>
                      <a:pt x="3782846" y="2224790"/>
                      <a:pt x="3770725" y="2162605"/>
                    </a:cubicBezTo>
                    <a:cubicBezTo>
                      <a:pt x="3767262" y="2153969"/>
                      <a:pt x="3774188" y="2143605"/>
                      <a:pt x="3784577" y="2141877"/>
                    </a:cubicBezTo>
                    <a:close/>
                    <a:moveTo>
                      <a:pt x="3865650" y="2124063"/>
                    </a:moveTo>
                    <a:cubicBezTo>
                      <a:pt x="3874305" y="2124063"/>
                      <a:pt x="3882961" y="2129254"/>
                      <a:pt x="3884692" y="2139637"/>
                    </a:cubicBezTo>
                    <a:cubicBezTo>
                      <a:pt x="3924506" y="2329990"/>
                      <a:pt x="3799869" y="2518613"/>
                      <a:pt x="3609451" y="2556684"/>
                    </a:cubicBezTo>
                    <a:cubicBezTo>
                      <a:pt x="3599065" y="2558414"/>
                      <a:pt x="3590409" y="2553223"/>
                      <a:pt x="3586947" y="2542840"/>
                    </a:cubicBezTo>
                    <a:cubicBezTo>
                      <a:pt x="3585216" y="2532457"/>
                      <a:pt x="3592141" y="2523805"/>
                      <a:pt x="3600796" y="2522074"/>
                    </a:cubicBezTo>
                    <a:cubicBezTo>
                      <a:pt x="3773903" y="2485734"/>
                      <a:pt x="3884692" y="2317877"/>
                      <a:pt x="3850070" y="2146559"/>
                    </a:cubicBezTo>
                    <a:cubicBezTo>
                      <a:pt x="3848339" y="2136176"/>
                      <a:pt x="3853532" y="2127524"/>
                      <a:pt x="3863919" y="2125793"/>
                    </a:cubicBezTo>
                    <a:cubicBezTo>
                      <a:pt x="3863919" y="2124063"/>
                      <a:pt x="3865650" y="2124063"/>
                      <a:pt x="3865650" y="2124063"/>
                    </a:cubicBezTo>
                    <a:close/>
                    <a:moveTo>
                      <a:pt x="3663459" y="1876907"/>
                    </a:moveTo>
                    <a:lnTo>
                      <a:pt x="3664921" y="1932480"/>
                    </a:lnTo>
                    <a:lnTo>
                      <a:pt x="3180847" y="1947836"/>
                    </a:lnTo>
                    <a:lnTo>
                      <a:pt x="3182309" y="2003409"/>
                    </a:lnTo>
                    <a:lnTo>
                      <a:pt x="3673695" y="1987322"/>
                    </a:lnTo>
                    <a:lnTo>
                      <a:pt x="3677351" y="2091157"/>
                    </a:lnTo>
                    <a:lnTo>
                      <a:pt x="3185965" y="2107244"/>
                    </a:lnTo>
                    <a:lnTo>
                      <a:pt x="3187428" y="2148193"/>
                    </a:lnTo>
                    <a:lnTo>
                      <a:pt x="3443358" y="2140150"/>
                    </a:lnTo>
                    <a:lnTo>
                      <a:pt x="3447014" y="2250565"/>
                    </a:lnTo>
                    <a:lnTo>
                      <a:pt x="3191084" y="2259340"/>
                    </a:lnTo>
                    <a:lnTo>
                      <a:pt x="3192546" y="2301020"/>
                    </a:lnTo>
                    <a:lnTo>
                      <a:pt x="3535525" y="2289977"/>
                    </a:lnTo>
                    <a:lnTo>
                      <a:pt x="3535559" y="2289717"/>
                    </a:lnTo>
                    <a:cubicBezTo>
                      <a:pt x="3538152" y="2285819"/>
                      <a:pt x="3542473" y="2282787"/>
                      <a:pt x="3547658" y="2281921"/>
                    </a:cubicBezTo>
                    <a:cubicBezTo>
                      <a:pt x="3564942" y="2278456"/>
                      <a:pt x="3582225" y="2268062"/>
                      <a:pt x="3592595" y="2250739"/>
                    </a:cubicBezTo>
                    <a:cubicBezTo>
                      <a:pt x="3602966" y="2235148"/>
                      <a:pt x="3606422" y="2216093"/>
                      <a:pt x="3602966" y="2197037"/>
                    </a:cubicBezTo>
                    <a:cubicBezTo>
                      <a:pt x="3601237" y="2186643"/>
                      <a:pt x="3608151" y="2177982"/>
                      <a:pt x="3616792" y="2176249"/>
                    </a:cubicBezTo>
                    <a:cubicBezTo>
                      <a:pt x="3618521" y="2176249"/>
                      <a:pt x="3618521" y="2176249"/>
                      <a:pt x="3620249" y="2176249"/>
                    </a:cubicBezTo>
                    <a:cubicBezTo>
                      <a:pt x="3628891" y="2174517"/>
                      <a:pt x="3635804" y="2181446"/>
                      <a:pt x="3637533" y="2190108"/>
                    </a:cubicBezTo>
                    <a:cubicBezTo>
                      <a:pt x="3644446" y="2217825"/>
                      <a:pt x="3639261" y="2247275"/>
                      <a:pt x="3621978" y="2271527"/>
                    </a:cubicBezTo>
                    <a:cubicBezTo>
                      <a:pt x="3614200" y="2283653"/>
                      <a:pt x="3604262" y="2293614"/>
                      <a:pt x="3592811" y="2301193"/>
                    </a:cubicBezTo>
                    <a:lnTo>
                      <a:pt x="3579270" y="2306638"/>
                    </a:lnTo>
                    <a:lnTo>
                      <a:pt x="3580866" y="2351968"/>
                    </a:lnTo>
                    <a:lnTo>
                      <a:pt x="3622786" y="2333873"/>
                    </a:lnTo>
                    <a:cubicBezTo>
                      <a:pt x="3670978" y="2300394"/>
                      <a:pt x="3697264" y="2240408"/>
                      <a:pt x="3685582" y="2179448"/>
                    </a:cubicBezTo>
                    <a:cubicBezTo>
                      <a:pt x="3682120" y="2170802"/>
                      <a:pt x="3689043" y="2160426"/>
                      <a:pt x="3699428" y="2158696"/>
                    </a:cubicBezTo>
                    <a:cubicBezTo>
                      <a:pt x="3699428" y="2158696"/>
                      <a:pt x="3701159" y="2158696"/>
                      <a:pt x="3701159" y="2158696"/>
                    </a:cubicBezTo>
                    <a:cubicBezTo>
                      <a:pt x="3709813" y="2156967"/>
                      <a:pt x="3718467" y="2163884"/>
                      <a:pt x="3720198" y="2172531"/>
                    </a:cubicBezTo>
                    <a:cubicBezTo>
                      <a:pt x="3735775" y="2247757"/>
                      <a:pt x="3702673" y="2322011"/>
                      <a:pt x="3642799" y="2363191"/>
                    </a:cubicBezTo>
                    <a:lnTo>
                      <a:pt x="3582170" y="2389021"/>
                    </a:lnTo>
                    <a:lnTo>
                      <a:pt x="3582290" y="2392423"/>
                    </a:lnTo>
                    <a:lnTo>
                      <a:pt x="3194740" y="2404123"/>
                    </a:lnTo>
                    <a:lnTo>
                      <a:pt x="3194740" y="2404124"/>
                    </a:lnTo>
                    <a:lnTo>
                      <a:pt x="3196202" y="2425330"/>
                    </a:lnTo>
                    <a:lnTo>
                      <a:pt x="3140629" y="2426792"/>
                    </a:lnTo>
                    <a:lnTo>
                      <a:pt x="3123811" y="1894456"/>
                    </a:lnTo>
                    <a:lnTo>
                      <a:pt x="3168416" y="1892263"/>
                    </a:lnTo>
                    <a:close/>
                    <a:moveTo>
                      <a:pt x="482695" y="1842434"/>
                    </a:moveTo>
                    <a:cubicBezTo>
                      <a:pt x="536923" y="1837244"/>
                      <a:pt x="593094" y="1852814"/>
                      <a:pt x="638032" y="1890875"/>
                    </a:cubicBezTo>
                    <a:cubicBezTo>
                      <a:pt x="727906" y="1965267"/>
                      <a:pt x="740005" y="2098481"/>
                      <a:pt x="665685" y="2190173"/>
                    </a:cubicBezTo>
                    <a:cubicBezTo>
                      <a:pt x="591366" y="2280136"/>
                      <a:pt x="456554" y="2292246"/>
                      <a:pt x="366679" y="2217854"/>
                    </a:cubicBezTo>
                    <a:cubicBezTo>
                      <a:pt x="276804" y="2141732"/>
                      <a:pt x="264706" y="2008518"/>
                      <a:pt x="339025" y="1918556"/>
                    </a:cubicBezTo>
                    <a:cubicBezTo>
                      <a:pt x="376185" y="1873575"/>
                      <a:pt x="428468" y="1847624"/>
                      <a:pt x="482695" y="1842434"/>
                    </a:cubicBezTo>
                    <a:close/>
                    <a:moveTo>
                      <a:pt x="87818" y="1743696"/>
                    </a:moveTo>
                    <a:cubicBezTo>
                      <a:pt x="158747" y="1750614"/>
                      <a:pt x="224486" y="1842273"/>
                      <a:pt x="224486" y="1842273"/>
                    </a:cubicBezTo>
                    <a:cubicBezTo>
                      <a:pt x="224486" y="1842273"/>
                      <a:pt x="160477" y="1933933"/>
                      <a:pt x="89548" y="1944309"/>
                    </a:cubicBezTo>
                    <a:cubicBezTo>
                      <a:pt x="18619" y="1952956"/>
                      <a:pt x="16889" y="1847461"/>
                      <a:pt x="89548" y="1844003"/>
                    </a:cubicBezTo>
                    <a:cubicBezTo>
                      <a:pt x="11699" y="1833626"/>
                      <a:pt x="16889" y="1735049"/>
                      <a:pt x="87818" y="1743696"/>
                    </a:cubicBezTo>
                    <a:close/>
                    <a:moveTo>
                      <a:pt x="3656" y="1411845"/>
                    </a:moveTo>
                    <a:lnTo>
                      <a:pt x="1008364" y="1722618"/>
                    </a:lnTo>
                    <a:lnTo>
                      <a:pt x="980577" y="1818409"/>
                    </a:lnTo>
                    <a:lnTo>
                      <a:pt x="396325" y="1627558"/>
                    </a:lnTo>
                    <a:lnTo>
                      <a:pt x="352452" y="1774535"/>
                    </a:lnTo>
                    <a:close/>
                    <a:moveTo>
                      <a:pt x="3518101" y="1299047"/>
                    </a:moveTo>
                    <a:cubicBezTo>
                      <a:pt x="3597498" y="1289166"/>
                      <a:pt x="3687589" y="1332256"/>
                      <a:pt x="3744624" y="1415196"/>
                    </a:cubicBezTo>
                    <a:cubicBezTo>
                      <a:pt x="3820672" y="1525783"/>
                      <a:pt x="3810302" y="1664017"/>
                      <a:pt x="3720427" y="1726223"/>
                    </a:cubicBezTo>
                    <a:cubicBezTo>
                      <a:pt x="3630553" y="1788428"/>
                      <a:pt x="3495740" y="1748686"/>
                      <a:pt x="3419692" y="1638098"/>
                    </a:cubicBezTo>
                    <a:cubicBezTo>
                      <a:pt x="3397223" y="1605268"/>
                      <a:pt x="3381668" y="1567254"/>
                      <a:pt x="3374755" y="1530967"/>
                    </a:cubicBezTo>
                    <a:cubicBezTo>
                      <a:pt x="3350558" y="1518872"/>
                      <a:pt x="3331546" y="1496409"/>
                      <a:pt x="3322904" y="1479129"/>
                    </a:cubicBezTo>
                    <a:cubicBezTo>
                      <a:pt x="3309077" y="1453211"/>
                      <a:pt x="3307349" y="1434203"/>
                      <a:pt x="3307349" y="1434203"/>
                    </a:cubicBezTo>
                    <a:cubicBezTo>
                      <a:pt x="3328089" y="1449755"/>
                      <a:pt x="3350558" y="1458394"/>
                      <a:pt x="3371298" y="1461850"/>
                    </a:cubicBezTo>
                    <a:cubicBezTo>
                      <a:pt x="3374755" y="1406557"/>
                      <a:pt x="3400680" y="1356447"/>
                      <a:pt x="3443889" y="1327072"/>
                    </a:cubicBezTo>
                    <a:cubicBezTo>
                      <a:pt x="3466358" y="1311521"/>
                      <a:pt x="3491635" y="1302341"/>
                      <a:pt x="3518101" y="1299047"/>
                    </a:cubicBezTo>
                    <a:close/>
                    <a:moveTo>
                      <a:pt x="3110793" y="1265949"/>
                    </a:moveTo>
                    <a:cubicBezTo>
                      <a:pt x="3117917" y="1266165"/>
                      <a:pt x="3125257" y="1267463"/>
                      <a:pt x="3132164" y="1270057"/>
                    </a:cubicBezTo>
                    <a:cubicBezTo>
                      <a:pt x="3132164" y="1270057"/>
                      <a:pt x="3132164" y="1270057"/>
                      <a:pt x="3133891" y="1270057"/>
                    </a:cubicBezTo>
                    <a:cubicBezTo>
                      <a:pt x="3142526" y="1273517"/>
                      <a:pt x="3151161" y="1276976"/>
                      <a:pt x="3158069" y="1282166"/>
                    </a:cubicBezTo>
                    <a:cubicBezTo>
                      <a:pt x="3168430" y="1292544"/>
                      <a:pt x="3177065" y="1304653"/>
                      <a:pt x="3182246" y="1320221"/>
                    </a:cubicBezTo>
                    <a:cubicBezTo>
                      <a:pt x="3185700" y="1334059"/>
                      <a:pt x="3187427" y="1349627"/>
                      <a:pt x="3182246" y="1363466"/>
                    </a:cubicBezTo>
                    <a:cubicBezTo>
                      <a:pt x="3170157" y="1403251"/>
                      <a:pt x="3126984" y="1425738"/>
                      <a:pt x="3087264" y="1413630"/>
                    </a:cubicBezTo>
                    <a:cubicBezTo>
                      <a:pt x="3047544" y="1401521"/>
                      <a:pt x="3025094" y="1360006"/>
                      <a:pt x="3037182" y="1318491"/>
                    </a:cubicBezTo>
                    <a:cubicBezTo>
                      <a:pt x="3045817" y="1294274"/>
                      <a:pt x="3066540" y="1275247"/>
                      <a:pt x="3090718" y="1268327"/>
                    </a:cubicBezTo>
                    <a:cubicBezTo>
                      <a:pt x="3096762" y="1266598"/>
                      <a:pt x="3103670" y="1265733"/>
                      <a:pt x="3110793" y="1265949"/>
                    </a:cubicBezTo>
                    <a:close/>
                    <a:moveTo>
                      <a:pt x="3303241" y="1218069"/>
                    </a:moveTo>
                    <a:lnTo>
                      <a:pt x="3303310" y="1218227"/>
                    </a:lnTo>
                    <a:lnTo>
                      <a:pt x="3309305" y="1239805"/>
                    </a:lnTo>
                    <a:lnTo>
                      <a:pt x="3320456" y="1257566"/>
                    </a:lnTo>
                    <a:lnTo>
                      <a:pt x="3320511" y="1257692"/>
                    </a:lnTo>
                    <a:cubicBezTo>
                      <a:pt x="3320511" y="1257692"/>
                      <a:pt x="3320511" y="1257692"/>
                      <a:pt x="3182355" y="1319710"/>
                    </a:cubicBezTo>
                    <a:cubicBezTo>
                      <a:pt x="3177174" y="1304205"/>
                      <a:pt x="3168539" y="1292146"/>
                      <a:pt x="3158178" y="1281810"/>
                    </a:cubicBezTo>
                    <a:close/>
                    <a:moveTo>
                      <a:pt x="3372080" y="1133722"/>
                    </a:moveTo>
                    <a:cubicBezTo>
                      <a:pt x="3381947" y="1132694"/>
                      <a:pt x="3392138" y="1133560"/>
                      <a:pt x="3402113" y="1136589"/>
                    </a:cubicBezTo>
                    <a:cubicBezTo>
                      <a:pt x="3442011" y="1148707"/>
                      <a:pt x="3464563" y="1191984"/>
                      <a:pt x="3450685" y="1231799"/>
                    </a:cubicBezTo>
                    <a:cubicBezTo>
                      <a:pt x="3438542" y="1271614"/>
                      <a:pt x="3396909" y="1294118"/>
                      <a:pt x="3357010" y="1282000"/>
                    </a:cubicBezTo>
                    <a:cubicBezTo>
                      <a:pt x="3343132" y="1276807"/>
                      <a:pt x="3330989" y="1269883"/>
                      <a:pt x="3320581" y="1257765"/>
                    </a:cubicBezTo>
                    <a:lnTo>
                      <a:pt x="3320456" y="1257566"/>
                    </a:lnTo>
                    <a:lnTo>
                      <a:pt x="3303310" y="1218227"/>
                    </a:lnTo>
                    <a:lnTo>
                      <a:pt x="3303233" y="1217950"/>
                    </a:lnTo>
                    <a:cubicBezTo>
                      <a:pt x="3301499" y="1207564"/>
                      <a:pt x="3303233" y="1197177"/>
                      <a:pt x="3306703" y="1186791"/>
                    </a:cubicBezTo>
                    <a:cubicBezTo>
                      <a:pt x="3315810" y="1156930"/>
                      <a:pt x="3342482" y="1136806"/>
                      <a:pt x="3372080" y="1133722"/>
                    </a:cubicBezTo>
                    <a:close/>
                    <a:moveTo>
                      <a:pt x="3096076" y="1124472"/>
                    </a:moveTo>
                    <a:cubicBezTo>
                      <a:pt x="3097799" y="1124472"/>
                      <a:pt x="3099523" y="1126204"/>
                      <a:pt x="3101246" y="1126204"/>
                    </a:cubicBezTo>
                    <a:cubicBezTo>
                      <a:pt x="3113312" y="1129669"/>
                      <a:pt x="3127101" y="1129669"/>
                      <a:pt x="3139166" y="1127937"/>
                    </a:cubicBezTo>
                    <a:cubicBezTo>
                      <a:pt x="3139166" y="1127937"/>
                      <a:pt x="3139166" y="1127937"/>
                      <a:pt x="3133995" y="1269987"/>
                    </a:cubicBezTo>
                    <a:cubicBezTo>
                      <a:pt x="3133995" y="1269987"/>
                      <a:pt x="3133995" y="1269987"/>
                      <a:pt x="3132271" y="1269987"/>
                    </a:cubicBezTo>
                    <a:cubicBezTo>
                      <a:pt x="3118482" y="1264790"/>
                      <a:pt x="3102970" y="1264790"/>
                      <a:pt x="3090905" y="1268255"/>
                    </a:cubicBezTo>
                    <a:cubicBezTo>
                      <a:pt x="3090905" y="1268255"/>
                      <a:pt x="3090905" y="1268255"/>
                      <a:pt x="3096076" y="1124472"/>
                    </a:cubicBezTo>
                    <a:close/>
                    <a:moveTo>
                      <a:pt x="589785" y="1027299"/>
                    </a:moveTo>
                    <a:cubicBezTo>
                      <a:pt x="614404" y="1024141"/>
                      <a:pt x="639023" y="1033859"/>
                      <a:pt x="651981" y="1057182"/>
                    </a:cubicBezTo>
                    <a:lnTo>
                      <a:pt x="774644" y="1283506"/>
                    </a:lnTo>
                    <a:cubicBezTo>
                      <a:pt x="791921" y="1312876"/>
                      <a:pt x="778100" y="1352612"/>
                      <a:pt x="748729" y="1369889"/>
                    </a:cubicBezTo>
                    <a:cubicBezTo>
                      <a:pt x="663858" y="1415888"/>
                      <a:pt x="610814" y="1444637"/>
                      <a:pt x="577661" y="1462605"/>
                    </a:cubicBezTo>
                    <a:lnTo>
                      <a:pt x="562392" y="1470881"/>
                    </a:lnTo>
                    <a:lnTo>
                      <a:pt x="1039807" y="1617320"/>
                    </a:lnTo>
                    <a:lnTo>
                      <a:pt x="1008364" y="1721155"/>
                    </a:lnTo>
                    <a:lnTo>
                      <a:pt x="3656" y="1411844"/>
                    </a:lnTo>
                    <a:lnTo>
                      <a:pt x="0" y="1409651"/>
                    </a:lnTo>
                    <a:lnTo>
                      <a:pt x="1462" y="1409651"/>
                    </a:lnTo>
                    <a:lnTo>
                      <a:pt x="5118" y="1408188"/>
                    </a:lnTo>
                    <a:lnTo>
                      <a:pt x="361438" y="1319774"/>
                    </a:lnTo>
                    <a:lnTo>
                      <a:pt x="347185" y="1293841"/>
                    </a:lnTo>
                    <a:cubicBezTo>
                      <a:pt x="316816" y="1238586"/>
                      <a:pt x="316816" y="1238586"/>
                      <a:pt x="316816" y="1238586"/>
                    </a:cubicBezTo>
                    <a:cubicBezTo>
                      <a:pt x="301267" y="1209216"/>
                      <a:pt x="309905" y="1174663"/>
                      <a:pt x="339275" y="1159114"/>
                    </a:cubicBezTo>
                    <a:cubicBezTo>
                      <a:pt x="565598" y="1034723"/>
                      <a:pt x="565598" y="1034723"/>
                      <a:pt x="565598" y="1034723"/>
                    </a:cubicBezTo>
                    <a:cubicBezTo>
                      <a:pt x="573372" y="1030836"/>
                      <a:pt x="581579" y="1028352"/>
                      <a:pt x="589785" y="1027299"/>
                    </a:cubicBezTo>
                    <a:close/>
                    <a:moveTo>
                      <a:pt x="3115615" y="977963"/>
                    </a:moveTo>
                    <a:cubicBezTo>
                      <a:pt x="3125542" y="976936"/>
                      <a:pt x="3135928" y="977801"/>
                      <a:pt x="3146315" y="980828"/>
                    </a:cubicBezTo>
                    <a:cubicBezTo>
                      <a:pt x="3186130" y="992937"/>
                      <a:pt x="3208634" y="1036181"/>
                      <a:pt x="3194785" y="1075967"/>
                    </a:cubicBezTo>
                    <a:cubicBezTo>
                      <a:pt x="3187861" y="1103643"/>
                      <a:pt x="3165357" y="1122671"/>
                      <a:pt x="3139390" y="1127860"/>
                    </a:cubicBezTo>
                    <a:cubicBezTo>
                      <a:pt x="3127273" y="1129590"/>
                      <a:pt x="3113424" y="1129590"/>
                      <a:pt x="3101307" y="1126130"/>
                    </a:cubicBezTo>
                    <a:cubicBezTo>
                      <a:pt x="3099576" y="1126130"/>
                      <a:pt x="3097845" y="1124401"/>
                      <a:pt x="3096113" y="1124401"/>
                    </a:cubicBezTo>
                    <a:cubicBezTo>
                      <a:pt x="3058030" y="1110562"/>
                      <a:pt x="3038988" y="1069047"/>
                      <a:pt x="3051105" y="1030992"/>
                    </a:cubicBezTo>
                    <a:cubicBezTo>
                      <a:pt x="3060193" y="1001153"/>
                      <a:pt x="3085835" y="981045"/>
                      <a:pt x="3115615" y="977963"/>
                    </a:cubicBezTo>
                    <a:close/>
                    <a:moveTo>
                      <a:pt x="866372" y="811428"/>
                    </a:moveTo>
                    <a:cubicBezTo>
                      <a:pt x="810985" y="811428"/>
                      <a:pt x="765983" y="856340"/>
                      <a:pt x="765983" y="911615"/>
                    </a:cubicBezTo>
                    <a:cubicBezTo>
                      <a:pt x="765983" y="965163"/>
                      <a:pt x="810985" y="1010075"/>
                      <a:pt x="866372" y="1010075"/>
                    </a:cubicBezTo>
                    <a:cubicBezTo>
                      <a:pt x="920028" y="1010075"/>
                      <a:pt x="965030" y="965163"/>
                      <a:pt x="965030" y="911615"/>
                    </a:cubicBezTo>
                    <a:cubicBezTo>
                      <a:pt x="965030" y="856340"/>
                      <a:pt x="920028" y="811428"/>
                      <a:pt x="866372" y="811428"/>
                    </a:cubicBezTo>
                    <a:close/>
                    <a:moveTo>
                      <a:pt x="3335226" y="776464"/>
                    </a:moveTo>
                    <a:cubicBezTo>
                      <a:pt x="3372039" y="781985"/>
                      <a:pt x="3396689" y="838171"/>
                      <a:pt x="3355173" y="871947"/>
                    </a:cubicBezTo>
                    <a:cubicBezTo>
                      <a:pt x="3422637" y="833841"/>
                      <a:pt x="3476262" y="916983"/>
                      <a:pt x="3413987" y="951625"/>
                    </a:cubicBezTo>
                    <a:cubicBezTo>
                      <a:pt x="3349983" y="986268"/>
                      <a:pt x="3244463" y="949893"/>
                      <a:pt x="3244463" y="949893"/>
                    </a:cubicBezTo>
                    <a:cubicBezTo>
                      <a:pt x="3244463" y="949893"/>
                      <a:pt x="3244463" y="839037"/>
                      <a:pt x="3296358" y="790537"/>
                    </a:cubicBezTo>
                    <a:cubicBezTo>
                      <a:pt x="3309332" y="778413"/>
                      <a:pt x="3322954" y="774624"/>
                      <a:pt x="3335226" y="776464"/>
                    </a:cubicBezTo>
                    <a:close/>
                    <a:moveTo>
                      <a:pt x="2480318" y="698907"/>
                    </a:moveTo>
                    <a:lnTo>
                      <a:pt x="2424645" y="757288"/>
                    </a:lnTo>
                    <a:lnTo>
                      <a:pt x="2424756" y="757395"/>
                    </a:lnTo>
                    <a:lnTo>
                      <a:pt x="2424386" y="757798"/>
                    </a:lnTo>
                    <a:close/>
                    <a:moveTo>
                      <a:pt x="1441128" y="245207"/>
                    </a:moveTo>
                    <a:lnTo>
                      <a:pt x="1413284" y="248457"/>
                    </a:lnTo>
                    <a:cubicBezTo>
                      <a:pt x="1368521" y="253682"/>
                      <a:pt x="1305852" y="260997"/>
                      <a:pt x="1218116" y="271237"/>
                    </a:cubicBezTo>
                    <a:lnTo>
                      <a:pt x="1143780" y="279914"/>
                    </a:lnTo>
                    <a:lnTo>
                      <a:pt x="1143845" y="280235"/>
                    </a:lnTo>
                    <a:cubicBezTo>
                      <a:pt x="1144737" y="284696"/>
                      <a:pt x="1148304" y="302539"/>
                      <a:pt x="1162575" y="373913"/>
                    </a:cubicBezTo>
                    <a:cubicBezTo>
                      <a:pt x="1162575" y="373913"/>
                      <a:pt x="1162575" y="373913"/>
                      <a:pt x="1292309" y="358340"/>
                    </a:cubicBezTo>
                    <a:cubicBezTo>
                      <a:pt x="1292309" y="358340"/>
                      <a:pt x="1292309" y="358340"/>
                      <a:pt x="1313067" y="356610"/>
                    </a:cubicBezTo>
                    <a:cubicBezTo>
                      <a:pt x="1313067" y="356610"/>
                      <a:pt x="1313067" y="356610"/>
                      <a:pt x="1446261" y="341038"/>
                    </a:cubicBezTo>
                    <a:cubicBezTo>
                      <a:pt x="1446261" y="341038"/>
                      <a:pt x="1446261" y="341038"/>
                      <a:pt x="1442784" y="276126"/>
                    </a:cubicBezTo>
                    <a:close/>
                    <a:moveTo>
                      <a:pt x="1968468" y="207509"/>
                    </a:moveTo>
                    <a:lnTo>
                      <a:pt x="2480329" y="698895"/>
                    </a:lnTo>
                    <a:lnTo>
                      <a:pt x="2480328" y="698896"/>
                    </a:lnTo>
                    <a:lnTo>
                      <a:pt x="2512566" y="729012"/>
                    </a:lnTo>
                    <a:lnTo>
                      <a:pt x="2554914" y="638204"/>
                    </a:lnTo>
                    <a:lnTo>
                      <a:pt x="3256893" y="645516"/>
                    </a:lnTo>
                    <a:lnTo>
                      <a:pt x="2767702" y="1024293"/>
                    </a:lnTo>
                    <a:lnTo>
                      <a:pt x="2619994" y="801268"/>
                    </a:lnTo>
                    <a:lnTo>
                      <a:pt x="3256889" y="645517"/>
                    </a:lnTo>
                    <a:lnTo>
                      <a:pt x="3218315" y="652743"/>
                    </a:lnTo>
                    <a:lnTo>
                      <a:pt x="2619993" y="801267"/>
                    </a:lnTo>
                    <a:lnTo>
                      <a:pt x="2553580" y="795911"/>
                    </a:lnTo>
                    <a:lnTo>
                      <a:pt x="2428411" y="927040"/>
                    </a:lnTo>
                    <a:lnTo>
                      <a:pt x="2395520" y="896313"/>
                    </a:lnTo>
                    <a:lnTo>
                      <a:pt x="2395506" y="896328"/>
                    </a:lnTo>
                    <a:lnTo>
                      <a:pt x="2394760" y="895603"/>
                    </a:lnTo>
                    <a:lnTo>
                      <a:pt x="2372838" y="875123"/>
                    </a:lnTo>
                    <a:lnTo>
                      <a:pt x="2373258" y="874690"/>
                    </a:lnTo>
                    <a:lnTo>
                      <a:pt x="2342126" y="844411"/>
                    </a:lnTo>
                    <a:lnTo>
                      <a:pt x="2400177" y="783288"/>
                    </a:lnTo>
                    <a:lnTo>
                      <a:pt x="2400007" y="783125"/>
                    </a:lnTo>
                    <a:lnTo>
                      <a:pt x="2345051" y="840754"/>
                    </a:lnTo>
                    <a:lnTo>
                      <a:pt x="1833191" y="349367"/>
                    </a:lnTo>
                    <a:close/>
                    <a:moveTo>
                      <a:pt x="2823774" y="170308"/>
                    </a:moveTo>
                    <a:cubicBezTo>
                      <a:pt x="2835222" y="168581"/>
                      <a:pt x="2842566" y="178513"/>
                      <a:pt x="2836518" y="199239"/>
                    </a:cubicBezTo>
                    <a:cubicBezTo>
                      <a:pt x="2826150" y="238965"/>
                      <a:pt x="2810598" y="333962"/>
                      <a:pt x="2839974" y="363325"/>
                    </a:cubicBezTo>
                    <a:cubicBezTo>
                      <a:pt x="2857254" y="380597"/>
                      <a:pt x="2881446" y="387506"/>
                      <a:pt x="2907366" y="389233"/>
                    </a:cubicBezTo>
                    <a:lnTo>
                      <a:pt x="2900454" y="515319"/>
                    </a:lnTo>
                    <a:cubicBezTo>
                      <a:pt x="2872806" y="511865"/>
                      <a:pt x="2846886" y="506683"/>
                      <a:pt x="2824422" y="522228"/>
                    </a:cubicBezTo>
                    <a:cubicBezTo>
                      <a:pt x="2811462" y="530864"/>
                      <a:pt x="2784246" y="539932"/>
                      <a:pt x="2752927" y="544034"/>
                    </a:cubicBezTo>
                    <a:lnTo>
                      <a:pt x="2738946" y="544537"/>
                    </a:lnTo>
                    <a:lnTo>
                      <a:pt x="3256895" y="645516"/>
                    </a:lnTo>
                    <a:lnTo>
                      <a:pt x="2554915" y="638204"/>
                    </a:lnTo>
                    <a:lnTo>
                      <a:pt x="2386732" y="475870"/>
                    </a:lnTo>
                    <a:lnTo>
                      <a:pt x="2637063" y="524674"/>
                    </a:lnTo>
                    <a:lnTo>
                      <a:pt x="2628647" y="519826"/>
                    </a:lnTo>
                    <a:cubicBezTo>
                      <a:pt x="2614148" y="503229"/>
                      <a:pt x="2633912" y="486389"/>
                      <a:pt x="2627432" y="477321"/>
                    </a:cubicBezTo>
                    <a:cubicBezTo>
                      <a:pt x="2601512" y="444504"/>
                      <a:pt x="2630888" y="430686"/>
                      <a:pt x="2625704" y="420323"/>
                    </a:cubicBezTo>
                    <a:cubicBezTo>
                      <a:pt x="2610152" y="389233"/>
                      <a:pt x="2637799" y="384051"/>
                      <a:pt x="2629160" y="365052"/>
                    </a:cubicBezTo>
                    <a:cubicBezTo>
                      <a:pt x="2615336" y="339143"/>
                      <a:pt x="2627432" y="314963"/>
                      <a:pt x="2642983" y="313235"/>
                    </a:cubicBezTo>
                    <a:cubicBezTo>
                      <a:pt x="2660263" y="311508"/>
                      <a:pt x="2755303" y="321871"/>
                      <a:pt x="2755303" y="321871"/>
                    </a:cubicBezTo>
                    <a:cubicBezTo>
                      <a:pt x="2755303" y="321871"/>
                      <a:pt x="2765671" y="263146"/>
                      <a:pt x="2786407" y="211330"/>
                    </a:cubicBezTo>
                    <a:cubicBezTo>
                      <a:pt x="2796775" y="185421"/>
                      <a:pt x="2812326" y="172035"/>
                      <a:pt x="2823774" y="170308"/>
                    </a:cubicBezTo>
                    <a:close/>
                    <a:moveTo>
                      <a:pt x="1537300" y="130116"/>
                    </a:moveTo>
                    <a:cubicBezTo>
                      <a:pt x="1603462" y="122350"/>
                      <a:pt x="1663786" y="155357"/>
                      <a:pt x="1694192" y="209480"/>
                    </a:cubicBezTo>
                    <a:lnTo>
                      <a:pt x="1707677" y="251188"/>
                    </a:lnTo>
                    <a:lnTo>
                      <a:pt x="1712010" y="250652"/>
                    </a:lnTo>
                    <a:cubicBezTo>
                      <a:pt x="1712010" y="257616"/>
                      <a:pt x="1713736" y="262839"/>
                      <a:pt x="1713736" y="269803"/>
                    </a:cubicBezTo>
                    <a:lnTo>
                      <a:pt x="1714717" y="287607"/>
                    </a:lnTo>
                    <a:lnTo>
                      <a:pt x="1715462" y="300979"/>
                    </a:lnTo>
                    <a:lnTo>
                      <a:pt x="1715454" y="300980"/>
                    </a:lnTo>
                    <a:lnTo>
                      <a:pt x="1715463" y="301142"/>
                    </a:lnTo>
                    <a:cubicBezTo>
                      <a:pt x="1715463" y="301142"/>
                      <a:pt x="1715463" y="301142"/>
                      <a:pt x="1535906" y="323775"/>
                    </a:cubicBezTo>
                    <a:lnTo>
                      <a:pt x="1535852" y="323380"/>
                    </a:lnTo>
                    <a:lnTo>
                      <a:pt x="1535571" y="323415"/>
                    </a:lnTo>
                    <a:cubicBezTo>
                      <a:pt x="1535571" y="323415"/>
                      <a:pt x="1535571" y="323415"/>
                      <a:pt x="1534273" y="312413"/>
                    </a:cubicBezTo>
                    <a:lnTo>
                      <a:pt x="1533785" y="308270"/>
                    </a:lnTo>
                    <a:lnTo>
                      <a:pt x="1532992" y="302475"/>
                    </a:lnTo>
                    <a:cubicBezTo>
                      <a:pt x="1532021" y="295374"/>
                      <a:pt x="1530726" y="285908"/>
                      <a:pt x="1529000" y="273285"/>
                    </a:cubicBezTo>
                    <a:lnTo>
                      <a:pt x="1529650" y="273205"/>
                    </a:lnTo>
                    <a:lnTo>
                      <a:pt x="1528618" y="264449"/>
                    </a:lnTo>
                    <a:cubicBezTo>
                      <a:pt x="1527625" y="256025"/>
                      <a:pt x="1526490" y="246398"/>
                      <a:pt x="1525192" y="235395"/>
                    </a:cubicBezTo>
                    <a:cubicBezTo>
                      <a:pt x="1525192" y="235395"/>
                      <a:pt x="1525192" y="235395"/>
                      <a:pt x="1501020" y="238217"/>
                    </a:cubicBezTo>
                    <a:lnTo>
                      <a:pt x="1482815" y="240341"/>
                    </a:lnTo>
                    <a:lnTo>
                      <a:pt x="1484478" y="250469"/>
                    </a:lnTo>
                    <a:cubicBezTo>
                      <a:pt x="1488208" y="271719"/>
                      <a:pt x="1497289" y="316814"/>
                      <a:pt x="1510263" y="337577"/>
                    </a:cubicBezTo>
                    <a:cubicBezTo>
                      <a:pt x="1544859" y="394676"/>
                      <a:pt x="1505073" y="354880"/>
                      <a:pt x="1593293" y="386025"/>
                    </a:cubicBezTo>
                    <a:cubicBezTo>
                      <a:pt x="1658160" y="409383"/>
                      <a:pt x="1696756" y="470700"/>
                      <a:pt x="1720757" y="572893"/>
                    </a:cubicBezTo>
                    <a:lnTo>
                      <a:pt x="1739116" y="681661"/>
                    </a:lnTo>
                    <a:lnTo>
                      <a:pt x="1741787" y="681347"/>
                    </a:lnTo>
                    <a:lnTo>
                      <a:pt x="1746906" y="723027"/>
                    </a:lnTo>
                    <a:lnTo>
                      <a:pt x="1069361" y="802664"/>
                    </a:lnTo>
                    <a:lnTo>
                      <a:pt x="1074074" y="809701"/>
                    </a:lnTo>
                    <a:cubicBezTo>
                      <a:pt x="1074074" y="809701"/>
                      <a:pt x="1074074" y="809701"/>
                      <a:pt x="1032533" y="830429"/>
                    </a:cubicBezTo>
                    <a:cubicBezTo>
                      <a:pt x="1042919" y="854612"/>
                      <a:pt x="1049842" y="875341"/>
                      <a:pt x="1049842" y="909888"/>
                    </a:cubicBezTo>
                    <a:lnTo>
                      <a:pt x="1098306" y="909888"/>
                    </a:lnTo>
                    <a:cubicBezTo>
                      <a:pt x="1098306" y="909888"/>
                      <a:pt x="1098306" y="909888"/>
                      <a:pt x="1098306" y="911615"/>
                    </a:cubicBezTo>
                    <a:cubicBezTo>
                      <a:pt x="1098306" y="946162"/>
                      <a:pt x="1089652" y="978982"/>
                      <a:pt x="1074074" y="1011802"/>
                    </a:cubicBezTo>
                    <a:cubicBezTo>
                      <a:pt x="1074074" y="1011802"/>
                      <a:pt x="1074074" y="1011802"/>
                      <a:pt x="1032533" y="991074"/>
                    </a:cubicBezTo>
                    <a:cubicBezTo>
                      <a:pt x="1020418" y="1016984"/>
                      <a:pt x="1003109" y="1037712"/>
                      <a:pt x="980608" y="1054986"/>
                    </a:cubicBezTo>
                    <a:cubicBezTo>
                      <a:pt x="980608" y="1054986"/>
                      <a:pt x="980608" y="1054986"/>
                      <a:pt x="1010032" y="1091261"/>
                    </a:cubicBezTo>
                    <a:cubicBezTo>
                      <a:pt x="982339" y="1111989"/>
                      <a:pt x="951183" y="1127535"/>
                      <a:pt x="916566" y="1136172"/>
                    </a:cubicBezTo>
                    <a:cubicBezTo>
                      <a:pt x="916566" y="1136172"/>
                      <a:pt x="916566" y="1136172"/>
                      <a:pt x="906181" y="1091261"/>
                    </a:cubicBezTo>
                    <a:cubicBezTo>
                      <a:pt x="894065" y="1092988"/>
                      <a:pt x="880219" y="1094715"/>
                      <a:pt x="866372" y="1094715"/>
                    </a:cubicBezTo>
                    <a:cubicBezTo>
                      <a:pt x="852525" y="1094715"/>
                      <a:pt x="838678" y="1092988"/>
                      <a:pt x="824831" y="1091261"/>
                    </a:cubicBezTo>
                    <a:cubicBezTo>
                      <a:pt x="824831" y="1091261"/>
                      <a:pt x="824831" y="1091261"/>
                      <a:pt x="814446" y="1136172"/>
                    </a:cubicBezTo>
                    <a:cubicBezTo>
                      <a:pt x="781560" y="1127535"/>
                      <a:pt x="748674" y="1113716"/>
                      <a:pt x="722711" y="1091261"/>
                    </a:cubicBezTo>
                    <a:cubicBezTo>
                      <a:pt x="722711" y="1091261"/>
                      <a:pt x="722711" y="1091261"/>
                      <a:pt x="750405" y="1054986"/>
                    </a:cubicBezTo>
                    <a:cubicBezTo>
                      <a:pt x="729635" y="1037712"/>
                      <a:pt x="712326" y="1016984"/>
                      <a:pt x="700210" y="991074"/>
                    </a:cubicBezTo>
                    <a:cubicBezTo>
                      <a:pt x="700210" y="991074"/>
                      <a:pt x="700210" y="991074"/>
                      <a:pt x="658670" y="1011802"/>
                    </a:cubicBezTo>
                    <a:cubicBezTo>
                      <a:pt x="643092" y="980710"/>
                      <a:pt x="636169" y="946162"/>
                      <a:pt x="636169" y="911615"/>
                    </a:cubicBezTo>
                    <a:cubicBezTo>
                      <a:pt x="636169" y="911615"/>
                      <a:pt x="636169" y="911615"/>
                      <a:pt x="682902" y="911615"/>
                    </a:cubicBezTo>
                    <a:cubicBezTo>
                      <a:pt x="682902" y="882250"/>
                      <a:pt x="688094" y="856340"/>
                      <a:pt x="700210" y="832157"/>
                    </a:cubicBezTo>
                    <a:cubicBezTo>
                      <a:pt x="700210" y="832157"/>
                      <a:pt x="700210" y="832157"/>
                      <a:pt x="656939" y="811428"/>
                    </a:cubicBezTo>
                    <a:cubicBezTo>
                      <a:pt x="672517" y="780336"/>
                      <a:pt x="695018" y="752698"/>
                      <a:pt x="720980" y="731970"/>
                    </a:cubicBezTo>
                    <a:cubicBezTo>
                      <a:pt x="720980" y="731970"/>
                      <a:pt x="720980" y="731970"/>
                      <a:pt x="750405" y="768245"/>
                    </a:cubicBezTo>
                    <a:cubicBezTo>
                      <a:pt x="771175" y="750971"/>
                      <a:pt x="797138" y="738879"/>
                      <a:pt x="824831" y="731970"/>
                    </a:cubicBezTo>
                    <a:cubicBezTo>
                      <a:pt x="824831" y="731970"/>
                      <a:pt x="824831" y="731970"/>
                      <a:pt x="814446" y="687059"/>
                    </a:cubicBezTo>
                    <a:cubicBezTo>
                      <a:pt x="830889" y="682740"/>
                      <a:pt x="848198" y="680581"/>
                      <a:pt x="865506" y="680581"/>
                    </a:cubicBezTo>
                    <a:cubicBezTo>
                      <a:pt x="882815" y="680581"/>
                      <a:pt x="900123" y="682740"/>
                      <a:pt x="916566" y="687059"/>
                    </a:cubicBezTo>
                    <a:cubicBezTo>
                      <a:pt x="916566" y="687059"/>
                      <a:pt x="916566" y="687059"/>
                      <a:pt x="906181" y="731970"/>
                    </a:cubicBezTo>
                    <a:cubicBezTo>
                      <a:pt x="920028" y="734561"/>
                      <a:pt x="933442" y="738879"/>
                      <a:pt x="945991" y="744709"/>
                    </a:cubicBezTo>
                    <a:lnTo>
                      <a:pt x="954451" y="750039"/>
                    </a:lnTo>
                    <a:lnTo>
                      <a:pt x="948379" y="664192"/>
                    </a:lnTo>
                    <a:cubicBezTo>
                      <a:pt x="947649" y="558835"/>
                      <a:pt x="971001" y="490706"/>
                      <a:pt x="1029381" y="451775"/>
                    </a:cubicBezTo>
                    <a:cubicBezTo>
                      <a:pt x="1107222" y="401597"/>
                      <a:pt x="1077815" y="448314"/>
                      <a:pt x="1098573" y="386025"/>
                    </a:cubicBezTo>
                    <a:cubicBezTo>
                      <a:pt x="1106357" y="362666"/>
                      <a:pt x="1104411" y="316922"/>
                      <a:pt x="1102952" y="295510"/>
                    </a:cubicBezTo>
                    <a:lnTo>
                      <a:pt x="1102100" y="284779"/>
                    </a:lnTo>
                    <a:lnTo>
                      <a:pt x="1066816" y="288897"/>
                    </a:lnTo>
                    <a:cubicBezTo>
                      <a:pt x="1066816" y="288897"/>
                      <a:pt x="1066816" y="288897"/>
                      <a:pt x="1071194" y="326031"/>
                    </a:cubicBezTo>
                    <a:lnTo>
                      <a:pt x="1073469" y="345322"/>
                    </a:lnTo>
                    <a:lnTo>
                      <a:pt x="1073820" y="347864"/>
                    </a:lnTo>
                    <a:cubicBezTo>
                      <a:pt x="1074796" y="354919"/>
                      <a:pt x="1076097" y="364326"/>
                      <a:pt x="1077831" y="376868"/>
                    </a:cubicBezTo>
                    <a:cubicBezTo>
                      <a:pt x="1077831" y="376868"/>
                      <a:pt x="1077831" y="376868"/>
                      <a:pt x="890533" y="397628"/>
                    </a:cubicBezTo>
                    <a:lnTo>
                      <a:pt x="890529" y="397612"/>
                    </a:lnTo>
                    <a:lnTo>
                      <a:pt x="890384" y="397628"/>
                    </a:lnTo>
                    <a:cubicBezTo>
                      <a:pt x="886925" y="388998"/>
                      <a:pt x="883465" y="376917"/>
                      <a:pt x="883465" y="366562"/>
                    </a:cubicBezTo>
                    <a:lnTo>
                      <a:pt x="883530" y="365766"/>
                    </a:lnTo>
                    <a:lnTo>
                      <a:pt x="881862" y="347459"/>
                    </a:lnTo>
                    <a:lnTo>
                      <a:pt x="885048" y="347109"/>
                    </a:lnTo>
                    <a:lnTo>
                      <a:pt x="888546" y="304107"/>
                    </a:lnTo>
                    <a:cubicBezTo>
                      <a:pt x="905735" y="244887"/>
                      <a:pt x="956978" y="198289"/>
                      <a:pt x="1021843" y="190522"/>
                    </a:cubicBezTo>
                    <a:cubicBezTo>
                      <a:pt x="1021843" y="190522"/>
                      <a:pt x="1021843" y="190522"/>
                      <a:pt x="1537300" y="130116"/>
                    </a:cubicBezTo>
                    <a:close/>
                    <a:moveTo>
                      <a:pt x="1734475" y="121224"/>
                    </a:moveTo>
                    <a:lnTo>
                      <a:pt x="1966274" y="209702"/>
                    </a:lnTo>
                    <a:lnTo>
                      <a:pt x="1833190" y="349367"/>
                    </a:lnTo>
                    <a:close/>
                    <a:moveTo>
                      <a:pt x="2215207" y="741"/>
                    </a:moveTo>
                    <a:cubicBezTo>
                      <a:pt x="2250453" y="5717"/>
                      <a:pt x="2284618" y="35577"/>
                      <a:pt x="2281159" y="84910"/>
                    </a:cubicBezTo>
                    <a:cubicBezTo>
                      <a:pt x="2308837" y="-18949"/>
                      <a:pt x="2443767" y="7016"/>
                      <a:pt x="2417819" y="103951"/>
                    </a:cubicBezTo>
                    <a:cubicBezTo>
                      <a:pt x="2393600" y="200886"/>
                      <a:pt x="2255210" y="271857"/>
                      <a:pt x="2255210" y="271857"/>
                    </a:cubicBezTo>
                    <a:cubicBezTo>
                      <a:pt x="2255210" y="271857"/>
                      <a:pt x="2141039" y="166267"/>
                      <a:pt x="2142769" y="65869"/>
                    </a:cubicBezTo>
                    <a:cubicBezTo>
                      <a:pt x="2143633" y="15671"/>
                      <a:pt x="2179961" y="-4236"/>
                      <a:pt x="2215207" y="741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anchor="ctr" bIns="45720" lIns="91440" rIns="91440" tIns="45720" wrap="square">
                <a:normAutofit/>
              </a:bodyPr>
              <a:lstStyle/>
              <a:p>
                <a:pPr algn="ctr"/>
                <a:endParaRPr/>
              </a:p>
            </p:txBody>
          </p:sp>
          <p:grpSp>
            <p:nvGrpSpPr>
              <p:cNvPr id="23" name="isliḋê">
                <a:extLst>
                  <a:ext uri="{FF2B5EF4-FFF2-40B4-BE49-F238E27FC236}">
                    <a16:creationId xmlns:a16="http://schemas.microsoft.com/office/drawing/2014/main" id="{12F048A2-9215-4E0F-A536-8246594CEA02}"/>
                  </a:ext>
                </a:extLst>
              </p:cNvPr>
              <p:cNvGrpSpPr/>
              <p:nvPr/>
            </p:nvGrpSpPr>
            <p:grpSpPr>
              <a:xfrm>
                <a:off x="4709950" y="2289847"/>
                <a:ext cx="2652902" cy="2653633"/>
                <a:chOff x="7777349" y="2243126"/>
                <a:chExt cx="3072095" cy="3072943"/>
              </a:xfrm>
            </p:grpSpPr>
            <p:sp>
              <p:nvSpPr>
                <p:cNvPr id="24" name="PA-îSľïḑe">
                  <a:extLst>
                    <a:ext uri="{FF2B5EF4-FFF2-40B4-BE49-F238E27FC236}">
                      <a16:creationId xmlns:a16="http://schemas.microsoft.com/office/drawing/2014/main" id="{5B1E62F8-5E75-4855-8C70-57423C5EA001}"/>
                    </a:ext>
                  </a:extLst>
                </p:cNvPr>
                <p:cNvSpPr/>
                <p:nvPr>
                  <p:custDataLst>
                    <p:tags r:id="rId4"/>
                  </p:custDataLst>
                </p:nvPr>
              </p:nvSpPr>
              <p:spPr bwMode="auto">
                <a:xfrm>
                  <a:off x="7777349" y="2243126"/>
                  <a:ext cx="3072095" cy="3072943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 bIns="45720" lIns="91440" rIns="91440" tIns="45720" wrap="square">
                  <a:normAutofit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25" name="PA-isḷidé">
                  <a:extLst>
                    <a:ext uri="{FF2B5EF4-FFF2-40B4-BE49-F238E27FC236}">
                      <a16:creationId xmlns:a16="http://schemas.microsoft.com/office/drawing/2014/main" id="{5ACBCACB-952E-4D1C-AD39-47F850EB1191}"/>
                    </a:ext>
                  </a:extLst>
                </p:cNvPr>
                <p:cNvSpPr/>
                <p:nvPr>
                  <p:custDataLst>
                    <p:tags r:id="rId5"/>
                  </p:custDataLst>
                </p:nvPr>
              </p:nvSpPr>
              <p:spPr bwMode="auto">
                <a:xfrm>
                  <a:off x="7859486" y="2325263"/>
                  <a:ext cx="2907821" cy="290866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txBody>
                <a:bodyPr anchor="ctr" bIns="45720" lIns="91440" rIns="91440" tIns="45720" wrap="square">
                  <a:normAutofit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26" name="PA-íśḻïďè">
                  <a:extLst>
                    <a:ext uri="{FF2B5EF4-FFF2-40B4-BE49-F238E27FC236}">
                      <a16:creationId xmlns:a16="http://schemas.microsoft.com/office/drawing/2014/main" id="{823A0697-6872-4DB4-8974-A728F409BFC8}"/>
                    </a:ext>
                  </a:extLst>
                </p:cNvPr>
                <p:cNvSpPr/>
                <p:nvPr>
                  <p:custDataLst>
                    <p:tags r:id="rId6"/>
                  </p:custDataLst>
                </p:nvPr>
              </p:nvSpPr>
              <p:spPr bwMode="auto">
                <a:xfrm>
                  <a:off x="8095736" y="2562360"/>
                  <a:ext cx="2435321" cy="2435322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 bIns="45720" lIns="91440" rIns="91440" tIns="45720" wrap="square">
                  <a:normAutofit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27" name="PA-îś1îḑe">
                  <a:extLst>
                    <a:ext uri="{FF2B5EF4-FFF2-40B4-BE49-F238E27FC236}">
                      <a16:creationId xmlns:a16="http://schemas.microsoft.com/office/drawing/2014/main" id="{F37F8242-072C-492A-8EC1-9DB23BF3FBE5}"/>
                    </a:ext>
                  </a:extLst>
                </p:cNvPr>
                <p:cNvSpPr/>
                <p:nvPr>
                  <p:custDataLst>
                    <p:tags r:id="rId7"/>
                  </p:custDataLst>
                </p:nvPr>
              </p:nvSpPr>
              <p:spPr bwMode="auto">
                <a:xfrm>
                  <a:off x="8255776" y="2722400"/>
                  <a:ext cx="2115241" cy="211524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txBody>
                <a:bodyPr anchor="ctr" bIns="45720" lIns="91440" rIns="91440" tIns="45720" wrap="square">
                  <a:normAutofit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28" name="PA-îşļide">
                  <a:extLst>
                    <a:ext uri="{FF2B5EF4-FFF2-40B4-BE49-F238E27FC236}">
                      <a16:creationId xmlns:a16="http://schemas.microsoft.com/office/drawing/2014/main" id="{B03A1053-1203-4C4B-ACEB-020173A93D05}"/>
                    </a:ext>
                  </a:extLst>
                </p:cNvPr>
                <p:cNvSpPr/>
                <p:nvPr>
                  <p:custDataLst>
                    <p:tags r:id="rId8"/>
                  </p:custDataLst>
                </p:nvPr>
              </p:nvSpPr>
              <p:spPr bwMode="auto">
                <a:xfrm>
                  <a:off x="8502187" y="2968811"/>
                  <a:ext cx="1619878" cy="1622419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 bIns="45720" lIns="91440" rIns="91440" tIns="45720" wrap="square">
                  <a:normAutofit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29" name="PA-iṩľîḍé">
                  <a:extLst>
                    <a:ext uri="{FF2B5EF4-FFF2-40B4-BE49-F238E27FC236}">
                      <a16:creationId xmlns:a16="http://schemas.microsoft.com/office/drawing/2014/main" id="{B4E6F1AB-0CD3-4B6E-A998-62A223AC5BAA}"/>
                    </a:ext>
                  </a:extLst>
                </p:cNvPr>
                <p:cNvSpPr/>
                <p:nvPr>
                  <p:custDataLst>
                    <p:tags r:id="rId9"/>
                  </p:custDataLst>
                </p:nvPr>
              </p:nvSpPr>
              <p:spPr bwMode="auto">
                <a:xfrm>
                  <a:off x="8663921" y="3130545"/>
                  <a:ext cx="1298104" cy="1298104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txBody>
                <a:bodyPr anchor="ctr" bIns="45720" lIns="91440" rIns="91440" tIns="45720" wrap="square">
                  <a:normAutofit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30" name="PA-iṩḷidè">
                  <a:extLst>
                    <a:ext uri="{FF2B5EF4-FFF2-40B4-BE49-F238E27FC236}">
                      <a16:creationId xmlns:a16="http://schemas.microsoft.com/office/drawing/2014/main" id="{DDD58F73-5D51-4497-8917-9D80ACA4600B}"/>
                    </a:ext>
                  </a:extLst>
                </p:cNvPr>
                <p:cNvSpPr/>
                <p:nvPr>
                  <p:custDataLst>
                    <p:tags r:id="rId10"/>
                  </p:custDataLst>
                </p:nvPr>
              </p:nvSpPr>
              <p:spPr bwMode="auto">
                <a:xfrm>
                  <a:off x="9147429" y="3613206"/>
                  <a:ext cx="331935" cy="332782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="ctr" bIns="45720" lIns="91440" rIns="91440" tIns="45720" wrap="square">
                  <a:normAutofit/>
                </a:bodyPr>
                <a:lstStyle/>
                <a:p>
                  <a:pPr algn="ctr"/>
                  <a:endParaRPr/>
                </a:p>
              </p:txBody>
            </p:sp>
          </p:grpSp>
        </p:grpSp>
        <p:grpSp>
          <p:nvGrpSpPr>
            <p:cNvPr id="5" name="iŝľíḋè">
              <a:extLst>
                <a:ext uri="{FF2B5EF4-FFF2-40B4-BE49-F238E27FC236}">
                  <a16:creationId xmlns:a16="http://schemas.microsoft.com/office/drawing/2014/main" id="{5E55247E-C169-4048-BE7C-A1BF68A5D268}"/>
                </a:ext>
              </a:extLst>
            </p:cNvPr>
            <p:cNvGrpSpPr/>
            <p:nvPr/>
          </p:nvGrpSpPr>
          <p:grpSpPr>
            <a:xfrm>
              <a:off x="4142517" y="1750198"/>
              <a:ext cx="1912897" cy="1897542"/>
              <a:chOff x="7120252" y="1618207"/>
              <a:chExt cx="2215160" cy="2197378"/>
            </a:xfrm>
          </p:grpSpPr>
          <p:sp>
            <p:nvSpPr>
              <p:cNvPr id="14" name="PA-íṧlïḓe">
                <a:extLst>
                  <a:ext uri="{FF2B5EF4-FFF2-40B4-BE49-F238E27FC236}">
                    <a16:creationId xmlns:a16="http://schemas.microsoft.com/office/drawing/2014/main" id="{74F652ED-C89F-4E91-9EC6-F6FA29443DFE}"/>
                  </a:ext>
                </a:extLst>
              </p:cNvPr>
              <p:cNvSpPr/>
              <p:nvPr>
                <p:custDataLst>
                  <p:tags r:id="rId11"/>
                </p:custDataLst>
              </p:nvPr>
            </p:nvSpPr>
            <p:spPr bwMode="auto">
              <a:xfrm>
                <a:off x="7729083" y="2227884"/>
                <a:ext cx="1153306" cy="1141451"/>
              </a:xfrm>
              <a:custGeom>
                <a:gdLst>
                  <a:gd fmla="*/ 575 w 576" name="T0"/>
                  <a:gd fmla="*/ 518 h 570" name="T1"/>
                  <a:gd fmla="*/ 576 w 576" name="T2"/>
                  <a:gd fmla="*/ 518 h 570" name="T3"/>
                  <a:gd fmla="*/ 52 w 576" name="T4"/>
                  <a:gd fmla="*/ 0 h 570" name="T5"/>
                  <a:gd fmla="*/ 37 w 576" name="T6"/>
                  <a:gd fmla="*/ 37 h 570" name="T7"/>
                  <a:gd fmla="*/ 0 w 576" name="T8"/>
                  <a:gd fmla="*/ 52 h 570" name="T9"/>
                  <a:gd fmla="*/ 524 w 576" name="T10"/>
                  <a:gd fmla="*/ 570 h 570" name="T11"/>
                  <a:gd fmla="*/ 525 w 576" name="T12"/>
                  <a:gd fmla="*/ 569 h 570" name="T13"/>
                  <a:gd fmla="*/ 575 w 576" name="T14"/>
                  <a:gd fmla="*/ 518 h 570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570" w="576">
                    <a:moveTo>
                      <a:pt x="575" y="518"/>
                    </a:moveTo>
                    <a:cubicBezTo>
                      <a:pt x="576" y="518"/>
                      <a:pt x="576" y="518"/>
                      <a:pt x="576" y="518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47" y="12"/>
                      <a:pt x="42" y="24"/>
                      <a:pt x="37" y="37"/>
                    </a:cubicBezTo>
                    <a:cubicBezTo>
                      <a:pt x="24" y="42"/>
                      <a:pt x="12" y="47"/>
                      <a:pt x="0" y="52"/>
                    </a:cubicBezTo>
                    <a:cubicBezTo>
                      <a:pt x="524" y="570"/>
                      <a:pt x="524" y="570"/>
                      <a:pt x="524" y="570"/>
                    </a:cubicBezTo>
                    <a:cubicBezTo>
                      <a:pt x="525" y="569"/>
                      <a:pt x="525" y="569"/>
                      <a:pt x="525" y="569"/>
                    </a:cubicBezTo>
                    <a:lnTo>
                      <a:pt x="575" y="518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 bIns="45720" lIns="91440" rIns="91440" tIns="45720" wrap="square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15" name="PA-î$ľiḋe">
                <a:extLst>
                  <a:ext uri="{FF2B5EF4-FFF2-40B4-BE49-F238E27FC236}">
                    <a16:creationId xmlns:a16="http://schemas.microsoft.com/office/drawing/2014/main" id="{CF2CA59C-45EA-46CD-BE80-813CA81CE832}"/>
                  </a:ext>
                </a:extLst>
              </p:cNvPr>
              <p:cNvSpPr/>
              <p:nvPr>
                <p:custDataLst>
                  <p:tags r:id="rId12"/>
                </p:custDataLst>
              </p:nvPr>
            </p:nvSpPr>
            <p:spPr bwMode="auto">
              <a:xfrm>
                <a:off x="8936582" y="3420988"/>
                <a:ext cx="398830" cy="394597"/>
              </a:xfrm>
              <a:custGeom>
                <a:gdLst>
                  <a:gd fmla="*/ 199 w 199" name="T0"/>
                  <a:gd fmla="*/ 197 h 197" name="T1"/>
                  <a:gd fmla="*/ 59 w 199" name="T2"/>
                  <a:gd fmla="*/ 0 h 197" name="T3"/>
                  <a:gd fmla="*/ 58 w 199" name="T4"/>
                  <a:gd fmla="*/ 0 h 197" name="T5"/>
                  <a:gd fmla="*/ 55 w 199" name="T6"/>
                  <a:gd fmla="*/ 4 h 197" name="T7"/>
                  <a:gd fmla="*/ 5 w 199" name="T8"/>
                  <a:gd fmla="*/ 55 h 197" name="T9"/>
                  <a:gd fmla="*/ 0 w 199" name="T10"/>
                  <a:gd fmla="*/ 58 h 197" name="T11"/>
                  <a:gd fmla="*/ 1 w 199" name="T12"/>
                  <a:gd fmla="*/ 59 h 197" name="T13"/>
                  <a:gd fmla="*/ 199 w 199" name="T14"/>
                  <a:gd fmla="*/ 197 h 19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97" w="199">
                    <a:moveTo>
                      <a:pt x="199" y="197"/>
                    </a:move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58" y="0"/>
                      <a:pt x="58" y="0"/>
                    </a:cubicBezTo>
                    <a:cubicBezTo>
                      <a:pt x="57" y="2"/>
                      <a:pt x="56" y="3"/>
                      <a:pt x="55" y="4"/>
                    </a:cubicBezTo>
                    <a:cubicBezTo>
                      <a:pt x="5" y="55"/>
                      <a:pt x="5" y="55"/>
                      <a:pt x="5" y="55"/>
                    </a:cubicBezTo>
                    <a:cubicBezTo>
                      <a:pt x="3" y="56"/>
                      <a:pt x="2" y="57"/>
                      <a:pt x="0" y="58"/>
                    </a:cubicBezTo>
                    <a:cubicBezTo>
                      <a:pt x="1" y="58"/>
                      <a:pt x="1" y="59"/>
                      <a:pt x="1" y="59"/>
                    </a:cubicBezTo>
                    <a:lnTo>
                      <a:pt x="199" y="197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 bIns="45720" lIns="91440" rIns="91440" tIns="45720" wrap="square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16" name="PA-íṧľíḍé">
                <a:extLst>
                  <a:ext uri="{FF2B5EF4-FFF2-40B4-BE49-F238E27FC236}">
                    <a16:creationId xmlns:a16="http://schemas.microsoft.com/office/drawing/2014/main" id="{699BF07B-1DD9-4E1E-AA3A-930318CECCBE}"/>
                  </a:ext>
                </a:extLst>
              </p:cNvPr>
              <p:cNvSpPr/>
              <p:nvPr>
                <p:custDataLst>
                  <p:tags r:id="rId13"/>
                </p:custDataLst>
              </p:nvPr>
            </p:nvSpPr>
            <p:spPr bwMode="auto">
              <a:xfrm>
                <a:off x="8892550" y="3375263"/>
                <a:ext cx="164274" cy="165968"/>
              </a:xfrm>
              <a:custGeom>
                <a:gdLst>
                  <a:gd fmla="*/ 77 w 82" name="T0"/>
                  <a:gd fmla="*/ 27 h 83" name="T1"/>
                  <a:gd fmla="*/ 80 w 82" name="T2"/>
                  <a:gd fmla="*/ 23 h 83" name="T3"/>
                  <a:gd fmla="*/ 77 w 82" name="T4"/>
                  <a:gd fmla="*/ 7 h 83" name="T5"/>
                  <a:gd fmla="*/ 75 w 82" name="T6"/>
                  <a:gd fmla="*/ 6 h 83" name="T7"/>
                  <a:gd fmla="*/ 55 w 82" name="T8"/>
                  <a:gd fmla="*/ 6 h 83" name="T9"/>
                  <a:gd fmla="*/ 5 w 82" name="T10"/>
                  <a:gd fmla="*/ 57 h 83" name="T11"/>
                  <a:gd fmla="*/ 5 w 82" name="T12"/>
                  <a:gd fmla="*/ 77 h 83" name="T13"/>
                  <a:gd fmla="*/ 7 w 82" name="T14"/>
                  <a:gd fmla="*/ 78 h 83" name="T15"/>
                  <a:gd fmla="*/ 22 w 82" name="T16"/>
                  <a:gd fmla="*/ 81 h 83" name="T17"/>
                  <a:gd fmla="*/ 27 w 82" name="T18"/>
                  <a:gd fmla="*/ 78 h 83" name="T19"/>
                  <a:gd fmla="*/ 77 w 82" name="T20"/>
                  <a:gd fmla="*/ 27 h 83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83" w="82">
                    <a:moveTo>
                      <a:pt x="77" y="27"/>
                    </a:moveTo>
                    <a:cubicBezTo>
                      <a:pt x="78" y="26"/>
                      <a:pt x="79" y="25"/>
                      <a:pt x="80" y="23"/>
                    </a:cubicBezTo>
                    <a:cubicBezTo>
                      <a:pt x="82" y="18"/>
                      <a:pt x="81" y="12"/>
                      <a:pt x="77" y="7"/>
                    </a:cubicBezTo>
                    <a:cubicBezTo>
                      <a:pt x="75" y="6"/>
                      <a:pt x="75" y="6"/>
                      <a:pt x="75" y="6"/>
                    </a:cubicBezTo>
                    <a:cubicBezTo>
                      <a:pt x="70" y="0"/>
                      <a:pt x="61" y="1"/>
                      <a:pt x="55" y="6"/>
                    </a:cubicBezTo>
                    <a:cubicBezTo>
                      <a:pt x="5" y="57"/>
                      <a:pt x="5" y="57"/>
                      <a:pt x="5" y="57"/>
                    </a:cubicBezTo>
                    <a:cubicBezTo>
                      <a:pt x="0" y="62"/>
                      <a:pt x="0" y="71"/>
                      <a:pt x="5" y="77"/>
                    </a:cubicBezTo>
                    <a:cubicBezTo>
                      <a:pt x="7" y="78"/>
                      <a:pt x="7" y="78"/>
                      <a:pt x="7" y="78"/>
                    </a:cubicBezTo>
                    <a:cubicBezTo>
                      <a:pt x="11" y="82"/>
                      <a:pt x="17" y="83"/>
                      <a:pt x="22" y="81"/>
                    </a:cubicBezTo>
                    <a:cubicBezTo>
                      <a:pt x="24" y="80"/>
                      <a:pt x="25" y="79"/>
                      <a:pt x="27" y="78"/>
                    </a:cubicBezTo>
                    <a:lnTo>
                      <a:pt x="77" y="27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 bIns="45720" lIns="91440" rIns="91440" tIns="45720" wrap="square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17" name="PA-íšḻîḋé">
                <a:extLst>
                  <a:ext uri="{FF2B5EF4-FFF2-40B4-BE49-F238E27FC236}">
                    <a16:creationId xmlns:a16="http://schemas.microsoft.com/office/drawing/2014/main" id="{CB9C78E5-CC96-49E7-BAB6-60E7957BA116}"/>
                  </a:ext>
                </a:extLst>
              </p:cNvPr>
              <p:cNvSpPr/>
              <p:nvPr>
                <p:custDataLst>
                  <p:tags r:id="rId14"/>
                </p:custDataLst>
              </p:nvPr>
            </p:nvSpPr>
            <p:spPr bwMode="auto">
              <a:xfrm>
                <a:off x="8850211" y="3335464"/>
                <a:ext cx="164274" cy="164274"/>
              </a:xfrm>
              <a:custGeom>
                <a:gdLst>
                  <a:gd fmla="*/ 76 w 82" name="T0"/>
                  <a:gd fmla="*/ 6 h 82" name="T1"/>
                  <a:gd fmla="*/ 75 w 82" name="T2"/>
                  <a:gd fmla="*/ 5 h 82" name="T3"/>
                  <a:gd fmla="*/ 62 w 82" name="T4"/>
                  <a:gd fmla="*/ 1 h 82" name="T5"/>
                  <a:gd fmla="*/ 58 w 82" name="T6"/>
                  <a:gd fmla="*/ 8 h 82" name="T7"/>
                  <a:gd fmla="*/ 8 w 82" name="T8"/>
                  <a:gd fmla="*/ 58 h 82" name="T9"/>
                  <a:gd fmla="*/ 1 w 82" name="T10"/>
                  <a:gd fmla="*/ 62 h 82" name="T11"/>
                  <a:gd fmla="*/ 5 w 82" name="T12"/>
                  <a:gd fmla="*/ 75 h 82" name="T13"/>
                  <a:gd fmla="*/ 6 w 82" name="T14"/>
                  <a:gd fmla="*/ 77 h 82" name="T15"/>
                  <a:gd fmla="*/ 26 w 82" name="T16"/>
                  <a:gd fmla="*/ 77 h 82" name="T17"/>
                  <a:gd fmla="*/ 76 w 82" name="T18"/>
                  <a:gd fmla="*/ 26 h 82" name="T19"/>
                  <a:gd fmla="*/ 76 w 82" name="T20"/>
                  <a:gd fmla="*/ 6 h 82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82" w="82">
                    <a:moveTo>
                      <a:pt x="76" y="6"/>
                    </a:moveTo>
                    <a:cubicBezTo>
                      <a:pt x="75" y="5"/>
                      <a:pt x="75" y="5"/>
                      <a:pt x="75" y="5"/>
                    </a:cubicBezTo>
                    <a:cubicBezTo>
                      <a:pt x="71" y="1"/>
                      <a:pt x="66" y="0"/>
                      <a:pt x="62" y="1"/>
                    </a:cubicBezTo>
                    <a:cubicBezTo>
                      <a:pt x="61" y="4"/>
                      <a:pt x="60" y="6"/>
                      <a:pt x="58" y="8"/>
                    </a:cubicBezTo>
                    <a:cubicBezTo>
                      <a:pt x="8" y="58"/>
                      <a:pt x="8" y="58"/>
                      <a:pt x="8" y="58"/>
                    </a:cubicBezTo>
                    <a:cubicBezTo>
                      <a:pt x="6" y="60"/>
                      <a:pt x="3" y="62"/>
                      <a:pt x="1" y="62"/>
                    </a:cubicBezTo>
                    <a:cubicBezTo>
                      <a:pt x="0" y="67"/>
                      <a:pt x="1" y="72"/>
                      <a:pt x="5" y="75"/>
                    </a:cubicBezTo>
                    <a:cubicBezTo>
                      <a:pt x="6" y="77"/>
                      <a:pt x="6" y="77"/>
                      <a:pt x="6" y="77"/>
                    </a:cubicBezTo>
                    <a:cubicBezTo>
                      <a:pt x="12" y="82"/>
                      <a:pt x="21" y="82"/>
                      <a:pt x="26" y="77"/>
                    </a:cubicBezTo>
                    <a:cubicBezTo>
                      <a:pt x="76" y="26"/>
                      <a:pt x="76" y="26"/>
                      <a:pt x="76" y="26"/>
                    </a:cubicBezTo>
                    <a:cubicBezTo>
                      <a:pt x="82" y="21"/>
                      <a:pt x="82" y="12"/>
                      <a:pt x="76" y="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 bIns="45720" lIns="91440" rIns="91440" tIns="45720" wrap="square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18" name="PA-iŝḷiḑè">
                <a:extLst>
                  <a:ext uri="{FF2B5EF4-FFF2-40B4-BE49-F238E27FC236}">
                    <a16:creationId xmlns:a16="http://schemas.microsoft.com/office/drawing/2014/main" id="{B21B10C4-201E-48FA-B874-24960FED4E9E}"/>
                  </a:ext>
                </a:extLst>
              </p:cNvPr>
              <p:cNvSpPr/>
              <p:nvPr>
                <p:custDataLst>
                  <p:tags r:id="rId15"/>
                </p:custDataLst>
              </p:nvPr>
            </p:nvSpPr>
            <p:spPr bwMode="auto">
              <a:xfrm>
                <a:off x="8812953" y="3297359"/>
                <a:ext cx="163427" cy="164274"/>
              </a:xfrm>
              <a:custGeom>
                <a:gdLst>
                  <a:gd fmla="*/ 77 w 82" name="T0"/>
                  <a:gd fmla="*/ 27 h 82" name="T1"/>
                  <a:gd fmla="*/ 81 w 82" name="T2"/>
                  <a:gd fmla="*/ 20 h 82" name="T3"/>
                  <a:gd fmla="*/ 77 w 82" name="T4"/>
                  <a:gd fmla="*/ 7 h 82" name="T5"/>
                  <a:gd fmla="*/ 75 w 82" name="T6"/>
                  <a:gd fmla="*/ 5 h 82" name="T7"/>
                  <a:gd fmla="*/ 55 w 82" name="T8"/>
                  <a:gd fmla="*/ 6 h 82" name="T9"/>
                  <a:gd fmla="*/ 5 w 82" name="T10"/>
                  <a:gd fmla="*/ 56 h 82" name="T11"/>
                  <a:gd fmla="*/ 5 w 82" name="T12"/>
                  <a:gd fmla="*/ 76 h 82" name="T13"/>
                  <a:gd fmla="*/ 7 w 82" name="T14"/>
                  <a:gd fmla="*/ 78 h 82" name="T15"/>
                  <a:gd fmla="*/ 20 w 82" name="T16"/>
                  <a:gd fmla="*/ 81 h 82" name="T17"/>
                  <a:gd fmla="*/ 27 w 82" name="T18"/>
                  <a:gd fmla="*/ 77 h 82" name="T19"/>
                  <a:gd fmla="*/ 77 w 82" name="T20"/>
                  <a:gd fmla="*/ 27 h 82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82" w="82">
                    <a:moveTo>
                      <a:pt x="77" y="27"/>
                    </a:moveTo>
                    <a:cubicBezTo>
                      <a:pt x="79" y="25"/>
                      <a:pt x="80" y="23"/>
                      <a:pt x="81" y="20"/>
                    </a:cubicBezTo>
                    <a:cubicBezTo>
                      <a:pt x="82" y="15"/>
                      <a:pt x="80" y="11"/>
                      <a:pt x="77" y="7"/>
                    </a:cubicBezTo>
                    <a:cubicBezTo>
                      <a:pt x="75" y="5"/>
                      <a:pt x="75" y="5"/>
                      <a:pt x="75" y="5"/>
                    </a:cubicBezTo>
                    <a:cubicBezTo>
                      <a:pt x="70" y="0"/>
                      <a:pt x="61" y="0"/>
                      <a:pt x="55" y="6"/>
                    </a:cubicBezTo>
                    <a:cubicBezTo>
                      <a:pt x="5" y="56"/>
                      <a:pt x="5" y="56"/>
                      <a:pt x="5" y="56"/>
                    </a:cubicBezTo>
                    <a:cubicBezTo>
                      <a:pt x="0" y="62"/>
                      <a:pt x="0" y="71"/>
                      <a:pt x="5" y="76"/>
                    </a:cubicBezTo>
                    <a:cubicBezTo>
                      <a:pt x="7" y="78"/>
                      <a:pt x="7" y="78"/>
                      <a:pt x="7" y="78"/>
                    </a:cubicBezTo>
                    <a:cubicBezTo>
                      <a:pt x="10" y="81"/>
                      <a:pt x="15" y="82"/>
                      <a:pt x="20" y="81"/>
                    </a:cubicBezTo>
                    <a:cubicBezTo>
                      <a:pt x="22" y="81"/>
                      <a:pt x="25" y="79"/>
                      <a:pt x="27" y="77"/>
                    </a:cubicBezTo>
                    <a:lnTo>
                      <a:pt x="77" y="27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 bIns="45720" lIns="91440" rIns="91440" tIns="45720" wrap="square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19" name="PA-íṩ1îḍê">
                <a:extLst>
                  <a:ext uri="{FF2B5EF4-FFF2-40B4-BE49-F238E27FC236}">
                    <a16:creationId xmlns:a16="http://schemas.microsoft.com/office/drawing/2014/main" id="{7C042551-6E0A-4517-987F-1B374037BD42}"/>
                  </a:ext>
                </a:extLst>
              </p:cNvPr>
              <p:cNvSpPr/>
              <p:nvPr>
                <p:custDataLst>
                  <p:tags r:id="rId16"/>
                </p:custDataLst>
              </p:nvPr>
            </p:nvSpPr>
            <p:spPr bwMode="auto">
              <a:xfrm>
                <a:off x="8768074" y="3255021"/>
                <a:ext cx="166814" cy="165968"/>
              </a:xfrm>
              <a:custGeom>
                <a:gdLst>
                  <a:gd fmla="*/ 77 w 83" name="T0"/>
                  <a:gd fmla="*/ 7 h 83" name="T1"/>
                  <a:gd fmla="*/ 76 w 83" name="T2"/>
                  <a:gd fmla="*/ 5 h 83" name="T3"/>
                  <a:gd fmla="*/ 57 w 83" name="T4"/>
                  <a:gd fmla="*/ 5 h 83" name="T5"/>
                  <a:gd fmla="*/ 56 w 83" name="T6"/>
                  <a:gd fmla="*/ 5 h 83" name="T7"/>
                  <a:gd fmla="*/ 6 w 83" name="T8"/>
                  <a:gd fmla="*/ 56 h 83" name="T9"/>
                  <a:gd fmla="*/ 5 w 83" name="T10"/>
                  <a:gd fmla="*/ 57 h 83" name="T11"/>
                  <a:gd fmla="*/ 6 w 83" name="T12"/>
                  <a:gd fmla="*/ 76 h 83" name="T13"/>
                  <a:gd fmla="*/ 7 w 83" name="T14"/>
                  <a:gd fmla="*/ 77 h 83" name="T15"/>
                  <a:gd fmla="*/ 27 w 83" name="T16"/>
                  <a:gd fmla="*/ 77 h 83" name="T17"/>
                  <a:gd fmla="*/ 77 w 83" name="T18"/>
                  <a:gd fmla="*/ 27 h 83" name="T19"/>
                  <a:gd fmla="*/ 77 w 83" name="T20"/>
                  <a:gd fmla="*/ 7 h 83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83" w="83">
                    <a:moveTo>
                      <a:pt x="77" y="7"/>
                    </a:moveTo>
                    <a:cubicBezTo>
                      <a:pt x="76" y="5"/>
                      <a:pt x="76" y="5"/>
                      <a:pt x="76" y="5"/>
                    </a:cubicBezTo>
                    <a:cubicBezTo>
                      <a:pt x="70" y="0"/>
                      <a:pt x="62" y="0"/>
                      <a:pt x="57" y="5"/>
                    </a:cubicBezTo>
                    <a:cubicBezTo>
                      <a:pt x="56" y="5"/>
                      <a:pt x="56" y="5"/>
                      <a:pt x="56" y="5"/>
                    </a:cubicBezTo>
                    <a:cubicBezTo>
                      <a:pt x="6" y="56"/>
                      <a:pt x="6" y="56"/>
                      <a:pt x="6" y="56"/>
                    </a:cubicBezTo>
                    <a:cubicBezTo>
                      <a:pt x="5" y="57"/>
                      <a:pt x="5" y="57"/>
                      <a:pt x="5" y="57"/>
                    </a:cubicBezTo>
                    <a:cubicBezTo>
                      <a:pt x="0" y="62"/>
                      <a:pt x="1" y="71"/>
                      <a:pt x="6" y="76"/>
                    </a:cubicBezTo>
                    <a:cubicBezTo>
                      <a:pt x="7" y="77"/>
                      <a:pt x="7" y="77"/>
                      <a:pt x="7" y="77"/>
                    </a:cubicBezTo>
                    <a:cubicBezTo>
                      <a:pt x="13" y="83"/>
                      <a:pt x="22" y="83"/>
                      <a:pt x="27" y="77"/>
                    </a:cubicBezTo>
                    <a:cubicBezTo>
                      <a:pt x="77" y="27"/>
                      <a:pt x="77" y="27"/>
                      <a:pt x="77" y="27"/>
                    </a:cubicBezTo>
                    <a:cubicBezTo>
                      <a:pt x="83" y="21"/>
                      <a:pt x="83" y="12"/>
                      <a:pt x="77" y="7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 bIns="45720" lIns="91440" rIns="91440" tIns="45720" wrap="square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20" name="PA-ïṧ1îḍê">
                <a:extLst>
                  <a:ext uri="{FF2B5EF4-FFF2-40B4-BE49-F238E27FC236}">
                    <a16:creationId xmlns:a16="http://schemas.microsoft.com/office/drawing/2014/main" id="{81EC140F-A9F4-4B09-B295-62435C5109B7}"/>
                  </a:ext>
                </a:extLst>
              </p:cNvPr>
              <p:cNvSpPr/>
              <p:nvPr>
                <p:custDataLst>
                  <p:tags r:id="rId17"/>
                </p:custDataLst>
              </p:nvPr>
            </p:nvSpPr>
            <p:spPr bwMode="auto">
              <a:xfrm>
                <a:off x="7120252" y="1830747"/>
                <a:ext cx="682500" cy="709597"/>
              </a:xfrm>
              <a:custGeom>
                <a:gdLst>
                  <a:gd fmla="*/ 222 w 341" name="T0"/>
                  <a:gd fmla="*/ 117 h 354" name="T1"/>
                  <a:gd fmla="*/ 27 w 341" name="T2"/>
                  <a:gd fmla="*/ 120 h 354" name="T3"/>
                  <a:gd fmla="*/ 304 w 341" name="T4"/>
                  <a:gd fmla="*/ 250 h 354" name="T5"/>
                  <a:gd fmla="*/ 341 w 341" name="T6"/>
                  <a:gd fmla="*/ 235 h 354" name="T7"/>
                  <a:gd fmla="*/ 222 w 341" name="T8"/>
                  <a:gd fmla="*/ 117 h 35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54" w="341">
                    <a:moveTo>
                      <a:pt x="222" y="117"/>
                    </a:moveTo>
                    <a:cubicBezTo>
                      <a:pt x="96" y="0"/>
                      <a:pt x="56" y="8"/>
                      <a:pt x="27" y="120"/>
                    </a:cubicBezTo>
                    <a:cubicBezTo>
                      <a:pt x="0" y="220"/>
                      <a:pt x="38" y="354"/>
                      <a:pt x="304" y="250"/>
                    </a:cubicBezTo>
                    <a:cubicBezTo>
                      <a:pt x="316" y="245"/>
                      <a:pt x="328" y="240"/>
                      <a:pt x="341" y="235"/>
                    </a:cubicBezTo>
                    <a:cubicBezTo>
                      <a:pt x="293" y="188"/>
                      <a:pt x="253" y="149"/>
                      <a:pt x="222" y="117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 bIns="45720" lIns="91440" rIns="91440" tIns="45720" wrap="square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21" name="PA-îşlíḋé">
                <a:extLst>
                  <a:ext uri="{FF2B5EF4-FFF2-40B4-BE49-F238E27FC236}">
                    <a16:creationId xmlns:a16="http://schemas.microsoft.com/office/drawing/2014/main" id="{B7465854-A18C-4119-BB44-F170DFEEDA8A}"/>
                  </a:ext>
                </a:extLst>
              </p:cNvPr>
              <p:cNvSpPr/>
              <p:nvPr>
                <p:custDataLst>
                  <p:tags r:id="rId18"/>
                </p:custDataLst>
              </p:nvPr>
            </p:nvSpPr>
            <p:spPr bwMode="auto">
              <a:xfrm>
                <a:off x="7322631" y="1618207"/>
                <a:ext cx="712984" cy="683347"/>
              </a:xfrm>
              <a:custGeom>
                <a:gdLst>
                  <a:gd fmla="*/ 240 w 356" name="T0"/>
                  <a:gd fmla="*/ 341 h 341" name="T1"/>
                  <a:gd fmla="*/ 255 w 356" name="T2"/>
                  <a:gd fmla="*/ 304 h 341" name="T3"/>
                  <a:gd fmla="*/ 122 w 356" name="T4"/>
                  <a:gd fmla="*/ 27 h 341" name="T5"/>
                  <a:gd fmla="*/ 121 w 356" name="T6"/>
                  <a:gd fmla="*/ 223 h 341" name="T7"/>
                  <a:gd fmla="*/ 240 w 356" name="T8"/>
                  <a:gd fmla="*/ 341 h 34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41" w="356">
                    <a:moveTo>
                      <a:pt x="240" y="341"/>
                    </a:moveTo>
                    <a:cubicBezTo>
                      <a:pt x="245" y="328"/>
                      <a:pt x="250" y="316"/>
                      <a:pt x="255" y="304"/>
                    </a:cubicBezTo>
                    <a:cubicBezTo>
                      <a:pt x="356" y="36"/>
                      <a:pt x="222" y="0"/>
                      <a:pt x="122" y="27"/>
                    </a:cubicBezTo>
                    <a:cubicBezTo>
                      <a:pt x="10" y="59"/>
                      <a:pt x="0" y="94"/>
                      <a:pt x="121" y="223"/>
                    </a:cubicBezTo>
                    <a:cubicBezTo>
                      <a:pt x="152" y="255"/>
                      <a:pt x="192" y="294"/>
                      <a:pt x="240" y="34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 bIns="45720" lIns="91440" rIns="91440" tIns="45720" wrap="square">
                <a:normAutofit/>
              </a:bodyPr>
              <a:lstStyle/>
              <a:p>
                <a:pPr algn="ctr"/>
                <a:endParaRPr/>
              </a:p>
            </p:txBody>
          </p:sp>
        </p:grp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B1D9B0BF-9C1B-4450-A7FF-1E581FEAE6D7}"/>
              </a:ext>
            </a:extLst>
          </p:cNvPr>
          <p:cNvGrpSpPr/>
          <p:nvPr/>
        </p:nvGrpSpPr>
        <p:grpSpPr>
          <a:xfrm>
            <a:off x="3257550" y="253416"/>
            <a:ext cx="5676900" cy="584775"/>
            <a:chOff x="2971800" y="253416"/>
            <a:chExt cx="5676900" cy="584775"/>
          </a:xfrm>
        </p:grpSpPr>
        <p:grpSp>
          <p:nvGrpSpPr>
            <p:cNvPr id="32" name="组合 31">
              <a:extLst>
                <a:ext uri="{FF2B5EF4-FFF2-40B4-BE49-F238E27FC236}">
                  <a16:creationId xmlns:a16="http://schemas.microsoft.com/office/drawing/2014/main" id="{A4D2926A-C2CA-4946-A1E0-81C9C2E5649E}"/>
                </a:ext>
              </a:extLst>
            </p:cNvPr>
            <p:cNvGrpSpPr/>
            <p:nvPr/>
          </p:nvGrpSpPr>
          <p:grpSpPr>
            <a:xfrm>
              <a:off x="2971800" y="412454"/>
              <a:ext cx="895350" cy="266699"/>
              <a:chOff x="0" y="190500"/>
              <a:chExt cx="3121925" cy="630082"/>
            </a:xfrm>
          </p:grpSpPr>
          <p:sp>
            <p:nvSpPr>
              <p:cNvPr id="37" name="矩形 2">
                <a:extLst>
                  <a:ext uri="{FF2B5EF4-FFF2-40B4-BE49-F238E27FC236}">
                    <a16:creationId xmlns:a16="http://schemas.microsoft.com/office/drawing/2014/main" id="{54DE68EC-8ACD-4992-AB23-3E35302E7D9F}"/>
                  </a:ext>
                </a:extLst>
              </p:cNvPr>
              <p:cNvSpPr/>
              <p:nvPr/>
            </p:nvSpPr>
            <p:spPr>
              <a:xfrm>
                <a:off x="0" y="190500"/>
                <a:ext cx="2857500" cy="268438"/>
              </a:xfrm>
              <a:custGeom>
                <a:gdLst>
                  <a:gd fmla="*/ 0 w 9463315" name="connsiteX0"/>
                  <a:gd fmla="*/ 0 h 889000" name="connsiteY0"/>
                  <a:gd fmla="*/ 9463315 w 9463315" name="connsiteX1"/>
                  <a:gd fmla="*/ 0 h 889000" name="connsiteY1"/>
                  <a:gd fmla="*/ 9196615 w 9463315" name="connsiteX2"/>
                  <a:gd fmla="*/ 889000 h 889000" name="connsiteY2"/>
                  <a:gd fmla="*/ 0 w 9463315" name="connsiteX3"/>
                  <a:gd fmla="*/ 889000 h 889000" name="connsiteY3"/>
                  <a:gd fmla="*/ 0 w 9463315" name="connsiteX4"/>
                  <a:gd fmla="*/ 0 h 889000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889000" w="9463315">
                    <a:moveTo>
                      <a:pt x="0" y="0"/>
                    </a:moveTo>
                    <a:lnTo>
                      <a:pt x="9463315" y="0"/>
                    </a:lnTo>
                    <a:lnTo>
                      <a:pt x="9196615" y="889000"/>
                    </a:lnTo>
                    <a:lnTo>
                      <a:pt x="0" y="88900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2140CC"/>
                  </a:gs>
                  <a:gs pos="56000">
                    <a:srgbClr val="63B0F1">
                      <a:alpha val="20000"/>
                    </a:srgb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矩形 2">
                <a:extLst>
                  <a:ext uri="{FF2B5EF4-FFF2-40B4-BE49-F238E27FC236}">
                    <a16:creationId xmlns:a16="http://schemas.microsoft.com/office/drawing/2014/main" id="{448859F1-31A1-46A5-9D07-96DE91323BF3}"/>
                  </a:ext>
                </a:extLst>
              </p:cNvPr>
              <p:cNvSpPr/>
              <p:nvPr/>
            </p:nvSpPr>
            <p:spPr>
              <a:xfrm>
                <a:off x="264425" y="552145"/>
                <a:ext cx="2857500" cy="268437"/>
              </a:xfrm>
              <a:custGeom>
                <a:gdLst>
                  <a:gd fmla="*/ 0 w 9463315" name="connsiteX0"/>
                  <a:gd fmla="*/ 0 h 889000" name="connsiteY0"/>
                  <a:gd fmla="*/ 9463315 w 9463315" name="connsiteX1"/>
                  <a:gd fmla="*/ 0 h 889000" name="connsiteY1"/>
                  <a:gd fmla="*/ 9196615 w 9463315" name="connsiteX2"/>
                  <a:gd fmla="*/ 889000 h 889000" name="connsiteY2"/>
                  <a:gd fmla="*/ 0 w 9463315" name="connsiteX3"/>
                  <a:gd fmla="*/ 889000 h 889000" name="connsiteY3"/>
                  <a:gd fmla="*/ 0 w 9463315" name="connsiteX4"/>
                  <a:gd fmla="*/ 0 h 889000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889000" w="9463315">
                    <a:moveTo>
                      <a:pt x="0" y="0"/>
                    </a:moveTo>
                    <a:lnTo>
                      <a:pt x="9463315" y="0"/>
                    </a:lnTo>
                    <a:lnTo>
                      <a:pt x="9196615" y="889000"/>
                    </a:lnTo>
                    <a:lnTo>
                      <a:pt x="0" y="88900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2140CC"/>
                  </a:gs>
                  <a:gs pos="56000">
                    <a:srgbClr val="63B0F1">
                      <a:alpha val="20000"/>
                    </a:srgb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6CA7EFA9-2F31-4747-8E16-A66BC32232AF}"/>
                </a:ext>
              </a:extLst>
            </p:cNvPr>
            <p:cNvGrpSpPr/>
            <p:nvPr/>
          </p:nvGrpSpPr>
          <p:grpSpPr>
            <a:xfrm flipH="1">
              <a:off x="7753350" y="412454"/>
              <a:ext cx="895350" cy="266699"/>
              <a:chOff x="0" y="190500"/>
              <a:chExt cx="3121925" cy="630082"/>
            </a:xfrm>
          </p:grpSpPr>
          <p:sp>
            <p:nvSpPr>
              <p:cNvPr id="35" name="矩形 2">
                <a:extLst>
                  <a:ext uri="{FF2B5EF4-FFF2-40B4-BE49-F238E27FC236}">
                    <a16:creationId xmlns:a16="http://schemas.microsoft.com/office/drawing/2014/main" id="{1D972CB2-81B9-4DE3-9FA0-B41A40E5A77B}"/>
                  </a:ext>
                </a:extLst>
              </p:cNvPr>
              <p:cNvSpPr/>
              <p:nvPr/>
            </p:nvSpPr>
            <p:spPr>
              <a:xfrm>
                <a:off x="0" y="190500"/>
                <a:ext cx="2857500" cy="268438"/>
              </a:xfrm>
              <a:custGeom>
                <a:gdLst>
                  <a:gd fmla="*/ 0 w 9463315" name="connsiteX0"/>
                  <a:gd fmla="*/ 0 h 889000" name="connsiteY0"/>
                  <a:gd fmla="*/ 9463315 w 9463315" name="connsiteX1"/>
                  <a:gd fmla="*/ 0 h 889000" name="connsiteY1"/>
                  <a:gd fmla="*/ 9196615 w 9463315" name="connsiteX2"/>
                  <a:gd fmla="*/ 889000 h 889000" name="connsiteY2"/>
                  <a:gd fmla="*/ 0 w 9463315" name="connsiteX3"/>
                  <a:gd fmla="*/ 889000 h 889000" name="connsiteY3"/>
                  <a:gd fmla="*/ 0 w 9463315" name="connsiteX4"/>
                  <a:gd fmla="*/ 0 h 889000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889000" w="9463315">
                    <a:moveTo>
                      <a:pt x="0" y="0"/>
                    </a:moveTo>
                    <a:lnTo>
                      <a:pt x="9463315" y="0"/>
                    </a:lnTo>
                    <a:lnTo>
                      <a:pt x="9196615" y="889000"/>
                    </a:lnTo>
                    <a:lnTo>
                      <a:pt x="0" y="88900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2140CC"/>
                  </a:gs>
                  <a:gs pos="56000">
                    <a:srgbClr val="63B0F1">
                      <a:alpha val="20000"/>
                    </a:srgb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矩形 2">
                <a:extLst>
                  <a:ext uri="{FF2B5EF4-FFF2-40B4-BE49-F238E27FC236}">
                    <a16:creationId xmlns:a16="http://schemas.microsoft.com/office/drawing/2014/main" id="{E1515307-C73A-44F1-BEA5-20FCB493AA31}"/>
                  </a:ext>
                </a:extLst>
              </p:cNvPr>
              <p:cNvSpPr/>
              <p:nvPr/>
            </p:nvSpPr>
            <p:spPr>
              <a:xfrm>
                <a:off x="264425" y="552145"/>
                <a:ext cx="2857500" cy="268437"/>
              </a:xfrm>
              <a:custGeom>
                <a:gdLst>
                  <a:gd fmla="*/ 0 w 9463315" name="connsiteX0"/>
                  <a:gd fmla="*/ 0 h 889000" name="connsiteY0"/>
                  <a:gd fmla="*/ 9463315 w 9463315" name="connsiteX1"/>
                  <a:gd fmla="*/ 0 h 889000" name="connsiteY1"/>
                  <a:gd fmla="*/ 9196615 w 9463315" name="connsiteX2"/>
                  <a:gd fmla="*/ 889000 h 889000" name="connsiteY2"/>
                  <a:gd fmla="*/ 0 w 9463315" name="connsiteX3"/>
                  <a:gd fmla="*/ 889000 h 889000" name="connsiteY3"/>
                  <a:gd fmla="*/ 0 w 9463315" name="connsiteX4"/>
                  <a:gd fmla="*/ 0 h 889000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889000" w="9463315">
                    <a:moveTo>
                      <a:pt x="0" y="0"/>
                    </a:moveTo>
                    <a:lnTo>
                      <a:pt x="9463315" y="0"/>
                    </a:lnTo>
                    <a:lnTo>
                      <a:pt x="9196615" y="889000"/>
                    </a:lnTo>
                    <a:lnTo>
                      <a:pt x="0" y="88900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2140CC"/>
                  </a:gs>
                  <a:gs pos="56000">
                    <a:srgbClr val="63B0F1">
                      <a:alpha val="20000"/>
                    </a:srgb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B858BD8B-78F2-4DBC-A036-0F23C1101695}"/>
                </a:ext>
              </a:extLst>
            </p:cNvPr>
            <p:cNvSpPr txBox="1"/>
            <p:nvPr/>
          </p:nvSpPr>
          <p:spPr>
            <a:xfrm>
              <a:off x="3934007" y="253416"/>
              <a:ext cx="3752486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 sz="3200">
                  <a:cs typeface="+mn-ea"/>
                  <a:sym typeface="+mn-lt"/>
                </a:rPr>
                <a:t>企业管理原则</a:t>
              </a:r>
            </a:p>
          </p:txBody>
        </p:sp>
      </p:grpSp>
      <p:grpSp>
        <p:nvGrpSpPr>
          <p:cNvPr id="7" name="PA-组合 6">
            <a:extLst>
              <a:ext uri="{FF2B5EF4-FFF2-40B4-BE49-F238E27FC236}">
                <a16:creationId xmlns:a16="http://schemas.microsoft.com/office/drawing/2014/main" id="{D1006CDA-C010-4DD6-AA14-D5475B86A76A}"/>
              </a:ext>
            </a:extLst>
          </p:cNvPr>
          <p:cNvGrpSpPr/>
          <p:nvPr>
            <p:custDataLst>
              <p:tags r:id="rId19"/>
            </p:custDataLst>
          </p:nvPr>
        </p:nvGrpSpPr>
        <p:grpSpPr>
          <a:xfrm>
            <a:off x="673100" y="2704064"/>
            <a:ext cx="3440286" cy="2948794"/>
            <a:chOff x="673100" y="2704064"/>
            <a:chExt cx="3440286" cy="2948794"/>
          </a:xfrm>
        </p:grpSpPr>
        <p:sp>
          <p:nvSpPr>
            <p:cNvPr id="6" name="PA-iṧ1iḑè">
              <a:extLst>
                <a:ext uri="{FF2B5EF4-FFF2-40B4-BE49-F238E27FC236}">
                  <a16:creationId xmlns:a16="http://schemas.microsoft.com/office/drawing/2014/main" id="{9077181B-D0A1-4C0C-A4EC-25D8F9180E7E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 bwMode="auto">
            <a:xfrm>
              <a:off x="673100" y="2857139"/>
              <a:ext cx="417999" cy="417999"/>
            </a:xfrm>
            <a:custGeom>
              <a:gdLst>
                <a:gd fmla="*/ 845 w 889" name="T0"/>
                <a:gd fmla="*/ 400 h 889" name="T1"/>
                <a:gd fmla="*/ 808 w 889" name="T2"/>
                <a:gd fmla="*/ 400 h 889" name="T3"/>
                <a:gd fmla="*/ 489 w 889" name="T4"/>
                <a:gd fmla="*/ 81 h 889" name="T5"/>
                <a:gd fmla="*/ 489 w 889" name="T6"/>
                <a:gd fmla="*/ 45 h 889" name="T7"/>
                <a:gd fmla="*/ 445 w 889" name="T8"/>
                <a:gd fmla="*/ 0 h 889" name="T9"/>
                <a:gd fmla="*/ 400 w 889" name="T10"/>
                <a:gd fmla="*/ 45 h 889" name="T11"/>
                <a:gd fmla="*/ 400 w 889" name="T12"/>
                <a:gd fmla="*/ 81 h 889" name="T13"/>
                <a:gd fmla="*/ 81 w 889" name="T14"/>
                <a:gd fmla="*/ 400 h 889" name="T15"/>
                <a:gd fmla="*/ 45 w 889" name="T16"/>
                <a:gd fmla="*/ 400 h 889" name="T17"/>
                <a:gd fmla="*/ 0 w 889" name="T18"/>
                <a:gd fmla="*/ 445 h 889" name="T19"/>
                <a:gd fmla="*/ 45 w 889" name="T20"/>
                <a:gd fmla="*/ 489 h 889" name="T21"/>
                <a:gd fmla="*/ 81 w 889" name="T22"/>
                <a:gd fmla="*/ 489 h 889" name="T23"/>
                <a:gd fmla="*/ 400 w 889" name="T24"/>
                <a:gd fmla="*/ 808 h 889" name="T25"/>
                <a:gd fmla="*/ 400 w 889" name="T26"/>
                <a:gd fmla="*/ 845 h 889" name="T27"/>
                <a:gd fmla="*/ 445 w 889" name="T28"/>
                <a:gd fmla="*/ 889 h 889" name="T29"/>
                <a:gd fmla="*/ 489 w 889" name="T30"/>
                <a:gd fmla="*/ 845 h 889" name="T31"/>
                <a:gd fmla="*/ 489 w 889" name="T32"/>
                <a:gd fmla="*/ 808 h 889" name="T33"/>
                <a:gd fmla="*/ 808 w 889" name="T34"/>
                <a:gd fmla="*/ 489 h 889" name="T35"/>
                <a:gd fmla="*/ 845 w 889" name="T36"/>
                <a:gd fmla="*/ 489 h 889" name="T37"/>
                <a:gd fmla="*/ 889 w 889" name="T38"/>
                <a:gd fmla="*/ 445 h 889" name="T39"/>
                <a:gd fmla="*/ 845 w 889" name="T40"/>
                <a:gd fmla="*/ 400 h 889" name="T41"/>
                <a:gd fmla="*/ 718 w 889" name="T42"/>
                <a:gd fmla="*/ 400 h 889" name="T43"/>
                <a:gd fmla="*/ 603 w 889" name="T44"/>
                <a:gd fmla="*/ 400 h 889" name="T45"/>
                <a:gd fmla="*/ 489 w 889" name="T46"/>
                <a:gd fmla="*/ 286 h 889" name="T47"/>
                <a:gd fmla="*/ 489 w 889" name="T48"/>
                <a:gd fmla="*/ 172 h 889" name="T49"/>
                <a:gd fmla="*/ 718 w 889" name="T50"/>
                <a:gd fmla="*/ 400 h 889" name="T51"/>
                <a:gd fmla="*/ 400 w 889" name="T52"/>
                <a:gd fmla="*/ 172 h 889" name="T53"/>
                <a:gd fmla="*/ 400 w 889" name="T54"/>
                <a:gd fmla="*/ 286 h 889" name="T55"/>
                <a:gd fmla="*/ 286 w 889" name="T56"/>
                <a:gd fmla="*/ 400 h 889" name="T57"/>
                <a:gd fmla="*/ 172 w 889" name="T58"/>
                <a:gd fmla="*/ 400 h 889" name="T59"/>
                <a:gd fmla="*/ 400 w 889" name="T60"/>
                <a:gd fmla="*/ 172 h 889" name="T61"/>
                <a:gd fmla="*/ 172 w 889" name="T62"/>
                <a:gd fmla="*/ 489 h 889" name="T63"/>
                <a:gd fmla="*/ 286 w 889" name="T64"/>
                <a:gd fmla="*/ 489 h 889" name="T65"/>
                <a:gd fmla="*/ 400 w 889" name="T66"/>
                <a:gd fmla="*/ 603 h 889" name="T67"/>
                <a:gd fmla="*/ 400 w 889" name="T68"/>
                <a:gd fmla="*/ 718 h 889" name="T69"/>
                <a:gd fmla="*/ 172 w 889" name="T70"/>
                <a:gd fmla="*/ 489 h 889" name="T71"/>
                <a:gd fmla="*/ 489 w 889" name="T72"/>
                <a:gd fmla="*/ 718 h 889" name="T73"/>
                <a:gd fmla="*/ 489 w 889" name="T74"/>
                <a:gd fmla="*/ 603 h 889" name="T75"/>
                <a:gd fmla="*/ 603 w 889" name="T76"/>
                <a:gd fmla="*/ 489 h 889" name="T77"/>
                <a:gd fmla="*/ 718 w 889" name="T78"/>
                <a:gd fmla="*/ 489 h 889" name="T79"/>
                <a:gd fmla="*/ 489 w 889" name="T80"/>
                <a:gd fmla="*/ 718 h 889" name="T81"/>
                <a:gd fmla="*/ 489 w 889" name="T82"/>
                <a:gd fmla="*/ 718 h 889" name="T83"/>
                <a:gd fmla="*/ 489 w 889" name="T84"/>
                <a:gd fmla="*/ 718 h 889" name="T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b="b" l="0" r="r" t="0"/>
              <a:pathLst>
                <a:path h="889" w="889">
                  <a:moveTo>
                    <a:pt x="845" y="400"/>
                  </a:moveTo>
                  <a:cubicBezTo>
                    <a:pt x="808" y="400"/>
                    <a:pt x="808" y="400"/>
                    <a:pt x="808" y="400"/>
                  </a:cubicBezTo>
                  <a:cubicBezTo>
                    <a:pt x="788" y="234"/>
                    <a:pt x="656" y="102"/>
                    <a:pt x="489" y="81"/>
                  </a:cubicBezTo>
                  <a:cubicBezTo>
                    <a:pt x="489" y="45"/>
                    <a:pt x="489" y="45"/>
                    <a:pt x="489" y="45"/>
                  </a:cubicBezTo>
                  <a:cubicBezTo>
                    <a:pt x="489" y="20"/>
                    <a:pt x="469" y="0"/>
                    <a:pt x="445" y="0"/>
                  </a:cubicBezTo>
                  <a:cubicBezTo>
                    <a:pt x="420" y="0"/>
                    <a:pt x="400" y="20"/>
                    <a:pt x="400" y="45"/>
                  </a:cubicBezTo>
                  <a:cubicBezTo>
                    <a:pt x="400" y="81"/>
                    <a:pt x="400" y="81"/>
                    <a:pt x="400" y="81"/>
                  </a:cubicBezTo>
                  <a:cubicBezTo>
                    <a:pt x="234" y="102"/>
                    <a:pt x="102" y="234"/>
                    <a:pt x="81" y="400"/>
                  </a:cubicBezTo>
                  <a:cubicBezTo>
                    <a:pt x="45" y="400"/>
                    <a:pt x="45" y="400"/>
                    <a:pt x="45" y="400"/>
                  </a:cubicBezTo>
                  <a:cubicBezTo>
                    <a:pt x="20" y="400"/>
                    <a:pt x="0" y="420"/>
                    <a:pt x="0" y="445"/>
                  </a:cubicBezTo>
                  <a:cubicBezTo>
                    <a:pt x="0" y="469"/>
                    <a:pt x="20" y="489"/>
                    <a:pt x="45" y="489"/>
                  </a:cubicBezTo>
                  <a:cubicBezTo>
                    <a:pt x="81" y="489"/>
                    <a:pt x="81" y="489"/>
                    <a:pt x="81" y="489"/>
                  </a:cubicBezTo>
                  <a:cubicBezTo>
                    <a:pt x="102" y="656"/>
                    <a:pt x="234" y="788"/>
                    <a:pt x="400" y="808"/>
                  </a:cubicBezTo>
                  <a:cubicBezTo>
                    <a:pt x="400" y="845"/>
                    <a:pt x="400" y="845"/>
                    <a:pt x="400" y="845"/>
                  </a:cubicBezTo>
                  <a:cubicBezTo>
                    <a:pt x="400" y="869"/>
                    <a:pt x="420" y="889"/>
                    <a:pt x="445" y="889"/>
                  </a:cubicBezTo>
                  <a:cubicBezTo>
                    <a:pt x="469" y="889"/>
                    <a:pt x="489" y="869"/>
                    <a:pt x="489" y="845"/>
                  </a:cubicBezTo>
                  <a:cubicBezTo>
                    <a:pt x="489" y="808"/>
                    <a:pt x="489" y="808"/>
                    <a:pt x="489" y="808"/>
                  </a:cubicBezTo>
                  <a:cubicBezTo>
                    <a:pt x="656" y="788"/>
                    <a:pt x="788" y="656"/>
                    <a:pt x="808" y="489"/>
                  </a:cubicBezTo>
                  <a:cubicBezTo>
                    <a:pt x="845" y="489"/>
                    <a:pt x="845" y="489"/>
                    <a:pt x="845" y="489"/>
                  </a:cubicBezTo>
                  <a:cubicBezTo>
                    <a:pt x="869" y="489"/>
                    <a:pt x="889" y="469"/>
                    <a:pt x="889" y="445"/>
                  </a:cubicBezTo>
                  <a:cubicBezTo>
                    <a:pt x="889" y="420"/>
                    <a:pt x="869" y="400"/>
                    <a:pt x="845" y="400"/>
                  </a:cubicBezTo>
                  <a:close/>
                  <a:moveTo>
                    <a:pt x="718" y="400"/>
                  </a:moveTo>
                  <a:cubicBezTo>
                    <a:pt x="603" y="400"/>
                    <a:pt x="603" y="400"/>
                    <a:pt x="603" y="400"/>
                  </a:cubicBezTo>
                  <a:cubicBezTo>
                    <a:pt x="587" y="345"/>
                    <a:pt x="544" y="302"/>
                    <a:pt x="489" y="286"/>
                  </a:cubicBezTo>
                  <a:cubicBezTo>
                    <a:pt x="489" y="172"/>
                    <a:pt x="489" y="172"/>
                    <a:pt x="489" y="172"/>
                  </a:cubicBezTo>
                  <a:cubicBezTo>
                    <a:pt x="606" y="191"/>
                    <a:pt x="699" y="283"/>
                    <a:pt x="718" y="400"/>
                  </a:cubicBezTo>
                  <a:close/>
                  <a:moveTo>
                    <a:pt x="400" y="172"/>
                  </a:moveTo>
                  <a:cubicBezTo>
                    <a:pt x="400" y="286"/>
                    <a:pt x="400" y="286"/>
                    <a:pt x="400" y="286"/>
                  </a:cubicBezTo>
                  <a:cubicBezTo>
                    <a:pt x="345" y="302"/>
                    <a:pt x="302" y="345"/>
                    <a:pt x="286" y="400"/>
                  </a:cubicBezTo>
                  <a:cubicBezTo>
                    <a:pt x="172" y="400"/>
                    <a:pt x="172" y="400"/>
                    <a:pt x="172" y="400"/>
                  </a:cubicBezTo>
                  <a:cubicBezTo>
                    <a:pt x="191" y="283"/>
                    <a:pt x="283" y="191"/>
                    <a:pt x="400" y="172"/>
                  </a:cubicBezTo>
                  <a:close/>
                  <a:moveTo>
                    <a:pt x="172" y="489"/>
                  </a:moveTo>
                  <a:cubicBezTo>
                    <a:pt x="286" y="489"/>
                    <a:pt x="286" y="489"/>
                    <a:pt x="286" y="489"/>
                  </a:cubicBezTo>
                  <a:cubicBezTo>
                    <a:pt x="302" y="544"/>
                    <a:pt x="345" y="587"/>
                    <a:pt x="400" y="603"/>
                  </a:cubicBezTo>
                  <a:cubicBezTo>
                    <a:pt x="400" y="718"/>
                    <a:pt x="400" y="718"/>
                    <a:pt x="400" y="718"/>
                  </a:cubicBezTo>
                  <a:cubicBezTo>
                    <a:pt x="283" y="699"/>
                    <a:pt x="191" y="606"/>
                    <a:pt x="172" y="489"/>
                  </a:cubicBezTo>
                  <a:close/>
                  <a:moveTo>
                    <a:pt x="489" y="718"/>
                  </a:moveTo>
                  <a:cubicBezTo>
                    <a:pt x="489" y="603"/>
                    <a:pt x="489" y="603"/>
                    <a:pt x="489" y="603"/>
                  </a:cubicBezTo>
                  <a:cubicBezTo>
                    <a:pt x="544" y="587"/>
                    <a:pt x="587" y="544"/>
                    <a:pt x="603" y="489"/>
                  </a:cubicBezTo>
                  <a:cubicBezTo>
                    <a:pt x="718" y="489"/>
                    <a:pt x="718" y="489"/>
                    <a:pt x="718" y="489"/>
                  </a:cubicBezTo>
                  <a:cubicBezTo>
                    <a:pt x="699" y="606"/>
                    <a:pt x="606" y="699"/>
                    <a:pt x="489" y="718"/>
                  </a:cubicBezTo>
                  <a:close/>
                  <a:moveTo>
                    <a:pt x="489" y="718"/>
                  </a:moveTo>
                  <a:cubicBezTo>
                    <a:pt x="489" y="718"/>
                    <a:pt x="489" y="718"/>
                    <a:pt x="489" y="71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39" name="PA-文本框 38">
              <a:extLst>
                <a:ext uri="{FF2B5EF4-FFF2-40B4-BE49-F238E27FC236}">
                  <a16:creationId xmlns:a16="http://schemas.microsoft.com/office/drawing/2014/main" id="{BA733228-14E3-464E-9E22-D8521B3FCEFE}"/>
                </a:ext>
              </a:extLst>
            </p:cNvPr>
            <p:cNvSpPr txBox="1"/>
            <p:nvPr>
              <p:custDataLst>
                <p:tags r:id="rId21"/>
              </p:custDataLst>
            </p:nvPr>
          </p:nvSpPr>
          <p:spPr>
            <a:xfrm>
              <a:off x="1150294" y="3336839"/>
              <a:ext cx="2963092" cy="23317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altLang="en-US" lang="zh-CN" sz="1400">
                  <a:cs typeface="+mn-ea"/>
                  <a:sym typeface="+mn-lt"/>
                </a:rPr>
                <a:t>联想认为：要让企业持续地发展，就要有一个不断提高的目标。而联想也是这样做的。20世纪80年代联想初创时，联想就把做出中国自己的PC作为一个很高的目标来追求。后来，联想又一次提高了企业的目标，同时开始做投资新的领域</a:t>
              </a:r>
            </a:p>
          </p:txBody>
        </p:sp>
        <p:sp>
          <p:nvSpPr>
            <p:cNvPr id="41" name="PA-文本框 40">
              <a:extLst>
                <a:ext uri="{FF2B5EF4-FFF2-40B4-BE49-F238E27FC236}">
                  <a16:creationId xmlns:a16="http://schemas.microsoft.com/office/drawing/2014/main" id="{A7C63BFF-E65D-4C00-B242-E1D3501AB7D0}"/>
                </a:ext>
              </a:extLst>
            </p:cNvPr>
            <p:cNvSpPr txBox="1"/>
            <p:nvPr>
              <p:custDataLst>
                <p:tags r:id="rId22"/>
              </p:custDataLst>
            </p:nvPr>
          </p:nvSpPr>
          <p:spPr>
            <a:xfrm>
              <a:off x="1197432" y="2704064"/>
              <a:ext cx="2323154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2400">
                  <a:cs typeface="+mn-ea"/>
                  <a:sym typeface="+mn-lt"/>
                </a:rPr>
                <a:t>不断提高目标  </a:t>
              </a:r>
            </a:p>
          </p:txBody>
        </p:sp>
      </p:grpSp>
      <p:grpSp>
        <p:nvGrpSpPr>
          <p:cNvPr id="9" name="PA-组合 8">
            <a:extLst>
              <a:ext uri="{FF2B5EF4-FFF2-40B4-BE49-F238E27FC236}">
                <a16:creationId xmlns:a16="http://schemas.microsoft.com/office/drawing/2014/main" id="{8B251F3F-4512-4E02-BE06-BFF21BC0B884}"/>
              </a:ext>
            </a:extLst>
          </p:cNvPr>
          <p:cNvGrpSpPr/>
          <p:nvPr>
            <p:custDataLst>
              <p:tags r:id="rId23"/>
            </p:custDataLst>
          </p:nvPr>
        </p:nvGrpSpPr>
        <p:grpSpPr>
          <a:xfrm>
            <a:off x="8091043" y="2701434"/>
            <a:ext cx="3427857" cy="2628258"/>
            <a:chOff x="8091043" y="2701434"/>
            <a:chExt cx="3427857" cy="2628258"/>
          </a:xfrm>
        </p:grpSpPr>
        <p:sp>
          <p:nvSpPr>
            <p:cNvPr id="8" name="PA-ïŝľîḑé">
              <a:extLst>
                <a:ext uri="{FF2B5EF4-FFF2-40B4-BE49-F238E27FC236}">
                  <a16:creationId xmlns:a16="http://schemas.microsoft.com/office/drawing/2014/main" id="{9EF0A687-9E03-4D02-BA9C-FB1BDFADE034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 bwMode="auto">
            <a:xfrm>
              <a:off x="11100901" y="2857139"/>
              <a:ext cx="417999" cy="417999"/>
            </a:xfrm>
            <a:custGeom>
              <a:gdLst>
                <a:gd fmla="*/ 845 w 889" name="T0"/>
                <a:gd fmla="*/ 400 h 889" name="T1"/>
                <a:gd fmla="*/ 808 w 889" name="T2"/>
                <a:gd fmla="*/ 400 h 889" name="T3"/>
                <a:gd fmla="*/ 489 w 889" name="T4"/>
                <a:gd fmla="*/ 81 h 889" name="T5"/>
                <a:gd fmla="*/ 489 w 889" name="T6"/>
                <a:gd fmla="*/ 45 h 889" name="T7"/>
                <a:gd fmla="*/ 445 w 889" name="T8"/>
                <a:gd fmla="*/ 0 h 889" name="T9"/>
                <a:gd fmla="*/ 400 w 889" name="T10"/>
                <a:gd fmla="*/ 45 h 889" name="T11"/>
                <a:gd fmla="*/ 400 w 889" name="T12"/>
                <a:gd fmla="*/ 81 h 889" name="T13"/>
                <a:gd fmla="*/ 81 w 889" name="T14"/>
                <a:gd fmla="*/ 400 h 889" name="T15"/>
                <a:gd fmla="*/ 45 w 889" name="T16"/>
                <a:gd fmla="*/ 400 h 889" name="T17"/>
                <a:gd fmla="*/ 0 w 889" name="T18"/>
                <a:gd fmla="*/ 445 h 889" name="T19"/>
                <a:gd fmla="*/ 45 w 889" name="T20"/>
                <a:gd fmla="*/ 489 h 889" name="T21"/>
                <a:gd fmla="*/ 81 w 889" name="T22"/>
                <a:gd fmla="*/ 489 h 889" name="T23"/>
                <a:gd fmla="*/ 400 w 889" name="T24"/>
                <a:gd fmla="*/ 808 h 889" name="T25"/>
                <a:gd fmla="*/ 400 w 889" name="T26"/>
                <a:gd fmla="*/ 845 h 889" name="T27"/>
                <a:gd fmla="*/ 445 w 889" name="T28"/>
                <a:gd fmla="*/ 889 h 889" name="T29"/>
                <a:gd fmla="*/ 489 w 889" name="T30"/>
                <a:gd fmla="*/ 845 h 889" name="T31"/>
                <a:gd fmla="*/ 489 w 889" name="T32"/>
                <a:gd fmla="*/ 808 h 889" name="T33"/>
                <a:gd fmla="*/ 808 w 889" name="T34"/>
                <a:gd fmla="*/ 489 h 889" name="T35"/>
                <a:gd fmla="*/ 845 w 889" name="T36"/>
                <a:gd fmla="*/ 489 h 889" name="T37"/>
                <a:gd fmla="*/ 889 w 889" name="T38"/>
                <a:gd fmla="*/ 445 h 889" name="T39"/>
                <a:gd fmla="*/ 845 w 889" name="T40"/>
                <a:gd fmla="*/ 400 h 889" name="T41"/>
                <a:gd fmla="*/ 718 w 889" name="T42"/>
                <a:gd fmla="*/ 400 h 889" name="T43"/>
                <a:gd fmla="*/ 603 w 889" name="T44"/>
                <a:gd fmla="*/ 400 h 889" name="T45"/>
                <a:gd fmla="*/ 489 w 889" name="T46"/>
                <a:gd fmla="*/ 286 h 889" name="T47"/>
                <a:gd fmla="*/ 489 w 889" name="T48"/>
                <a:gd fmla="*/ 172 h 889" name="T49"/>
                <a:gd fmla="*/ 718 w 889" name="T50"/>
                <a:gd fmla="*/ 400 h 889" name="T51"/>
                <a:gd fmla="*/ 400 w 889" name="T52"/>
                <a:gd fmla="*/ 172 h 889" name="T53"/>
                <a:gd fmla="*/ 400 w 889" name="T54"/>
                <a:gd fmla="*/ 286 h 889" name="T55"/>
                <a:gd fmla="*/ 286 w 889" name="T56"/>
                <a:gd fmla="*/ 400 h 889" name="T57"/>
                <a:gd fmla="*/ 172 w 889" name="T58"/>
                <a:gd fmla="*/ 400 h 889" name="T59"/>
                <a:gd fmla="*/ 400 w 889" name="T60"/>
                <a:gd fmla="*/ 172 h 889" name="T61"/>
                <a:gd fmla="*/ 172 w 889" name="T62"/>
                <a:gd fmla="*/ 489 h 889" name="T63"/>
                <a:gd fmla="*/ 286 w 889" name="T64"/>
                <a:gd fmla="*/ 489 h 889" name="T65"/>
                <a:gd fmla="*/ 400 w 889" name="T66"/>
                <a:gd fmla="*/ 603 h 889" name="T67"/>
                <a:gd fmla="*/ 400 w 889" name="T68"/>
                <a:gd fmla="*/ 718 h 889" name="T69"/>
                <a:gd fmla="*/ 172 w 889" name="T70"/>
                <a:gd fmla="*/ 489 h 889" name="T71"/>
                <a:gd fmla="*/ 489 w 889" name="T72"/>
                <a:gd fmla="*/ 718 h 889" name="T73"/>
                <a:gd fmla="*/ 489 w 889" name="T74"/>
                <a:gd fmla="*/ 603 h 889" name="T75"/>
                <a:gd fmla="*/ 603 w 889" name="T76"/>
                <a:gd fmla="*/ 489 h 889" name="T77"/>
                <a:gd fmla="*/ 718 w 889" name="T78"/>
                <a:gd fmla="*/ 489 h 889" name="T79"/>
                <a:gd fmla="*/ 489 w 889" name="T80"/>
                <a:gd fmla="*/ 718 h 889" name="T81"/>
                <a:gd fmla="*/ 489 w 889" name="T82"/>
                <a:gd fmla="*/ 718 h 889" name="T83"/>
                <a:gd fmla="*/ 489 w 889" name="T84"/>
                <a:gd fmla="*/ 718 h 889" name="T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b="b" l="0" r="r" t="0"/>
              <a:pathLst>
                <a:path h="889" w="889">
                  <a:moveTo>
                    <a:pt x="845" y="400"/>
                  </a:moveTo>
                  <a:cubicBezTo>
                    <a:pt x="808" y="400"/>
                    <a:pt x="808" y="400"/>
                    <a:pt x="808" y="400"/>
                  </a:cubicBezTo>
                  <a:cubicBezTo>
                    <a:pt x="788" y="234"/>
                    <a:pt x="656" y="102"/>
                    <a:pt x="489" y="81"/>
                  </a:cubicBezTo>
                  <a:cubicBezTo>
                    <a:pt x="489" y="45"/>
                    <a:pt x="489" y="45"/>
                    <a:pt x="489" y="45"/>
                  </a:cubicBezTo>
                  <a:cubicBezTo>
                    <a:pt x="489" y="20"/>
                    <a:pt x="469" y="0"/>
                    <a:pt x="445" y="0"/>
                  </a:cubicBezTo>
                  <a:cubicBezTo>
                    <a:pt x="420" y="0"/>
                    <a:pt x="400" y="20"/>
                    <a:pt x="400" y="45"/>
                  </a:cubicBezTo>
                  <a:cubicBezTo>
                    <a:pt x="400" y="81"/>
                    <a:pt x="400" y="81"/>
                    <a:pt x="400" y="81"/>
                  </a:cubicBezTo>
                  <a:cubicBezTo>
                    <a:pt x="234" y="102"/>
                    <a:pt x="102" y="234"/>
                    <a:pt x="81" y="400"/>
                  </a:cubicBezTo>
                  <a:cubicBezTo>
                    <a:pt x="45" y="400"/>
                    <a:pt x="45" y="400"/>
                    <a:pt x="45" y="400"/>
                  </a:cubicBezTo>
                  <a:cubicBezTo>
                    <a:pt x="20" y="400"/>
                    <a:pt x="0" y="420"/>
                    <a:pt x="0" y="445"/>
                  </a:cubicBezTo>
                  <a:cubicBezTo>
                    <a:pt x="0" y="469"/>
                    <a:pt x="20" y="489"/>
                    <a:pt x="45" y="489"/>
                  </a:cubicBezTo>
                  <a:cubicBezTo>
                    <a:pt x="81" y="489"/>
                    <a:pt x="81" y="489"/>
                    <a:pt x="81" y="489"/>
                  </a:cubicBezTo>
                  <a:cubicBezTo>
                    <a:pt x="102" y="656"/>
                    <a:pt x="234" y="788"/>
                    <a:pt x="400" y="808"/>
                  </a:cubicBezTo>
                  <a:cubicBezTo>
                    <a:pt x="400" y="845"/>
                    <a:pt x="400" y="845"/>
                    <a:pt x="400" y="845"/>
                  </a:cubicBezTo>
                  <a:cubicBezTo>
                    <a:pt x="400" y="869"/>
                    <a:pt x="420" y="889"/>
                    <a:pt x="445" y="889"/>
                  </a:cubicBezTo>
                  <a:cubicBezTo>
                    <a:pt x="469" y="889"/>
                    <a:pt x="489" y="869"/>
                    <a:pt x="489" y="845"/>
                  </a:cubicBezTo>
                  <a:cubicBezTo>
                    <a:pt x="489" y="808"/>
                    <a:pt x="489" y="808"/>
                    <a:pt x="489" y="808"/>
                  </a:cubicBezTo>
                  <a:cubicBezTo>
                    <a:pt x="656" y="788"/>
                    <a:pt x="788" y="656"/>
                    <a:pt x="808" y="489"/>
                  </a:cubicBezTo>
                  <a:cubicBezTo>
                    <a:pt x="845" y="489"/>
                    <a:pt x="845" y="489"/>
                    <a:pt x="845" y="489"/>
                  </a:cubicBezTo>
                  <a:cubicBezTo>
                    <a:pt x="869" y="489"/>
                    <a:pt x="889" y="469"/>
                    <a:pt x="889" y="445"/>
                  </a:cubicBezTo>
                  <a:cubicBezTo>
                    <a:pt x="889" y="420"/>
                    <a:pt x="869" y="400"/>
                    <a:pt x="845" y="400"/>
                  </a:cubicBezTo>
                  <a:close/>
                  <a:moveTo>
                    <a:pt x="718" y="400"/>
                  </a:moveTo>
                  <a:cubicBezTo>
                    <a:pt x="603" y="400"/>
                    <a:pt x="603" y="400"/>
                    <a:pt x="603" y="400"/>
                  </a:cubicBezTo>
                  <a:cubicBezTo>
                    <a:pt x="587" y="345"/>
                    <a:pt x="544" y="302"/>
                    <a:pt x="489" y="286"/>
                  </a:cubicBezTo>
                  <a:cubicBezTo>
                    <a:pt x="489" y="172"/>
                    <a:pt x="489" y="172"/>
                    <a:pt x="489" y="172"/>
                  </a:cubicBezTo>
                  <a:cubicBezTo>
                    <a:pt x="606" y="191"/>
                    <a:pt x="699" y="283"/>
                    <a:pt x="718" y="400"/>
                  </a:cubicBezTo>
                  <a:close/>
                  <a:moveTo>
                    <a:pt x="400" y="172"/>
                  </a:moveTo>
                  <a:cubicBezTo>
                    <a:pt x="400" y="286"/>
                    <a:pt x="400" y="286"/>
                    <a:pt x="400" y="286"/>
                  </a:cubicBezTo>
                  <a:cubicBezTo>
                    <a:pt x="345" y="302"/>
                    <a:pt x="302" y="345"/>
                    <a:pt x="286" y="400"/>
                  </a:cubicBezTo>
                  <a:cubicBezTo>
                    <a:pt x="172" y="400"/>
                    <a:pt x="172" y="400"/>
                    <a:pt x="172" y="400"/>
                  </a:cubicBezTo>
                  <a:cubicBezTo>
                    <a:pt x="191" y="283"/>
                    <a:pt x="283" y="191"/>
                    <a:pt x="400" y="172"/>
                  </a:cubicBezTo>
                  <a:close/>
                  <a:moveTo>
                    <a:pt x="172" y="489"/>
                  </a:moveTo>
                  <a:cubicBezTo>
                    <a:pt x="286" y="489"/>
                    <a:pt x="286" y="489"/>
                    <a:pt x="286" y="489"/>
                  </a:cubicBezTo>
                  <a:cubicBezTo>
                    <a:pt x="302" y="544"/>
                    <a:pt x="345" y="587"/>
                    <a:pt x="400" y="603"/>
                  </a:cubicBezTo>
                  <a:cubicBezTo>
                    <a:pt x="400" y="718"/>
                    <a:pt x="400" y="718"/>
                    <a:pt x="400" y="718"/>
                  </a:cubicBezTo>
                  <a:cubicBezTo>
                    <a:pt x="283" y="699"/>
                    <a:pt x="191" y="606"/>
                    <a:pt x="172" y="489"/>
                  </a:cubicBezTo>
                  <a:close/>
                  <a:moveTo>
                    <a:pt x="489" y="718"/>
                  </a:moveTo>
                  <a:cubicBezTo>
                    <a:pt x="489" y="603"/>
                    <a:pt x="489" y="603"/>
                    <a:pt x="489" y="603"/>
                  </a:cubicBezTo>
                  <a:cubicBezTo>
                    <a:pt x="544" y="587"/>
                    <a:pt x="587" y="544"/>
                    <a:pt x="603" y="489"/>
                  </a:cubicBezTo>
                  <a:cubicBezTo>
                    <a:pt x="718" y="489"/>
                    <a:pt x="718" y="489"/>
                    <a:pt x="718" y="489"/>
                  </a:cubicBezTo>
                  <a:cubicBezTo>
                    <a:pt x="699" y="606"/>
                    <a:pt x="606" y="699"/>
                    <a:pt x="489" y="718"/>
                  </a:cubicBezTo>
                  <a:close/>
                  <a:moveTo>
                    <a:pt x="489" y="718"/>
                  </a:moveTo>
                  <a:cubicBezTo>
                    <a:pt x="489" y="718"/>
                    <a:pt x="489" y="718"/>
                    <a:pt x="489" y="718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 bIns="45720" lIns="91440" rIns="91440" tIns="45720" wrap="square">
              <a:normAutofit/>
            </a:bodyPr>
            <a:lstStyle/>
            <a:p>
              <a:pPr algn="r"/>
              <a:endParaRPr/>
            </a:p>
          </p:txBody>
        </p:sp>
        <p:sp>
          <p:nvSpPr>
            <p:cNvPr id="40" name="PA-文本框 39">
              <a:extLst>
                <a:ext uri="{FF2B5EF4-FFF2-40B4-BE49-F238E27FC236}">
                  <a16:creationId xmlns:a16="http://schemas.microsoft.com/office/drawing/2014/main" id="{EEB9AB8A-99F4-4AD9-A9E3-BC0C63E0C08C}"/>
                </a:ext>
              </a:extLst>
            </p:cNvPr>
            <p:cNvSpPr txBox="1"/>
            <p:nvPr>
              <p:custDataLst>
                <p:tags r:id="rId25"/>
              </p:custDataLst>
            </p:nvPr>
          </p:nvSpPr>
          <p:spPr>
            <a:xfrm>
              <a:off x="8091043" y="3336838"/>
              <a:ext cx="2885903" cy="20116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altLang="en-US" lang="zh-CN" sz="1400">
                  <a:cs typeface="+mn-ea"/>
                  <a:sym typeface="+mn-lt"/>
                </a:rPr>
                <a:t>联想非常重视“选对人”。对于选人，联想的要求是：这个人不仅能够独当一面，还要有博大的胸怀，以及非常强的学习能力。而对于培养人才，联想强调要给人以施展才华的舞台。</a:t>
              </a:r>
            </a:p>
          </p:txBody>
        </p:sp>
        <p:sp>
          <p:nvSpPr>
            <p:cNvPr id="42" name="PA-文本框 41">
              <a:extLst>
                <a:ext uri="{FF2B5EF4-FFF2-40B4-BE49-F238E27FC236}">
                  <a16:creationId xmlns:a16="http://schemas.microsoft.com/office/drawing/2014/main" id="{EEE1F94B-975D-4A7C-98B9-7B859FAE2D2C}"/>
                </a:ext>
              </a:extLst>
            </p:cNvPr>
            <p:cNvSpPr txBox="1"/>
            <p:nvPr>
              <p:custDataLst>
                <p:tags r:id="rId26"/>
              </p:custDataLst>
            </p:nvPr>
          </p:nvSpPr>
          <p:spPr>
            <a:xfrm>
              <a:off x="8671415" y="2701434"/>
              <a:ext cx="2323154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2400">
                  <a:cs typeface="+mn-ea"/>
                  <a:sym typeface="+mn-lt"/>
                </a:rPr>
                <a:t>选对人，给舞台</a:t>
              </a:r>
            </a:p>
          </p:txBody>
        </p:sp>
      </p:grpSp>
    </p:spTree>
    <p:custDataLst>
      <p:tags r:id="rId27"/>
    </p:custDataLst>
    <p:extLst>
      <p:ext uri="{BB962C8B-B14F-4D97-AF65-F5344CB8AC3E}">
        <p14:creationId val="2693721598"/>
      </p:ext>
    </p:extLst>
  </p:cSld>
  <p:clrMapOvr>
    <a:masterClrMapping/>
  </p:clrMapOvr>
  <mc:AlternateContent>
    <mc:Choice Requires="p14">
      <p:transition advTm="2000" p14:dur="1600" spd="slow">
        <p14:prism isInverted="1"/>
      </p:transition>
    </mc:Choice>
    <mc:Fallback>
      <p:transition advTm="2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4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6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2" name="组合 71">
            <a:extLst>
              <a:ext uri="{FF2B5EF4-FFF2-40B4-BE49-F238E27FC236}">
                <a16:creationId xmlns:a16="http://schemas.microsoft.com/office/drawing/2014/main" id="{F50109A6-94E7-43A3-BCFB-E7AA7596A439}"/>
              </a:ext>
            </a:extLst>
          </p:cNvPr>
          <p:cNvGrpSpPr/>
          <p:nvPr/>
        </p:nvGrpSpPr>
        <p:grpSpPr>
          <a:xfrm>
            <a:off x="3257550" y="253416"/>
            <a:ext cx="5676900" cy="584775"/>
            <a:chOff x="2971800" y="253416"/>
            <a:chExt cx="5676900" cy="584775"/>
          </a:xfrm>
        </p:grpSpPr>
        <p:grpSp>
          <p:nvGrpSpPr>
            <p:cNvPr id="73" name="组合 72">
              <a:extLst>
                <a:ext uri="{FF2B5EF4-FFF2-40B4-BE49-F238E27FC236}">
                  <a16:creationId xmlns:a16="http://schemas.microsoft.com/office/drawing/2014/main" id="{3E51BBFF-CE1E-4B2D-AF83-A176C376EEB7}"/>
                </a:ext>
              </a:extLst>
            </p:cNvPr>
            <p:cNvGrpSpPr/>
            <p:nvPr/>
          </p:nvGrpSpPr>
          <p:grpSpPr>
            <a:xfrm>
              <a:off x="2971800" y="412454"/>
              <a:ext cx="895350" cy="266699"/>
              <a:chOff x="0" y="190500"/>
              <a:chExt cx="3121925" cy="630082"/>
            </a:xfrm>
          </p:grpSpPr>
          <p:sp>
            <p:nvSpPr>
              <p:cNvPr id="78" name="矩形 2">
                <a:extLst>
                  <a:ext uri="{FF2B5EF4-FFF2-40B4-BE49-F238E27FC236}">
                    <a16:creationId xmlns:a16="http://schemas.microsoft.com/office/drawing/2014/main" id="{A61EDBCE-CBE5-43E8-AA54-A15724B606D1}"/>
                  </a:ext>
                </a:extLst>
              </p:cNvPr>
              <p:cNvSpPr/>
              <p:nvPr/>
            </p:nvSpPr>
            <p:spPr>
              <a:xfrm>
                <a:off x="0" y="190500"/>
                <a:ext cx="2857500" cy="268438"/>
              </a:xfrm>
              <a:custGeom>
                <a:gdLst>
                  <a:gd fmla="*/ 0 w 9463315" name="connsiteX0"/>
                  <a:gd fmla="*/ 0 h 889000" name="connsiteY0"/>
                  <a:gd fmla="*/ 9463315 w 9463315" name="connsiteX1"/>
                  <a:gd fmla="*/ 0 h 889000" name="connsiteY1"/>
                  <a:gd fmla="*/ 9196615 w 9463315" name="connsiteX2"/>
                  <a:gd fmla="*/ 889000 h 889000" name="connsiteY2"/>
                  <a:gd fmla="*/ 0 w 9463315" name="connsiteX3"/>
                  <a:gd fmla="*/ 889000 h 889000" name="connsiteY3"/>
                  <a:gd fmla="*/ 0 w 9463315" name="connsiteX4"/>
                  <a:gd fmla="*/ 0 h 889000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889000" w="9463315">
                    <a:moveTo>
                      <a:pt x="0" y="0"/>
                    </a:moveTo>
                    <a:lnTo>
                      <a:pt x="9463315" y="0"/>
                    </a:lnTo>
                    <a:lnTo>
                      <a:pt x="9196615" y="889000"/>
                    </a:lnTo>
                    <a:lnTo>
                      <a:pt x="0" y="88900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2140CC"/>
                  </a:gs>
                  <a:gs pos="56000">
                    <a:srgbClr val="63B0F1">
                      <a:alpha val="20000"/>
                    </a:srgb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bg1"/>
                  </a:solidFill>
                </a:endParaRPr>
              </a:p>
            </p:txBody>
          </p:sp>
          <p:sp>
            <p:nvSpPr>
              <p:cNvPr id="79" name="矩形 2">
                <a:extLst>
                  <a:ext uri="{FF2B5EF4-FFF2-40B4-BE49-F238E27FC236}">
                    <a16:creationId xmlns:a16="http://schemas.microsoft.com/office/drawing/2014/main" id="{6F3A3EA7-B56A-43B6-A76B-DA0EE13329ED}"/>
                  </a:ext>
                </a:extLst>
              </p:cNvPr>
              <p:cNvSpPr/>
              <p:nvPr/>
            </p:nvSpPr>
            <p:spPr>
              <a:xfrm>
                <a:off x="264425" y="552145"/>
                <a:ext cx="2857500" cy="268437"/>
              </a:xfrm>
              <a:custGeom>
                <a:gdLst>
                  <a:gd fmla="*/ 0 w 9463315" name="connsiteX0"/>
                  <a:gd fmla="*/ 0 h 889000" name="connsiteY0"/>
                  <a:gd fmla="*/ 9463315 w 9463315" name="connsiteX1"/>
                  <a:gd fmla="*/ 0 h 889000" name="connsiteY1"/>
                  <a:gd fmla="*/ 9196615 w 9463315" name="connsiteX2"/>
                  <a:gd fmla="*/ 889000 h 889000" name="connsiteY2"/>
                  <a:gd fmla="*/ 0 w 9463315" name="connsiteX3"/>
                  <a:gd fmla="*/ 889000 h 889000" name="connsiteY3"/>
                  <a:gd fmla="*/ 0 w 9463315" name="connsiteX4"/>
                  <a:gd fmla="*/ 0 h 889000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889000" w="9463315">
                    <a:moveTo>
                      <a:pt x="0" y="0"/>
                    </a:moveTo>
                    <a:lnTo>
                      <a:pt x="9463315" y="0"/>
                    </a:lnTo>
                    <a:lnTo>
                      <a:pt x="9196615" y="889000"/>
                    </a:lnTo>
                    <a:lnTo>
                      <a:pt x="0" y="88900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2140CC"/>
                  </a:gs>
                  <a:gs pos="56000">
                    <a:srgbClr val="63B0F1">
                      <a:alpha val="20000"/>
                    </a:srgb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4" name="组合 73">
              <a:extLst>
                <a:ext uri="{FF2B5EF4-FFF2-40B4-BE49-F238E27FC236}">
                  <a16:creationId xmlns:a16="http://schemas.microsoft.com/office/drawing/2014/main" id="{C0CC43A0-7CB3-40BC-86CE-6C6E47E9DB23}"/>
                </a:ext>
              </a:extLst>
            </p:cNvPr>
            <p:cNvGrpSpPr/>
            <p:nvPr/>
          </p:nvGrpSpPr>
          <p:grpSpPr>
            <a:xfrm flipH="1">
              <a:off x="7753350" y="412454"/>
              <a:ext cx="895350" cy="266699"/>
              <a:chOff x="0" y="190500"/>
              <a:chExt cx="3121925" cy="630082"/>
            </a:xfrm>
          </p:grpSpPr>
          <p:sp>
            <p:nvSpPr>
              <p:cNvPr id="76" name="矩形 2">
                <a:extLst>
                  <a:ext uri="{FF2B5EF4-FFF2-40B4-BE49-F238E27FC236}">
                    <a16:creationId xmlns:a16="http://schemas.microsoft.com/office/drawing/2014/main" id="{8535EF0A-07B3-486D-A261-C40D22493F74}"/>
                  </a:ext>
                </a:extLst>
              </p:cNvPr>
              <p:cNvSpPr/>
              <p:nvPr/>
            </p:nvSpPr>
            <p:spPr>
              <a:xfrm>
                <a:off x="0" y="190500"/>
                <a:ext cx="2857500" cy="268438"/>
              </a:xfrm>
              <a:custGeom>
                <a:gdLst>
                  <a:gd fmla="*/ 0 w 9463315" name="connsiteX0"/>
                  <a:gd fmla="*/ 0 h 889000" name="connsiteY0"/>
                  <a:gd fmla="*/ 9463315 w 9463315" name="connsiteX1"/>
                  <a:gd fmla="*/ 0 h 889000" name="connsiteY1"/>
                  <a:gd fmla="*/ 9196615 w 9463315" name="connsiteX2"/>
                  <a:gd fmla="*/ 889000 h 889000" name="connsiteY2"/>
                  <a:gd fmla="*/ 0 w 9463315" name="connsiteX3"/>
                  <a:gd fmla="*/ 889000 h 889000" name="connsiteY3"/>
                  <a:gd fmla="*/ 0 w 9463315" name="connsiteX4"/>
                  <a:gd fmla="*/ 0 h 889000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889000" w="9463315">
                    <a:moveTo>
                      <a:pt x="0" y="0"/>
                    </a:moveTo>
                    <a:lnTo>
                      <a:pt x="9463315" y="0"/>
                    </a:lnTo>
                    <a:lnTo>
                      <a:pt x="9196615" y="889000"/>
                    </a:lnTo>
                    <a:lnTo>
                      <a:pt x="0" y="88900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2140CC"/>
                  </a:gs>
                  <a:gs pos="56000">
                    <a:srgbClr val="63B0F1">
                      <a:alpha val="20000"/>
                    </a:srgb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bg1"/>
                  </a:solidFill>
                </a:endParaRPr>
              </a:p>
            </p:txBody>
          </p:sp>
          <p:sp>
            <p:nvSpPr>
              <p:cNvPr id="77" name="矩形 2">
                <a:extLst>
                  <a:ext uri="{FF2B5EF4-FFF2-40B4-BE49-F238E27FC236}">
                    <a16:creationId xmlns:a16="http://schemas.microsoft.com/office/drawing/2014/main" id="{77453162-0B3F-466D-8678-FE62436FD1A0}"/>
                  </a:ext>
                </a:extLst>
              </p:cNvPr>
              <p:cNvSpPr/>
              <p:nvPr/>
            </p:nvSpPr>
            <p:spPr>
              <a:xfrm>
                <a:off x="264425" y="552145"/>
                <a:ext cx="2857500" cy="268437"/>
              </a:xfrm>
              <a:custGeom>
                <a:gdLst>
                  <a:gd fmla="*/ 0 w 9463315" name="connsiteX0"/>
                  <a:gd fmla="*/ 0 h 889000" name="connsiteY0"/>
                  <a:gd fmla="*/ 9463315 w 9463315" name="connsiteX1"/>
                  <a:gd fmla="*/ 0 h 889000" name="connsiteY1"/>
                  <a:gd fmla="*/ 9196615 w 9463315" name="connsiteX2"/>
                  <a:gd fmla="*/ 889000 h 889000" name="connsiteY2"/>
                  <a:gd fmla="*/ 0 w 9463315" name="connsiteX3"/>
                  <a:gd fmla="*/ 889000 h 889000" name="connsiteY3"/>
                  <a:gd fmla="*/ 0 w 9463315" name="connsiteX4"/>
                  <a:gd fmla="*/ 0 h 889000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889000" w="9463315">
                    <a:moveTo>
                      <a:pt x="0" y="0"/>
                    </a:moveTo>
                    <a:lnTo>
                      <a:pt x="9463315" y="0"/>
                    </a:lnTo>
                    <a:lnTo>
                      <a:pt x="9196615" y="889000"/>
                    </a:lnTo>
                    <a:lnTo>
                      <a:pt x="0" y="88900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2140CC"/>
                  </a:gs>
                  <a:gs pos="56000">
                    <a:srgbClr val="63B0F1">
                      <a:alpha val="20000"/>
                    </a:srgb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75" name="文本框 74">
              <a:extLst>
                <a:ext uri="{FF2B5EF4-FFF2-40B4-BE49-F238E27FC236}">
                  <a16:creationId xmlns:a16="http://schemas.microsoft.com/office/drawing/2014/main" id="{E5FDF2E0-9279-4630-90B7-26C9CFEF72D8}"/>
                </a:ext>
              </a:extLst>
            </p:cNvPr>
            <p:cNvSpPr txBox="1"/>
            <p:nvPr/>
          </p:nvSpPr>
          <p:spPr>
            <a:xfrm>
              <a:off x="3934007" y="253416"/>
              <a:ext cx="3752486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 sz="3200">
                  <a:cs typeface="+mn-ea"/>
                  <a:sym typeface="+mn-lt"/>
                </a:rPr>
                <a:t>企业管理基础知识</a:t>
              </a:r>
            </a:p>
          </p:txBody>
        </p:sp>
      </p:grpSp>
      <p:grpSp>
        <p:nvGrpSpPr>
          <p:cNvPr id="4" name="PA-组合 3">
            <a:extLst>
              <a:ext uri="{FF2B5EF4-FFF2-40B4-BE49-F238E27FC236}">
                <a16:creationId xmlns:a16="http://schemas.microsoft.com/office/drawing/2014/main" id="{7C6E20B6-B2C8-45F3-822F-DBA69DFB4683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1082378" y="1730908"/>
            <a:ext cx="10027244" cy="4527097"/>
            <a:chOff x="660402" y="1730908"/>
            <a:chExt cx="10027244" cy="4527097"/>
          </a:xfrm>
        </p:grpSpPr>
        <p:pic>
          <p:nvPicPr>
            <p:cNvPr id="93" name="PA-图片 92">
              <a:extLst>
                <a:ext uri="{FF2B5EF4-FFF2-40B4-BE49-F238E27FC236}">
                  <a16:creationId xmlns:a16="http://schemas.microsoft.com/office/drawing/2014/main" id="{BAB5499A-C991-4128-80E8-E1BBE7410017}"/>
                </a:ext>
              </a:extLst>
            </p:cNvPr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b="6358" l="45507" r="19190" t="637"/>
            <a:stretch>
              <a:fillRect/>
            </a:stretch>
          </p:blipFill>
          <p:spPr>
            <a:xfrm>
              <a:off x="2821782" y="1730908"/>
              <a:ext cx="2144599" cy="4237411"/>
            </a:xfrm>
            <a:custGeom>
              <a:gdLst>
                <a:gd fmla="*/ 0 w 2144599" name="connsiteX0"/>
                <a:gd fmla="*/ 0 h 4237411" name="connsiteY0"/>
                <a:gd fmla="*/ 2144599 w 2144599" name="connsiteX1"/>
                <a:gd fmla="*/ 0 h 4237411" name="connsiteY1"/>
                <a:gd fmla="*/ 2144599 w 2144599" name="connsiteX2"/>
                <a:gd fmla="*/ 4237411 h 4237411" name="connsiteY2"/>
                <a:gd fmla="*/ 0 w 2144599" name="connsiteX3"/>
                <a:gd fmla="*/ 4237411 h 4237411" name="connsiteY3"/>
                <a:gd fmla="*/ 0 w 2144599" name="connsiteX4"/>
                <a:gd fmla="*/ 0 h 4237411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4237411" w="2144599">
                  <a:moveTo>
                    <a:pt x="0" y="0"/>
                  </a:moveTo>
                  <a:lnTo>
                    <a:pt x="2144599" y="0"/>
                  </a:lnTo>
                  <a:lnTo>
                    <a:pt x="2144599" y="4237411"/>
                  </a:lnTo>
                  <a:lnTo>
                    <a:pt x="0" y="4237411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92" name="PA-图片 91">
              <a:extLst>
                <a:ext uri="{FF2B5EF4-FFF2-40B4-BE49-F238E27FC236}">
                  <a16:creationId xmlns:a16="http://schemas.microsoft.com/office/drawing/2014/main" id="{B99D6D92-F5DE-4ADD-93B4-C9FBFC5DE060}"/>
                </a:ext>
              </a:extLst>
            </p:cNvPr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rcRect l="9928" r="55189" t="18397"/>
            <a:stretch>
              <a:fillRect/>
            </a:stretch>
          </p:blipFill>
          <p:spPr>
            <a:xfrm>
              <a:off x="660402" y="2540080"/>
              <a:ext cx="2119085" cy="3717925"/>
            </a:xfrm>
            <a:custGeom>
              <a:gdLst>
                <a:gd fmla="*/ 0 w 2119085" name="connsiteX0"/>
                <a:gd fmla="*/ 0 h 3717925" name="connsiteY0"/>
                <a:gd fmla="*/ 2119085 w 2119085" name="connsiteX1"/>
                <a:gd fmla="*/ 0 h 3717925" name="connsiteY1"/>
                <a:gd fmla="*/ 2119085 w 2119085" name="connsiteX2"/>
                <a:gd fmla="*/ 3717925 h 3717925" name="connsiteY2"/>
                <a:gd fmla="*/ 0 w 2119085" name="connsiteX3"/>
                <a:gd fmla="*/ 3717925 h 3717925" name="connsiteY3"/>
                <a:gd fmla="*/ 0 w 2119085" name="connsiteX4"/>
                <a:gd fmla="*/ 0 h 3717925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3717925" w="2119085">
                  <a:moveTo>
                    <a:pt x="0" y="0"/>
                  </a:moveTo>
                  <a:lnTo>
                    <a:pt x="2119085" y="0"/>
                  </a:lnTo>
                  <a:lnTo>
                    <a:pt x="2119085" y="3717925"/>
                  </a:lnTo>
                  <a:lnTo>
                    <a:pt x="0" y="3717925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sp>
          <p:nvSpPr>
            <p:cNvPr id="50" name="PA-文本框 49">
              <a:extLst>
                <a:ext uri="{FF2B5EF4-FFF2-40B4-BE49-F238E27FC236}">
                  <a16:creationId xmlns:a16="http://schemas.microsoft.com/office/drawing/2014/main" id="{168BCCBF-901D-42AF-80E3-E0CF14DCB7B8}"/>
                </a:ext>
              </a:extLst>
            </p:cNvPr>
            <p:cNvSpPr txBox="1"/>
            <p:nvPr>
              <p:custDataLst>
                <p:tags r:id="rId7"/>
              </p:custDataLst>
            </p:nvPr>
          </p:nvSpPr>
          <p:spPr>
            <a:xfrm>
              <a:off x="6598688" y="3672922"/>
              <a:ext cx="4031211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>
                  <a:cs typeface="+mn-ea"/>
                  <a:sym typeface="+mn-lt"/>
                </a:rPr>
                <a:t>行政管理是综合性和应用性很强的新兴学科。它包括日常行政事物管理。</a:t>
              </a:r>
            </a:p>
          </p:txBody>
        </p:sp>
        <p:sp>
          <p:nvSpPr>
            <p:cNvPr id="51" name="PA-文本框 50">
              <a:extLst>
                <a:ext uri="{FF2B5EF4-FFF2-40B4-BE49-F238E27FC236}">
                  <a16:creationId xmlns:a16="http://schemas.microsoft.com/office/drawing/2014/main" id="{648071E4-5446-4F07-B467-7C924F42D5E3}"/>
                </a:ext>
              </a:extLst>
            </p:cNvPr>
            <p:cNvSpPr txBox="1"/>
            <p:nvPr>
              <p:custDataLst>
                <p:tags r:id="rId8"/>
              </p:custDataLst>
            </p:nvPr>
          </p:nvSpPr>
          <p:spPr>
            <a:xfrm>
              <a:off x="6612849" y="4905371"/>
              <a:ext cx="4027499" cy="9144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>
                  <a:cs typeface="+mn-ea"/>
                  <a:sym typeface="+mn-lt"/>
                </a:rPr>
                <a:t>办企业，产品是看得见、摸得到的，而企业文化则是看不见、摸不到的，如果不细心观察。</a:t>
              </a:r>
            </a:p>
          </p:txBody>
        </p:sp>
        <p:sp>
          <p:nvSpPr>
            <p:cNvPr id="53" name="PA-îṡlíḑé">
              <a:extLst>
                <a:ext uri="{FF2B5EF4-FFF2-40B4-BE49-F238E27FC236}">
                  <a16:creationId xmlns:a16="http://schemas.microsoft.com/office/drawing/2014/main" id="{69A16C3A-0394-439E-9EA0-080FD1C009BE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5837703" y="1851209"/>
              <a:ext cx="2119085" cy="605668"/>
            </a:xfrm>
            <a:prstGeom prst="rect">
              <a:avLst/>
            </a:prstGeom>
            <a:solidFill>
              <a:schemeClr val="accent1"/>
            </a:solidFill>
            <a:ln algn="ctr" cap="flat" cmpd="sng" w="76200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lIns="91440" numCol="1" rIns="91440" rot="0" rtlCol="0" spcCol="0" spcFirstLastPara="0" tIns="45720" vert="horz" wrap="square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altLang="en-US" b="1" lang="zh-CN" sz="2800">
                  <a:solidFill>
                    <a:schemeClr val="bg1"/>
                  </a:solidFill>
                </a:rPr>
                <a:t>重行政</a:t>
              </a:r>
            </a:p>
          </p:txBody>
        </p:sp>
        <p:grpSp>
          <p:nvGrpSpPr>
            <p:cNvPr id="55" name="ïş1ïḓe">
              <a:extLst>
                <a:ext uri="{FF2B5EF4-FFF2-40B4-BE49-F238E27FC236}">
                  <a16:creationId xmlns:a16="http://schemas.microsoft.com/office/drawing/2014/main" id="{E9AB8161-030A-4893-8722-7C9990D522FA}"/>
                </a:ext>
              </a:extLst>
            </p:cNvPr>
            <p:cNvGrpSpPr/>
            <p:nvPr/>
          </p:nvGrpSpPr>
          <p:grpSpPr>
            <a:xfrm>
              <a:off x="5753562" y="3729073"/>
              <a:ext cx="4279924" cy="1882166"/>
              <a:chOff x="5860569" y="3729073"/>
              <a:chExt cx="4279924" cy="1882166"/>
            </a:xfrm>
          </p:grpSpPr>
          <p:grpSp>
            <p:nvGrpSpPr>
              <p:cNvPr id="60" name="íśļîḓé">
                <a:extLst>
                  <a:ext uri="{FF2B5EF4-FFF2-40B4-BE49-F238E27FC236}">
                    <a16:creationId xmlns:a16="http://schemas.microsoft.com/office/drawing/2014/main" id="{3BBBB825-52E0-4DB9-92C0-A8AB822B2E30}"/>
                  </a:ext>
                </a:extLst>
              </p:cNvPr>
              <p:cNvGrpSpPr/>
              <p:nvPr/>
            </p:nvGrpSpPr>
            <p:grpSpPr>
              <a:xfrm>
                <a:off x="5860569" y="3729073"/>
                <a:ext cx="505278" cy="505277"/>
                <a:chOff x="787267" y="2677426"/>
                <a:chExt cx="641185" cy="641184"/>
              </a:xfrm>
            </p:grpSpPr>
            <p:sp>
              <p:nvSpPr>
                <p:cNvPr id="68" name="PA-işḷídê">
                  <a:extLst>
                    <a:ext uri="{FF2B5EF4-FFF2-40B4-BE49-F238E27FC236}">
                      <a16:creationId xmlns:a16="http://schemas.microsoft.com/office/drawing/2014/main" id="{18DBAAC2-0E89-4CA9-A898-9BC7D896A18D}"/>
                    </a:ext>
                  </a:extLst>
                </p:cNvPr>
                <p:cNvSpPr/>
                <p:nvPr>
                  <p:custDataLst>
                    <p:tags r:id="rId10"/>
                  </p:custDataLst>
                </p:nvPr>
              </p:nvSpPr>
              <p:spPr>
                <a:xfrm>
                  <a:off x="787267" y="2677426"/>
                  <a:ext cx="641185" cy="641184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miter lim="400000"/>
                </a:ln>
              </p:spPr>
              <p:txBody>
                <a:bodyPr anchor="ctr" bIns="45720" lIns="91440" rIns="91440" tIns="45720" wrap="square">
                  <a:normAutofit/>
                </a:bodyPr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</a:defRPr>
                  </a:lvl9pPr>
                </a:lstStyle>
                <a:p>
                  <a:pPr algn="ctr">
                    <a:defRPr cap="none" sz="3200"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69" name="PA-íšḻíḑê">
                  <a:extLst>
                    <a:ext uri="{FF2B5EF4-FFF2-40B4-BE49-F238E27FC236}">
                      <a16:creationId xmlns:a16="http://schemas.microsoft.com/office/drawing/2014/main" id="{44BF0E13-885D-40CF-8B5A-6BA7AB08423E}"/>
                    </a:ext>
                  </a:extLst>
                </p:cNvPr>
                <p:cNvSpPr/>
                <p:nvPr>
                  <p:custDataLst>
                    <p:tags r:id="rId11"/>
                  </p:custDataLst>
                </p:nvPr>
              </p:nvSpPr>
              <p:spPr bwMode="auto">
                <a:xfrm>
                  <a:off x="953856" y="2882516"/>
                  <a:ext cx="308006" cy="231004"/>
                </a:xfrm>
                <a:custGeom>
                  <a:gdLst>
                    <a:gd fmla="*/ 505433 w 533400" name="connsiteX0"/>
                    <a:gd fmla="*/ 621 h 400050" name="connsiteY0"/>
                    <a:gd fmla="*/ 534008 w 533400" name="connsiteX1"/>
                    <a:gd fmla="*/ 29196 h 400050" name="connsiteY1"/>
                    <a:gd fmla="*/ 534008 w 533400" name="connsiteX2"/>
                    <a:gd fmla="*/ 372096 h 400050" name="connsiteY2"/>
                    <a:gd fmla="*/ 505433 w 533400" name="connsiteX3"/>
                    <a:gd fmla="*/ 400671 h 400050" name="connsiteY3"/>
                    <a:gd fmla="*/ 29183 w 533400" name="connsiteX4"/>
                    <a:gd fmla="*/ 400671 h 400050" name="connsiteY4"/>
                    <a:gd fmla="*/ 608 w 533400" name="connsiteX5"/>
                    <a:gd fmla="*/ 372096 h 400050" name="connsiteY5"/>
                    <a:gd fmla="*/ 608 w 533400" name="connsiteX6"/>
                    <a:gd fmla="*/ 29196 h 400050" name="connsiteY6"/>
                    <a:gd fmla="*/ 29183 w 533400" name="connsiteX7"/>
                    <a:gd fmla="*/ 621 h 400050" name="connsiteY7"/>
                    <a:gd fmla="*/ 505433 w 533400" name="connsiteX8"/>
                    <a:gd fmla="*/ 621 h 400050" name="connsiteY8"/>
                    <a:gd fmla="*/ 391390 w 533400" name="connsiteX9"/>
                    <a:gd fmla="*/ 198636 h 400050" name="connsiteY9"/>
                    <a:gd fmla="*/ 351362 w 533400" name="connsiteX10"/>
                    <a:gd fmla="*/ 204188 h 400050" name="connsiteY10"/>
                    <a:gd fmla="*/ 351362 w 533400" name="connsiteX11"/>
                    <a:gd fmla="*/ 204188 h 400050" name="connsiteY11"/>
                    <a:gd fmla="*/ 267088 w 533400" name="connsiteX12"/>
                    <a:gd fmla="*/ 315607 h 400050" name="connsiteY12"/>
                    <a:gd fmla="*/ 264627 w 533400" name="connsiteX13"/>
                    <a:gd fmla="*/ 318450 h 400050" name="connsiteY13"/>
                    <a:gd fmla="*/ 224217 w 533400" name="connsiteX14"/>
                    <a:gd fmla="*/ 318698 h 400050" name="connsiteY14"/>
                    <a:gd fmla="*/ 224217 w 533400" name="connsiteX15"/>
                    <a:gd fmla="*/ 318698 h 400050" name="connsiteY15"/>
                    <a:gd fmla="*/ 162105 w 533400" name="connsiteX16"/>
                    <a:gd fmla="*/ 257341 h 400050" name="connsiteY16"/>
                    <a:gd fmla="*/ 160160 w 533400" name="connsiteX17"/>
                    <a:gd fmla="*/ 255588 h 400050" name="connsiteY17"/>
                    <a:gd fmla="*/ 119942 w 533400" name="connsiteX18"/>
                    <a:gd fmla="*/ 259532 h 400050" name="connsiteY18"/>
                    <a:gd fmla="*/ 119942 w 533400" name="connsiteX19"/>
                    <a:gd fmla="*/ 259532 h 400050" name="connsiteY19"/>
                    <a:gd fmla="*/ 32448 w 533400" name="connsiteX20"/>
                    <a:gd fmla="*/ 366050 h 400050" name="connsiteY20"/>
                    <a:gd fmla="*/ 30283 w 533400" name="connsiteX21"/>
                    <a:gd fmla="*/ 372096 h 400050" name="connsiteY21"/>
                    <a:gd fmla="*/ 39808 w 533400" name="connsiteX22"/>
                    <a:gd fmla="*/ 381621 h 400050" name="connsiteY22"/>
                    <a:gd fmla="*/ 39808 w 533400" name="connsiteX23"/>
                    <a:gd fmla="*/ 381621 h 400050" name="connsiteY23"/>
                    <a:gd fmla="*/ 497188 w 533400" name="connsiteX24"/>
                    <a:gd fmla="*/ 381621 h 400050" name="connsiteY24"/>
                    <a:gd fmla="*/ 502461 w 533400" name="connsiteX25"/>
                    <a:gd fmla="*/ 380028 h 400050" name="connsiteY25"/>
                    <a:gd fmla="*/ 505121 w 533400" name="connsiteX26"/>
                    <a:gd fmla="*/ 366823 h 400050" name="connsiteY26"/>
                    <a:gd fmla="*/ 505121 w 533400" name="connsiteX27"/>
                    <a:gd fmla="*/ 366823 h 400050" name="connsiteY27"/>
                    <a:gd fmla="*/ 397949 w 533400" name="connsiteX28"/>
                    <a:gd fmla="*/ 205607 h 400050" name="connsiteY28"/>
                    <a:gd fmla="*/ 391390 w 533400" name="connsiteX29"/>
                    <a:gd fmla="*/ 198636 h 400050" name="connsiteY29"/>
                    <a:gd fmla="*/ 95858 w 533400" name="connsiteX30"/>
                    <a:gd fmla="*/ 57771 h 400050" name="connsiteY30"/>
                    <a:gd fmla="*/ 57758 w 533400" name="connsiteX31"/>
                    <a:gd fmla="*/ 95871 h 400050" name="connsiteY31"/>
                    <a:gd fmla="*/ 95858 w 533400" name="connsiteX32"/>
                    <a:gd fmla="*/ 133971 h 400050" name="connsiteY32"/>
                    <a:gd fmla="*/ 133958 w 533400" name="connsiteX33"/>
                    <a:gd fmla="*/ 95871 h 400050" name="connsiteY33"/>
                    <a:gd fmla="*/ 95858 w 533400" name="connsiteX34"/>
                    <a:gd fmla="*/ 57771 h 400050" name="connsiteY34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b="b" l="l" r="r" t="t"/>
                  <a:pathLst>
                    <a:path h="400050" w="533400">
                      <a:moveTo>
                        <a:pt x="505433" y="621"/>
                      </a:moveTo>
                      <a:cubicBezTo>
                        <a:pt x="521215" y="621"/>
                        <a:pt x="534008" y="13414"/>
                        <a:pt x="534008" y="29196"/>
                      </a:cubicBezTo>
                      <a:lnTo>
                        <a:pt x="534008" y="372096"/>
                      </a:lnTo>
                      <a:cubicBezTo>
                        <a:pt x="534008" y="387878"/>
                        <a:pt x="521215" y="400671"/>
                        <a:pt x="505433" y="400671"/>
                      </a:cubicBezTo>
                      <a:lnTo>
                        <a:pt x="29183" y="400671"/>
                      </a:lnTo>
                      <a:cubicBezTo>
                        <a:pt x="13402" y="400671"/>
                        <a:pt x="608" y="387878"/>
                        <a:pt x="608" y="372096"/>
                      </a:cubicBezTo>
                      <a:lnTo>
                        <a:pt x="608" y="29196"/>
                      </a:lnTo>
                      <a:cubicBezTo>
                        <a:pt x="608" y="13414"/>
                        <a:pt x="13402" y="621"/>
                        <a:pt x="29183" y="621"/>
                      </a:cubicBezTo>
                      <a:lnTo>
                        <a:pt x="505433" y="621"/>
                      </a:lnTo>
                      <a:close/>
                      <a:moveTo>
                        <a:pt x="391390" y="198636"/>
                      </a:moveTo>
                      <a:cubicBezTo>
                        <a:pt x="378803" y="189116"/>
                        <a:pt x="360883" y="191602"/>
                        <a:pt x="351362" y="204188"/>
                      </a:cubicBezTo>
                      <a:lnTo>
                        <a:pt x="351362" y="204188"/>
                      </a:lnTo>
                      <a:lnTo>
                        <a:pt x="267088" y="315607"/>
                      </a:lnTo>
                      <a:cubicBezTo>
                        <a:pt x="266332" y="316607"/>
                        <a:pt x="265509" y="317558"/>
                        <a:pt x="264627" y="318450"/>
                      </a:cubicBezTo>
                      <a:cubicBezTo>
                        <a:pt x="253536" y="329677"/>
                        <a:pt x="235444" y="329788"/>
                        <a:pt x="224217" y="318698"/>
                      </a:cubicBezTo>
                      <a:lnTo>
                        <a:pt x="224217" y="318698"/>
                      </a:lnTo>
                      <a:lnTo>
                        <a:pt x="162105" y="257341"/>
                      </a:lnTo>
                      <a:cubicBezTo>
                        <a:pt x="161484" y="256727"/>
                        <a:pt x="160836" y="256142"/>
                        <a:pt x="160160" y="255588"/>
                      </a:cubicBezTo>
                      <a:cubicBezTo>
                        <a:pt x="147965" y="245572"/>
                        <a:pt x="129959" y="247338"/>
                        <a:pt x="119942" y="259532"/>
                      </a:cubicBezTo>
                      <a:lnTo>
                        <a:pt x="119942" y="259532"/>
                      </a:lnTo>
                      <a:lnTo>
                        <a:pt x="32448" y="366050"/>
                      </a:lnTo>
                      <a:cubicBezTo>
                        <a:pt x="31048" y="367755"/>
                        <a:pt x="30283" y="369891"/>
                        <a:pt x="30283" y="372096"/>
                      </a:cubicBezTo>
                      <a:cubicBezTo>
                        <a:pt x="30283" y="377357"/>
                        <a:pt x="34548" y="381621"/>
                        <a:pt x="39808" y="381621"/>
                      </a:cubicBezTo>
                      <a:lnTo>
                        <a:pt x="39808" y="381621"/>
                      </a:lnTo>
                      <a:lnTo>
                        <a:pt x="497188" y="381621"/>
                      </a:lnTo>
                      <a:cubicBezTo>
                        <a:pt x="499065" y="381621"/>
                        <a:pt x="500899" y="381067"/>
                        <a:pt x="502461" y="380028"/>
                      </a:cubicBezTo>
                      <a:cubicBezTo>
                        <a:pt x="506843" y="377116"/>
                        <a:pt x="508033" y="371204"/>
                        <a:pt x="505121" y="366823"/>
                      </a:cubicBezTo>
                      <a:lnTo>
                        <a:pt x="505121" y="366823"/>
                      </a:lnTo>
                      <a:lnTo>
                        <a:pt x="397949" y="205607"/>
                      </a:lnTo>
                      <a:cubicBezTo>
                        <a:pt x="396170" y="202931"/>
                        <a:pt x="393952" y="200575"/>
                        <a:pt x="391390" y="198636"/>
                      </a:cubicBezTo>
                      <a:close/>
                      <a:moveTo>
                        <a:pt x="95858" y="57771"/>
                      </a:moveTo>
                      <a:cubicBezTo>
                        <a:pt x="74816" y="57771"/>
                        <a:pt x="57758" y="74829"/>
                        <a:pt x="57758" y="95871"/>
                      </a:cubicBezTo>
                      <a:cubicBezTo>
                        <a:pt x="57758" y="116913"/>
                        <a:pt x="74816" y="133971"/>
                        <a:pt x="95858" y="133971"/>
                      </a:cubicBezTo>
                      <a:cubicBezTo>
                        <a:pt x="116900" y="133971"/>
                        <a:pt x="133958" y="116913"/>
                        <a:pt x="133958" y="95871"/>
                      </a:cubicBezTo>
                      <a:cubicBezTo>
                        <a:pt x="133958" y="74829"/>
                        <a:pt x="116900" y="57771"/>
                        <a:pt x="95858" y="5777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bIns="45720" lIns="91440" rIns="91440" tIns="45720" wrap="square">
                  <a:normAutofit/>
                </a:bodyPr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</a:defRPr>
                  </a:lvl9pPr>
                </a:lstStyle>
                <a:p>
                  <a:endParaRPr altLang="en-US" lang="zh-CN"/>
                </a:p>
              </p:txBody>
            </p:sp>
          </p:grpSp>
          <p:grpSp>
            <p:nvGrpSpPr>
              <p:cNvPr id="61" name="îśḻiďê">
                <a:extLst>
                  <a:ext uri="{FF2B5EF4-FFF2-40B4-BE49-F238E27FC236}">
                    <a16:creationId xmlns:a16="http://schemas.microsoft.com/office/drawing/2014/main" id="{A2368085-A114-4A5E-9102-DD2719AB2ABB}"/>
                  </a:ext>
                </a:extLst>
              </p:cNvPr>
              <p:cNvGrpSpPr/>
              <p:nvPr/>
            </p:nvGrpSpPr>
            <p:grpSpPr>
              <a:xfrm>
                <a:off x="5860569" y="5105962"/>
                <a:ext cx="505278" cy="505277"/>
                <a:chOff x="772224" y="4540603"/>
                <a:chExt cx="641185" cy="641184"/>
              </a:xfrm>
            </p:grpSpPr>
            <p:sp>
              <p:nvSpPr>
                <p:cNvPr id="66" name="PA-îṡḷiḍe">
                  <a:extLst>
                    <a:ext uri="{FF2B5EF4-FFF2-40B4-BE49-F238E27FC236}">
                      <a16:creationId xmlns:a16="http://schemas.microsoft.com/office/drawing/2014/main" id="{B9C38A03-BB3B-4603-9110-AB93420A7E39}"/>
                    </a:ext>
                  </a:extLst>
                </p:cNvPr>
                <p:cNvSpPr/>
                <p:nvPr>
                  <p:custDataLst>
                    <p:tags r:id="rId12"/>
                  </p:custDataLst>
                </p:nvPr>
              </p:nvSpPr>
              <p:spPr>
                <a:xfrm>
                  <a:off x="772224" y="4540603"/>
                  <a:ext cx="641185" cy="641184"/>
                </a:xfrm>
                <a:prstGeom prst="ellipse">
                  <a:avLst/>
                </a:prstGeom>
                <a:solidFill>
                  <a:schemeClr val="accent2"/>
                </a:solidFill>
                <a:ln w="12700">
                  <a:miter lim="400000"/>
                </a:ln>
              </p:spPr>
              <p:txBody>
                <a:bodyPr anchor="ctr" bIns="45720" lIns="91440" rIns="91440" tIns="45720" wrap="square">
                  <a:normAutofit/>
                </a:bodyPr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 cap="none" sz="32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7" name="PA-išļiďé">
                  <a:extLst>
                    <a:ext uri="{FF2B5EF4-FFF2-40B4-BE49-F238E27FC236}">
                      <a16:creationId xmlns:a16="http://schemas.microsoft.com/office/drawing/2014/main" id="{03E9BE34-37AB-45E9-B52F-FEC38852AEE8}"/>
                    </a:ext>
                  </a:extLst>
                </p:cNvPr>
                <p:cNvSpPr/>
                <p:nvPr>
                  <p:custDataLst>
                    <p:tags r:id="rId13"/>
                  </p:custDataLst>
                </p:nvPr>
              </p:nvSpPr>
              <p:spPr bwMode="auto">
                <a:xfrm>
                  <a:off x="942746" y="4713805"/>
                  <a:ext cx="300141" cy="294781"/>
                </a:xfrm>
                <a:custGeom>
                  <a:gdLst>
                    <a:gd fmla="*/ 343764 w 533400" name="connsiteX0"/>
                    <a:gd fmla="*/ 276846 h 523875" name="connsiteY0"/>
                    <a:gd fmla="*/ 372339 w 533400" name="connsiteX1"/>
                    <a:gd fmla="*/ 305421 h 523875" name="connsiteY1"/>
                    <a:gd fmla="*/ 372339 w 533400" name="connsiteX2"/>
                    <a:gd fmla="*/ 495921 h 523875" name="connsiteY2"/>
                    <a:gd fmla="*/ 343764 w 533400" name="connsiteX3"/>
                    <a:gd fmla="*/ 524496 h 523875" name="connsiteY3"/>
                    <a:gd fmla="*/ 191364 w 533400" name="connsiteX4"/>
                    <a:gd fmla="*/ 524496 h 523875" name="connsiteY4"/>
                    <a:gd fmla="*/ 162789 w 533400" name="connsiteX5"/>
                    <a:gd fmla="*/ 495921 h 523875" name="connsiteY5"/>
                    <a:gd fmla="*/ 162789 w 533400" name="connsiteX6"/>
                    <a:gd fmla="*/ 305421 h 523875" name="connsiteY6"/>
                    <a:gd fmla="*/ 191364 w 533400" name="connsiteX7"/>
                    <a:gd fmla="*/ 276846 h 523875" name="connsiteY7"/>
                    <a:gd fmla="*/ 343764 w 533400" name="connsiteX8"/>
                    <a:gd fmla="*/ 276846 h 523875" name="connsiteY8"/>
                    <a:gd fmla="*/ 143739 w 533400" name="connsiteX9"/>
                    <a:gd fmla="*/ 114921 h 523875" name="connsiteY9"/>
                    <a:gd fmla="*/ 179938 w 533400" name="connsiteX10"/>
                    <a:gd fmla="*/ 152974 h 523875" name="connsiteY10"/>
                    <a:gd fmla="*/ 181839 w 533400" name="connsiteX11"/>
                    <a:gd fmla="*/ 153021 h 523875" name="connsiteY11"/>
                    <a:gd fmla="*/ 353289 w 533400" name="connsiteX12"/>
                    <a:gd fmla="*/ 153021 h 523875" name="connsiteY12"/>
                    <a:gd fmla="*/ 391342 w 533400" name="connsiteX13"/>
                    <a:gd fmla="*/ 116822 h 523875" name="connsiteY13"/>
                    <a:gd fmla="*/ 391389 w 533400" name="connsiteX14"/>
                    <a:gd fmla="*/ 114921 h 523875" name="connsiteY14"/>
                    <a:gd fmla="*/ 505689 w 533400" name="connsiteX15"/>
                    <a:gd fmla="*/ 114921 h 523875" name="connsiteY15"/>
                    <a:gd fmla="*/ 534264 w 533400" name="connsiteX16"/>
                    <a:gd fmla="*/ 143496 h 523875" name="connsiteY16"/>
                    <a:gd fmla="*/ 534264 w 533400" name="connsiteX17"/>
                    <a:gd fmla="*/ 381621 h 523875" name="connsiteY17"/>
                    <a:gd fmla="*/ 505689 w 533400" name="connsiteX18"/>
                    <a:gd fmla="*/ 410196 h 523875" name="connsiteY18"/>
                    <a:gd fmla="*/ 391389 w 533400" name="connsiteX19"/>
                    <a:gd fmla="*/ 410196 h 523875" name="connsiteY19"/>
                    <a:gd fmla="*/ 391389 w 533400" name="connsiteX20"/>
                    <a:gd fmla="*/ 295896 h 523875" name="connsiteY20"/>
                    <a:gd fmla="*/ 355190 w 533400" name="connsiteX21"/>
                    <a:gd fmla="*/ 257843 h 523875" name="connsiteY21"/>
                    <a:gd fmla="*/ 353289 w 533400" name="connsiteX22"/>
                    <a:gd fmla="*/ 257796 h 523875" name="connsiteY22"/>
                    <a:gd fmla="*/ 181839 w 533400" name="connsiteX23"/>
                    <a:gd fmla="*/ 257796 h 523875" name="connsiteY23"/>
                    <a:gd fmla="*/ 143786 w 533400" name="connsiteX24"/>
                    <a:gd fmla="*/ 293995 h 523875" name="connsiteY24"/>
                    <a:gd fmla="*/ 143739 w 533400" name="connsiteX25"/>
                    <a:gd fmla="*/ 295896 h 523875" name="connsiteY25"/>
                    <a:gd fmla="*/ 143739 w 533400" name="connsiteX26"/>
                    <a:gd fmla="*/ 410196 h 523875" name="connsiteY26"/>
                    <a:gd fmla="*/ 29439 w 533400" name="connsiteX27"/>
                    <a:gd fmla="*/ 410196 h 523875" name="connsiteY27"/>
                    <a:gd fmla="*/ 864 w 533400" name="connsiteX28"/>
                    <a:gd fmla="*/ 381621 h 523875" name="connsiteY28"/>
                    <a:gd fmla="*/ 864 w 533400" name="connsiteX29"/>
                    <a:gd fmla="*/ 201377 h 523875" name="connsiteY29"/>
                    <a:gd fmla="*/ 11111 w 533400" name="connsiteX30"/>
                    <a:gd fmla="*/ 175380 h 523875" name="connsiteY30"/>
                    <a:gd fmla="*/ 56242 w 533400" name="connsiteX31"/>
                    <a:gd fmla="*/ 127024 h 523875" name="connsiteY31"/>
                    <a:gd fmla="*/ 84095 w 533400" name="connsiteX32"/>
                    <a:gd fmla="*/ 114921 h 523875" name="connsiteY32"/>
                    <a:gd fmla="*/ 143739 w 533400" name="connsiteX33"/>
                    <a:gd fmla="*/ 114921 h 523875" name="connsiteY33"/>
                    <a:gd fmla="*/ 462827 w 533400" name="connsiteX34"/>
                    <a:gd fmla="*/ 172071 h 523875" name="connsiteY34"/>
                    <a:gd fmla="*/ 448539 w 533400" name="connsiteX35"/>
                    <a:gd fmla="*/ 186359 h 523875" name="connsiteY35"/>
                    <a:gd fmla="*/ 462827 w 533400" name="connsiteX36"/>
                    <a:gd fmla="*/ 200646 h 523875" name="connsiteY36"/>
                    <a:gd fmla="*/ 477114 w 533400" name="connsiteX37"/>
                    <a:gd fmla="*/ 186359 h 523875" name="connsiteY37"/>
                    <a:gd fmla="*/ 462827 w 533400" name="connsiteX38"/>
                    <a:gd fmla="*/ 172071 h 523875" name="connsiteY38"/>
                    <a:gd fmla="*/ 343764 w 533400" name="connsiteX39"/>
                    <a:gd fmla="*/ 621 h 523875" name="connsiteY39"/>
                    <a:gd fmla="*/ 372339 w 533400" name="connsiteX40"/>
                    <a:gd fmla="*/ 29196 h 523875" name="connsiteY40"/>
                    <a:gd fmla="*/ 372339 w 533400" name="connsiteX41"/>
                    <a:gd fmla="*/ 105396 h 523875" name="connsiteY41"/>
                    <a:gd fmla="*/ 343764 w 533400" name="connsiteX42"/>
                    <a:gd fmla="*/ 133971 h 523875" name="connsiteY42"/>
                    <a:gd fmla="*/ 191364 w 533400" name="connsiteX43"/>
                    <a:gd fmla="*/ 133971 h 523875" name="connsiteY43"/>
                    <a:gd fmla="*/ 162789 w 533400" name="connsiteX44"/>
                    <a:gd fmla="*/ 105396 h 523875" name="connsiteY44"/>
                    <a:gd fmla="*/ 162789 w 533400" name="connsiteX45"/>
                    <a:gd fmla="*/ 29196 h 523875" name="connsiteY45"/>
                    <a:gd fmla="*/ 191364 w 533400" name="connsiteX46"/>
                    <a:gd fmla="*/ 621 h 523875" name="connsiteY46"/>
                    <a:gd fmla="*/ 343764 w 533400" name="connsiteX47"/>
                    <a:gd fmla="*/ 621 h 523875" name="connsiteY47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b="b" l="l" r="r" t="t"/>
                  <a:pathLst>
                    <a:path h="523875" w="533400">
                      <a:moveTo>
                        <a:pt x="343764" y="276846"/>
                      </a:moveTo>
                      <a:cubicBezTo>
                        <a:pt x="359546" y="276846"/>
                        <a:pt x="372339" y="289639"/>
                        <a:pt x="372339" y="305421"/>
                      </a:cubicBezTo>
                      <a:lnTo>
                        <a:pt x="372339" y="495921"/>
                      </a:lnTo>
                      <a:cubicBezTo>
                        <a:pt x="372339" y="511703"/>
                        <a:pt x="359546" y="524496"/>
                        <a:pt x="343764" y="524496"/>
                      </a:cubicBezTo>
                      <a:lnTo>
                        <a:pt x="191364" y="524496"/>
                      </a:lnTo>
                      <a:cubicBezTo>
                        <a:pt x="175582" y="524496"/>
                        <a:pt x="162789" y="511703"/>
                        <a:pt x="162789" y="495921"/>
                      </a:cubicBezTo>
                      <a:lnTo>
                        <a:pt x="162789" y="305421"/>
                      </a:lnTo>
                      <a:cubicBezTo>
                        <a:pt x="162789" y="289639"/>
                        <a:pt x="175582" y="276846"/>
                        <a:pt x="191364" y="276846"/>
                      </a:cubicBezTo>
                      <a:lnTo>
                        <a:pt x="343764" y="276846"/>
                      </a:lnTo>
                      <a:close/>
                      <a:moveTo>
                        <a:pt x="143739" y="114921"/>
                      </a:moveTo>
                      <a:cubicBezTo>
                        <a:pt x="143739" y="135325"/>
                        <a:pt x="159779" y="151984"/>
                        <a:pt x="179938" y="152974"/>
                      </a:cubicBezTo>
                      <a:lnTo>
                        <a:pt x="181839" y="153021"/>
                      </a:lnTo>
                      <a:lnTo>
                        <a:pt x="353289" y="153021"/>
                      </a:lnTo>
                      <a:cubicBezTo>
                        <a:pt x="373693" y="153021"/>
                        <a:pt x="390352" y="136981"/>
                        <a:pt x="391342" y="116822"/>
                      </a:cubicBezTo>
                      <a:lnTo>
                        <a:pt x="391389" y="114921"/>
                      </a:lnTo>
                      <a:lnTo>
                        <a:pt x="505689" y="114921"/>
                      </a:lnTo>
                      <a:cubicBezTo>
                        <a:pt x="521471" y="114921"/>
                        <a:pt x="534264" y="127714"/>
                        <a:pt x="534264" y="143496"/>
                      </a:cubicBezTo>
                      <a:lnTo>
                        <a:pt x="534264" y="381621"/>
                      </a:lnTo>
                      <a:cubicBezTo>
                        <a:pt x="534264" y="397403"/>
                        <a:pt x="521471" y="410196"/>
                        <a:pt x="505689" y="410196"/>
                      </a:cubicBezTo>
                      <a:lnTo>
                        <a:pt x="391389" y="410196"/>
                      </a:lnTo>
                      <a:lnTo>
                        <a:pt x="391389" y="295896"/>
                      </a:lnTo>
                      <a:cubicBezTo>
                        <a:pt x="391389" y="275492"/>
                        <a:pt x="375349" y="258833"/>
                        <a:pt x="355190" y="257843"/>
                      </a:cubicBezTo>
                      <a:lnTo>
                        <a:pt x="353289" y="257796"/>
                      </a:lnTo>
                      <a:lnTo>
                        <a:pt x="181839" y="257796"/>
                      </a:lnTo>
                      <a:cubicBezTo>
                        <a:pt x="161435" y="257796"/>
                        <a:pt x="144776" y="273836"/>
                        <a:pt x="143786" y="293995"/>
                      </a:cubicBezTo>
                      <a:lnTo>
                        <a:pt x="143739" y="295896"/>
                      </a:lnTo>
                      <a:lnTo>
                        <a:pt x="143739" y="410196"/>
                      </a:lnTo>
                      <a:lnTo>
                        <a:pt x="29439" y="410196"/>
                      </a:lnTo>
                      <a:cubicBezTo>
                        <a:pt x="13658" y="410196"/>
                        <a:pt x="864" y="397403"/>
                        <a:pt x="864" y="381621"/>
                      </a:cubicBezTo>
                      <a:lnTo>
                        <a:pt x="864" y="201377"/>
                      </a:lnTo>
                      <a:cubicBezTo>
                        <a:pt x="864" y="191726"/>
                        <a:pt x="4526" y="182435"/>
                        <a:pt x="11111" y="175380"/>
                      </a:cubicBezTo>
                      <a:lnTo>
                        <a:pt x="56242" y="127024"/>
                      </a:lnTo>
                      <a:cubicBezTo>
                        <a:pt x="63448" y="119304"/>
                        <a:pt x="73535" y="114921"/>
                        <a:pt x="84095" y="114921"/>
                      </a:cubicBezTo>
                      <a:lnTo>
                        <a:pt x="143739" y="114921"/>
                      </a:lnTo>
                      <a:close/>
                      <a:moveTo>
                        <a:pt x="462827" y="172071"/>
                      </a:moveTo>
                      <a:cubicBezTo>
                        <a:pt x="454936" y="172071"/>
                        <a:pt x="448539" y="178468"/>
                        <a:pt x="448539" y="186359"/>
                      </a:cubicBezTo>
                      <a:cubicBezTo>
                        <a:pt x="448539" y="194249"/>
                        <a:pt x="454936" y="200646"/>
                        <a:pt x="462827" y="200646"/>
                      </a:cubicBezTo>
                      <a:cubicBezTo>
                        <a:pt x="470717" y="200646"/>
                        <a:pt x="477114" y="194249"/>
                        <a:pt x="477114" y="186359"/>
                      </a:cubicBezTo>
                      <a:cubicBezTo>
                        <a:pt x="477114" y="178468"/>
                        <a:pt x="470717" y="172071"/>
                        <a:pt x="462827" y="172071"/>
                      </a:cubicBezTo>
                      <a:close/>
                      <a:moveTo>
                        <a:pt x="343764" y="621"/>
                      </a:moveTo>
                      <a:cubicBezTo>
                        <a:pt x="359546" y="621"/>
                        <a:pt x="372339" y="13415"/>
                        <a:pt x="372339" y="29196"/>
                      </a:cubicBezTo>
                      <a:lnTo>
                        <a:pt x="372339" y="105396"/>
                      </a:lnTo>
                      <a:cubicBezTo>
                        <a:pt x="372339" y="121178"/>
                        <a:pt x="359546" y="133971"/>
                        <a:pt x="343764" y="133971"/>
                      </a:cubicBezTo>
                      <a:lnTo>
                        <a:pt x="191364" y="133971"/>
                      </a:lnTo>
                      <a:cubicBezTo>
                        <a:pt x="175582" y="133971"/>
                        <a:pt x="162789" y="121178"/>
                        <a:pt x="162789" y="105396"/>
                      </a:cubicBezTo>
                      <a:lnTo>
                        <a:pt x="162789" y="29196"/>
                      </a:lnTo>
                      <a:cubicBezTo>
                        <a:pt x="162789" y="13415"/>
                        <a:pt x="175582" y="621"/>
                        <a:pt x="191364" y="621"/>
                      </a:cubicBezTo>
                      <a:lnTo>
                        <a:pt x="343764" y="62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bIns="45720" lIns="91440" rIns="91440" tIns="45720" wrap="square">
                  <a:normAutofit/>
                </a:bodyPr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</a:defRPr>
                  </a:lvl9pPr>
                </a:lstStyle>
                <a:p>
                  <a:endParaRPr altLang="en-US" lang="zh-CN"/>
                </a:p>
              </p:txBody>
            </p:sp>
          </p:grpSp>
          <p:cxnSp>
            <p:nvCxnSpPr>
              <p:cNvPr id="63" name="PA-直接连接符 62">
                <a:extLst>
                  <a:ext uri="{FF2B5EF4-FFF2-40B4-BE49-F238E27FC236}">
                    <a16:creationId xmlns:a16="http://schemas.microsoft.com/office/drawing/2014/main" id="{7D17B204-4D52-4D41-BF33-78E71E10ABDC}"/>
                  </a:ext>
                </a:extLst>
              </p:cNvPr>
              <p:cNvCxnSpPr/>
              <p:nvPr>
                <p:custDataLst>
                  <p:tags r:id="rId14"/>
                </p:custDataLst>
              </p:nvPr>
            </p:nvCxnSpPr>
            <p:spPr>
              <a:xfrm>
                <a:off x="6545037" y="4738110"/>
                <a:ext cx="3595456" cy="0"/>
              </a:xfrm>
              <a:prstGeom prst="line">
                <a:avLst/>
              </a:prstGeom>
              <a:ln cap="rnd" w="3175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0" name="PA-îṡlíḑé">
              <a:extLst>
                <a:ext uri="{FF2B5EF4-FFF2-40B4-BE49-F238E27FC236}">
                  <a16:creationId xmlns:a16="http://schemas.microsoft.com/office/drawing/2014/main" id="{D51143F0-A2F7-4697-9EBC-14B8D33E9877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8568561" y="1851209"/>
              <a:ext cx="2119085" cy="605668"/>
            </a:xfrm>
            <a:prstGeom prst="rect">
              <a:avLst/>
            </a:prstGeom>
            <a:solidFill>
              <a:schemeClr val="accent1"/>
            </a:solidFill>
            <a:ln algn="ctr" cap="flat" cmpd="sng" w="76200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lIns="91440" numCol="1" rIns="91440" rot="0" rtlCol="0" spcCol="0" spcFirstLastPara="0" tIns="45720" vert="horz" wrap="square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altLang="en-US" b="1" lang="zh-CN" sz="2800">
                  <a:solidFill>
                    <a:schemeClr val="bg1"/>
                  </a:solidFill>
                </a:rPr>
                <a:t>重西方</a:t>
              </a:r>
            </a:p>
          </p:txBody>
        </p:sp>
        <p:sp>
          <p:nvSpPr>
            <p:cNvPr id="81" name="PA-îṡlíḑé">
              <a:extLst>
                <a:ext uri="{FF2B5EF4-FFF2-40B4-BE49-F238E27FC236}">
                  <a16:creationId xmlns:a16="http://schemas.microsoft.com/office/drawing/2014/main" id="{60AD29E1-4593-4F3F-8606-710FD62B72CE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5837703" y="2612452"/>
              <a:ext cx="2119085" cy="605668"/>
            </a:xfrm>
            <a:prstGeom prst="rect">
              <a:avLst/>
            </a:prstGeom>
            <a:solidFill>
              <a:schemeClr val="accent1"/>
            </a:solidFill>
            <a:ln algn="ctr" cap="flat" cmpd="sng" w="76200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lIns="91440" numCol="1" rIns="91440" rot="0" rtlCol="0" spcCol="0" spcFirstLastPara="0" tIns="45720" vert="horz" wrap="square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altLang="en-US" b="1" lang="zh-CN" sz="2800">
                  <a:solidFill>
                    <a:schemeClr val="bg1"/>
                  </a:solidFill>
                </a:rPr>
                <a:t>轻产权</a:t>
              </a:r>
            </a:p>
          </p:txBody>
        </p:sp>
        <p:sp>
          <p:nvSpPr>
            <p:cNvPr id="82" name="PA-îṡlíḑé">
              <a:extLst>
                <a:ext uri="{FF2B5EF4-FFF2-40B4-BE49-F238E27FC236}">
                  <a16:creationId xmlns:a16="http://schemas.microsoft.com/office/drawing/2014/main" id="{5ABEB712-BB20-4B3F-AA3A-24BE5E8DDB06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8568561" y="2612452"/>
              <a:ext cx="2119085" cy="605668"/>
            </a:xfrm>
            <a:prstGeom prst="rect">
              <a:avLst/>
            </a:prstGeom>
            <a:solidFill>
              <a:schemeClr val="accent1"/>
            </a:solidFill>
            <a:ln algn="ctr" cap="flat" cmpd="sng" w="76200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lIns="91440" numCol="1" rIns="91440" rot="0" rtlCol="0" spcCol="0" spcFirstLastPara="0" tIns="45720" vert="horz" wrap="square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altLang="en-US" b="1" lang="zh-CN" sz="2800">
                  <a:solidFill>
                    <a:schemeClr val="bg1"/>
                  </a:solidFill>
                </a:rPr>
                <a:t>轻文化</a:t>
              </a:r>
            </a:p>
          </p:txBody>
        </p:sp>
      </p:grpSp>
    </p:spTree>
    <p:custDataLst>
      <p:tags r:id="rId18"/>
    </p:custDataLst>
    <p:extLst>
      <p:ext uri="{BB962C8B-B14F-4D97-AF65-F5344CB8AC3E}">
        <p14:creationId val="3623213168"/>
      </p:ext>
    </p:extLst>
  </p:cSld>
  <p:clrMapOvr>
    <a:masterClrMapping/>
  </p:clrMapOvr>
  <mc:AlternateContent>
    <mc:Choice Requires="p14">
      <p:transition advTm="2000" p14:dur="1600" spd="slow">
        <p14:prism isInverted="1"/>
      </p:transition>
    </mc:Choice>
    <mc:Fallback>
      <p:transition advTm="2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descr="本素材由iSlide™ 提供 iSlide™尊重知识产权并注重保护用户享有的各项权利。郑重提醒您： iSlide™插件中提供的任何信息内容的所有权、知识产权归其原始权利人或权利受让人所有，您免费/购买获得的是信息内容的使用权，并受下述条款的约束； 1. 您仅可以个人非商业用途使用该等信息内容，不可将信息内容的全部或部分用于出售，或以出租、出借、转让、分销、发布等其他任何方式供他人使用； 2. 禁止在接入互联网或移动互联网的任何网站、平台、应用或程序上以任何方式为他人提供iSlide™插件资源内容的下载。 The resource is supplied by iSlide™. iSlide™ respects all intellectual property rights and protects all the rights its users acquired.Solemnly remind you: The ownership and intellectual property of the resources supplied in iSlide Add-in belongs to its owner or the assignee of this ownership.you only acquired the usage of the resources supplied in iSlide Add-in, as well as respected the following restrain terms: 1.You are only allowed to use such resource for personal and non-commercial aim, not allowed to use such resource or part of it for the sale; or rent, lend, transfer to others; or distribution or release it in any way. 2.You are not permitted to provide the resource of iSlide Add-in in any website, platform, application access to the Internet or mobile Internet." id="3" name="PA-#392675" title="iSlide™ 版权声明  COPYRIGHT NOTICE">
            <a:extLst>
              <a:ext uri="{FF2B5EF4-FFF2-40B4-BE49-F238E27FC236}">
                <a16:creationId xmlns:a16="http://schemas.microsoft.com/office/drawing/2014/main" id="{B332BD8D-D79B-4436-BF5D-4E0CB9081004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660400" y="2088237"/>
            <a:ext cx="10858500" cy="3364333"/>
            <a:chOff x="660400" y="2088237"/>
            <a:chExt cx="10858500" cy="3364333"/>
          </a:xfrm>
        </p:grpSpPr>
        <p:grpSp>
          <p:nvGrpSpPr>
            <p:cNvPr id="4" name="îṥ1íďé">
              <a:extLst>
                <a:ext uri="{FF2B5EF4-FFF2-40B4-BE49-F238E27FC236}">
                  <a16:creationId xmlns:a16="http://schemas.microsoft.com/office/drawing/2014/main" id="{6E7A4A81-F73A-4DEC-A510-5D6C1DFECA0A}"/>
                </a:ext>
              </a:extLst>
            </p:cNvPr>
            <p:cNvGrpSpPr/>
            <p:nvPr/>
          </p:nvGrpSpPr>
          <p:grpSpPr>
            <a:xfrm>
              <a:off x="4187375" y="2088237"/>
              <a:ext cx="3817251" cy="2676310"/>
              <a:chOff x="3672116" y="1856792"/>
              <a:chExt cx="4484914" cy="3144415"/>
            </a:xfrm>
          </p:grpSpPr>
          <p:sp>
            <p:nvSpPr>
              <p:cNvPr id="21" name="PA-îSļïḑe">
                <a:extLst>
                  <a:ext uri="{FF2B5EF4-FFF2-40B4-BE49-F238E27FC236}">
                    <a16:creationId xmlns:a16="http://schemas.microsoft.com/office/drawing/2014/main" id="{6C6CB547-F99F-4A5A-9678-88B7EF812CEF}"/>
                  </a:ext>
                </a:extLst>
              </p:cNvPr>
              <p:cNvSpPr/>
              <p:nvPr>
                <p:custDataLst>
                  <p:tags r:id="rId3"/>
                </p:custDataLst>
              </p:nvPr>
            </p:nvSpPr>
            <p:spPr bwMode="auto">
              <a:xfrm>
                <a:off x="5947230" y="1856792"/>
                <a:ext cx="2209800" cy="2209800"/>
              </a:xfrm>
              <a:custGeom>
                <a:gdLst>
                  <a:gd fmla="*/ 3696 w 3696" name="T0"/>
                  <a:gd fmla="*/ 1848 h 3696" name="T1"/>
                  <a:gd fmla="*/ 1848 w 3696" name="T2"/>
                  <a:gd fmla="*/ 3696 h 3696" name="T3"/>
                  <a:gd fmla="*/ 0 w 3696" name="T4"/>
                  <a:gd fmla="*/ 3696 h 3696" name="T5"/>
                  <a:gd fmla="*/ 0 w 3696" name="T6"/>
                  <a:gd fmla="*/ 1848 h 3696" name="T7"/>
                  <a:gd fmla="*/ 1848 w 3696" name="T8"/>
                  <a:gd fmla="*/ 0 h 3696" name="T9"/>
                  <a:gd fmla="*/ 3696 w 3696" name="T10"/>
                  <a:gd fmla="*/ 1848 h 3696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3696" w="3696">
                    <a:moveTo>
                      <a:pt x="3696" y="1848"/>
                    </a:moveTo>
                    <a:cubicBezTo>
                      <a:pt x="3696" y="2869"/>
                      <a:pt x="2869" y="3696"/>
                      <a:pt x="1848" y="3696"/>
                    </a:cubicBezTo>
                    <a:cubicBezTo>
                      <a:pt x="1232" y="3696"/>
                      <a:pt x="616" y="3696"/>
                      <a:pt x="0" y="3696"/>
                    </a:cubicBezTo>
                    <a:cubicBezTo>
                      <a:pt x="0" y="3080"/>
                      <a:pt x="0" y="2464"/>
                      <a:pt x="0" y="1848"/>
                    </a:cubicBezTo>
                    <a:cubicBezTo>
                      <a:pt x="0" y="828"/>
                      <a:pt x="828" y="0"/>
                      <a:pt x="1848" y="0"/>
                    </a:cubicBezTo>
                    <a:cubicBezTo>
                      <a:pt x="2869" y="0"/>
                      <a:pt x="3696" y="828"/>
                      <a:pt x="3696" y="1848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 anchorCtr="0" bIns="45720" compatLnSpc="1" forceAA="0" fromWordArt="0" lIns="91440" numCol="1" rIns="91440" rot="0" rtlCol="0" spcCol="0" spcFirstLastPara="0" tIns="45720" vert="horz" wrap="square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altLang="en-US" b="1" lang="zh-CN">
                    <a:solidFill>
                      <a:schemeClr val="bg1"/>
                    </a:solidFill>
                  </a:rPr>
                  <a:t>管理制度正常化</a:t>
                </a:r>
              </a:p>
            </p:txBody>
          </p:sp>
          <p:sp>
            <p:nvSpPr>
              <p:cNvPr id="22" name="PA-ïSľîḍè">
                <a:extLst>
                  <a:ext uri="{FF2B5EF4-FFF2-40B4-BE49-F238E27FC236}">
                    <a16:creationId xmlns:a16="http://schemas.microsoft.com/office/drawing/2014/main" id="{25F47244-1513-43BF-A46D-75D7116B30DB}"/>
                  </a:ext>
                </a:extLst>
              </p:cNvPr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3672116" y="2800387"/>
                <a:ext cx="2200820" cy="2200820"/>
              </a:xfrm>
              <a:prstGeom prst="teardrop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="ctr" rtlCol="0"/>
              <a:lstStyle/>
              <a:p>
                <a:pPr algn="ctr"/>
                <a:r>
                  <a:rPr altLang="en-US" b="1" lang="zh-CN">
                    <a:solidFill>
                      <a:schemeClr val="bg1"/>
                    </a:solidFill>
                  </a:rPr>
                  <a:t>管理模式人性化</a:t>
                </a:r>
              </a:p>
            </p:txBody>
          </p:sp>
        </p:grpSp>
        <p:grpSp>
          <p:nvGrpSpPr>
            <p:cNvPr id="5" name="îṧ1îďè">
              <a:extLst>
                <a:ext uri="{FF2B5EF4-FFF2-40B4-BE49-F238E27FC236}">
                  <a16:creationId xmlns:a16="http://schemas.microsoft.com/office/drawing/2014/main" id="{B3BF3E19-1AE7-41FA-BD67-48C44D9F02C6}"/>
                </a:ext>
              </a:extLst>
            </p:cNvPr>
            <p:cNvGrpSpPr/>
            <p:nvPr/>
          </p:nvGrpSpPr>
          <p:grpSpPr>
            <a:xfrm>
              <a:off x="660400" y="2138418"/>
              <a:ext cx="3134220" cy="3314152"/>
              <a:chOff x="660400" y="2227318"/>
              <a:chExt cx="3134220" cy="3314152"/>
            </a:xfrm>
          </p:grpSpPr>
          <p:grpSp>
            <p:nvGrpSpPr>
              <p:cNvPr id="14" name="iṧľíďè">
                <a:extLst>
                  <a:ext uri="{FF2B5EF4-FFF2-40B4-BE49-F238E27FC236}">
                    <a16:creationId xmlns:a16="http://schemas.microsoft.com/office/drawing/2014/main" id="{DC95D865-2B23-48F6-BE70-209C0ED21E81}"/>
                  </a:ext>
                </a:extLst>
              </p:cNvPr>
              <p:cNvGrpSpPr/>
              <p:nvPr/>
            </p:nvGrpSpPr>
            <p:grpSpPr>
              <a:xfrm>
                <a:off x="662091" y="2227318"/>
                <a:ext cx="3132529" cy="1031669"/>
                <a:chOff x="662091" y="2227318"/>
                <a:chExt cx="3132529" cy="1031669"/>
              </a:xfrm>
            </p:grpSpPr>
            <p:sp>
              <p:nvSpPr>
                <p:cNvPr id="19" name="PA-íṩḷíďe">
                  <a:extLst>
                    <a:ext uri="{FF2B5EF4-FFF2-40B4-BE49-F238E27FC236}">
                      <a16:creationId xmlns:a16="http://schemas.microsoft.com/office/drawing/2014/main" id="{3A75EF46-828A-4ED7-A996-B4DBF6E101F1}"/>
                    </a:ext>
                  </a:extLst>
                </p:cNvPr>
                <p:cNvSpPr/>
                <p:nvPr>
                  <p:custDataLst>
                    <p:tags r:id="rId5"/>
                  </p:custDataLst>
                </p:nvPr>
              </p:nvSpPr>
              <p:spPr bwMode="auto">
                <a:xfrm>
                  <a:off x="662091" y="2372012"/>
                  <a:ext cx="3132529" cy="8869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lIns="91440" rIns="91440" tIns="45720" wrap="square">
                  <a:noAutofit/>
                </a:bodyPr>
                <a:lstStyle>
                  <a:defPPr>
                    <a:defRPr lang="zh-CN"/>
                  </a:defPPr>
                  <a:lvl1pPr algn="l" defTabSz="914377" eaLnBrk="1" hangingPunct="1" latinLnBrk="0" marL="0" rtl="0">
                    <a:defRPr kern="1200" sz="1800">
                      <a:solidFill>
                        <a:schemeClr val="tx1"/>
                      </a:solidFill>
                    </a:defRPr>
                  </a:lvl1pPr>
                  <a:lvl2pPr algn="l" defTabSz="914377" eaLnBrk="1" hangingPunct="1" latinLnBrk="0" marL="457189" rtl="0">
                    <a:defRPr kern="1200" sz="1800">
                      <a:solidFill>
                        <a:schemeClr val="tx1"/>
                      </a:solidFill>
                    </a:defRPr>
                  </a:lvl2pPr>
                  <a:lvl3pPr algn="l" defTabSz="914377" eaLnBrk="1" hangingPunct="1" latinLnBrk="0" marL="914377" rtl="0">
                    <a:defRPr kern="1200" sz="1800">
                      <a:solidFill>
                        <a:schemeClr val="tx1"/>
                      </a:solidFill>
                    </a:defRPr>
                  </a:lvl3pPr>
                  <a:lvl4pPr algn="l" defTabSz="914377" eaLnBrk="1" hangingPunct="1" latinLnBrk="0" marL="1371566" rtl="0">
                    <a:defRPr kern="1200" sz="1800">
                      <a:solidFill>
                        <a:schemeClr val="tx1"/>
                      </a:solidFill>
                    </a:defRPr>
                  </a:lvl4pPr>
                  <a:lvl5pPr algn="l" defTabSz="914377" eaLnBrk="1" hangingPunct="1" latinLnBrk="0" marL="1828754" rtl="0">
                    <a:defRPr kern="1200" sz="1800">
                      <a:solidFill>
                        <a:schemeClr val="tx1"/>
                      </a:solidFill>
                    </a:defRPr>
                  </a:lvl5pPr>
                  <a:lvl6pPr algn="l" defTabSz="914377" eaLnBrk="1" hangingPunct="1" latinLnBrk="0" marL="2285943" rtl="0">
                    <a:defRPr kern="1200" sz="1800">
                      <a:solidFill>
                        <a:schemeClr val="tx1"/>
                      </a:solidFill>
                    </a:defRPr>
                  </a:lvl6pPr>
                  <a:lvl7pPr algn="l" defTabSz="914377" eaLnBrk="1" hangingPunct="1" latinLnBrk="0" marL="2743131" rtl="0">
                    <a:defRPr kern="1200" sz="1800">
                      <a:solidFill>
                        <a:schemeClr val="tx1"/>
                      </a:solidFill>
                    </a:defRPr>
                  </a:lvl7pPr>
                  <a:lvl8pPr algn="l" defTabSz="914377" eaLnBrk="1" hangingPunct="1" latinLnBrk="0" marL="3200320" rtl="0">
                    <a:defRPr kern="1200" sz="1800">
                      <a:solidFill>
                        <a:schemeClr val="tx1"/>
                      </a:solidFill>
                    </a:defRPr>
                  </a:lvl8pPr>
                  <a:lvl9pPr algn="l" defTabSz="914377" eaLnBrk="1" hangingPunct="1" latinLnBrk="0" marL="3657509" rtl="0">
                    <a:defRPr kern="1200" sz="1800">
                      <a:solidFill>
                        <a:schemeClr val="tx1"/>
                      </a:solidFill>
                    </a:defRPr>
                  </a:lvl9pPr>
                </a:lstStyle>
                <a:p>
                  <a:pPr>
                    <a:lnSpc>
                      <a:spcPct val="120000"/>
                    </a:lnSpc>
                  </a:pPr>
                  <a:r>
                    <a:rPr altLang="en-US" lang="zh-CN" sz="1400"/>
                    <a:t>一个企业成功的根本不在于个人如何坚持自己的风格，而在于周围的人如何看待企业管理者的为人。</a:t>
                  </a:r>
                </a:p>
              </p:txBody>
            </p:sp>
            <p:sp>
              <p:nvSpPr>
                <p:cNvPr id="20" name="PA-ïSļiďè">
                  <a:extLst>
                    <a:ext uri="{FF2B5EF4-FFF2-40B4-BE49-F238E27FC236}">
                      <a16:creationId xmlns:a16="http://schemas.microsoft.com/office/drawing/2014/main" id="{F2487DB4-9D6D-47CF-8195-D1E6F3D2CE63}"/>
                    </a:ext>
                  </a:extLst>
                </p:cNvPr>
                <p:cNvSpPr txBox="1"/>
                <p:nvPr>
                  <p:custDataLst>
                    <p:tags r:id="rId6"/>
                  </p:custDataLst>
                </p:nvPr>
              </p:nvSpPr>
              <p:spPr bwMode="auto">
                <a:xfrm>
                  <a:off x="662091" y="2227318"/>
                  <a:ext cx="3132529" cy="113623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b" anchorCtr="0" bIns="45720" lIns="91440" rIns="91440" tIns="45720" wrap="square">
                  <a:normAutofit/>
                </a:bodyPr>
                <a:lstStyle>
                  <a:defPPr>
                    <a:defRPr lang="zh-CN"/>
                  </a:defPPr>
                  <a:lvl1pPr defTabSz="914377">
                    <a:spcBef>
                      <a:spcPct val="0"/>
                    </a:spcBef>
                    <a:defRPr b="1" sz="2000">
                      <a:solidFill>
                        <a:schemeClr val="bg1"/>
                      </a:solidFill>
                    </a:defRPr>
                  </a:lvl1pPr>
                  <a:lvl2pPr defTabSz="914377" marL="457189"/>
                  <a:lvl3pPr defTabSz="914377" marL="914377"/>
                  <a:lvl4pPr defTabSz="914377" marL="1371566"/>
                  <a:lvl5pPr defTabSz="914377" marL="1828754"/>
                  <a:lvl6pPr defTabSz="914377" marL="2285943"/>
                  <a:lvl7pPr defTabSz="914377" marL="2743131"/>
                  <a:lvl8pPr defTabSz="914377" marL="3200320"/>
                  <a:lvl9pPr defTabSz="914377" marL="3657509"/>
                </a:lstStyle>
                <a:p>
                  <a:endParaRPr altLang="zh-CN" lang="en-US"/>
                </a:p>
              </p:txBody>
            </p:sp>
          </p:grpSp>
          <p:grpSp>
            <p:nvGrpSpPr>
              <p:cNvPr id="15" name="íṧḷíḍè">
                <a:extLst>
                  <a:ext uri="{FF2B5EF4-FFF2-40B4-BE49-F238E27FC236}">
                    <a16:creationId xmlns:a16="http://schemas.microsoft.com/office/drawing/2014/main" id="{901B1293-7EEE-4C3B-8C2F-4E336F416CD9}"/>
                  </a:ext>
                </a:extLst>
              </p:cNvPr>
              <p:cNvGrpSpPr/>
              <p:nvPr/>
            </p:nvGrpSpPr>
            <p:grpSpPr>
              <a:xfrm>
                <a:off x="660400" y="4509801"/>
                <a:ext cx="3132529" cy="1031669"/>
                <a:chOff x="660400" y="4903501"/>
                <a:chExt cx="3132529" cy="1031669"/>
              </a:xfrm>
            </p:grpSpPr>
            <p:sp>
              <p:nvSpPr>
                <p:cNvPr id="17" name="PA-îšļíďê">
                  <a:extLst>
                    <a:ext uri="{FF2B5EF4-FFF2-40B4-BE49-F238E27FC236}">
                      <a16:creationId xmlns:a16="http://schemas.microsoft.com/office/drawing/2014/main" id="{E020A0D7-4768-4245-BF24-A46658ABA656}"/>
                    </a:ext>
                  </a:extLst>
                </p:cNvPr>
                <p:cNvSpPr/>
                <p:nvPr>
                  <p:custDataLst>
                    <p:tags r:id="rId7"/>
                  </p:custDataLst>
                </p:nvPr>
              </p:nvSpPr>
              <p:spPr bwMode="auto">
                <a:xfrm>
                  <a:off x="660400" y="5048195"/>
                  <a:ext cx="3132529" cy="8869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lIns="91440" rIns="91440" tIns="45720" wrap="square">
                  <a:noAutofit/>
                </a:bodyPr>
                <a:lstStyle>
                  <a:defPPr>
                    <a:defRPr lang="zh-CN"/>
                  </a:defPPr>
                  <a:lvl1pPr algn="l" defTabSz="914377" eaLnBrk="1" hangingPunct="1" latinLnBrk="0" marL="0" rtl="0">
                    <a:defRPr kern="1200" sz="1800">
                      <a:solidFill>
                        <a:schemeClr val="tx1"/>
                      </a:solidFill>
                    </a:defRPr>
                  </a:lvl1pPr>
                  <a:lvl2pPr algn="l" defTabSz="914377" eaLnBrk="1" hangingPunct="1" latinLnBrk="0" marL="457189" rtl="0">
                    <a:defRPr kern="1200" sz="1800">
                      <a:solidFill>
                        <a:schemeClr val="tx1"/>
                      </a:solidFill>
                    </a:defRPr>
                  </a:lvl2pPr>
                  <a:lvl3pPr algn="l" defTabSz="914377" eaLnBrk="1" hangingPunct="1" latinLnBrk="0" marL="914377" rtl="0">
                    <a:defRPr kern="1200" sz="1800">
                      <a:solidFill>
                        <a:schemeClr val="tx1"/>
                      </a:solidFill>
                    </a:defRPr>
                  </a:lvl3pPr>
                  <a:lvl4pPr algn="l" defTabSz="914377" eaLnBrk="1" hangingPunct="1" latinLnBrk="0" marL="1371566" rtl="0">
                    <a:defRPr kern="1200" sz="1800">
                      <a:solidFill>
                        <a:schemeClr val="tx1"/>
                      </a:solidFill>
                    </a:defRPr>
                  </a:lvl4pPr>
                  <a:lvl5pPr algn="l" defTabSz="914377" eaLnBrk="1" hangingPunct="1" latinLnBrk="0" marL="1828754" rtl="0">
                    <a:defRPr kern="1200" sz="1800">
                      <a:solidFill>
                        <a:schemeClr val="tx1"/>
                      </a:solidFill>
                    </a:defRPr>
                  </a:lvl5pPr>
                  <a:lvl6pPr algn="l" defTabSz="914377" eaLnBrk="1" hangingPunct="1" latinLnBrk="0" marL="2285943" rtl="0">
                    <a:defRPr kern="1200" sz="1800">
                      <a:solidFill>
                        <a:schemeClr val="tx1"/>
                      </a:solidFill>
                    </a:defRPr>
                  </a:lvl6pPr>
                  <a:lvl7pPr algn="l" defTabSz="914377" eaLnBrk="1" hangingPunct="1" latinLnBrk="0" marL="2743131" rtl="0">
                    <a:defRPr kern="1200" sz="1800">
                      <a:solidFill>
                        <a:schemeClr val="tx1"/>
                      </a:solidFill>
                    </a:defRPr>
                  </a:lvl7pPr>
                  <a:lvl8pPr algn="l" defTabSz="914377" eaLnBrk="1" hangingPunct="1" latinLnBrk="0" marL="3200320" rtl="0">
                    <a:defRPr kern="1200" sz="1800">
                      <a:solidFill>
                        <a:schemeClr val="tx1"/>
                      </a:solidFill>
                    </a:defRPr>
                  </a:lvl8pPr>
                  <a:lvl9pPr algn="l" defTabSz="914377" eaLnBrk="1" hangingPunct="1" latinLnBrk="0" marL="3657509" rtl="0">
                    <a:defRPr kern="1200" sz="1800">
                      <a:solidFill>
                        <a:schemeClr val="tx1"/>
                      </a:solidFill>
                    </a:defRPr>
                  </a:lvl9pPr>
                </a:lstStyle>
                <a:p>
                  <a:pPr>
                    <a:lnSpc>
                      <a:spcPct val="120000"/>
                    </a:lnSpc>
                  </a:pPr>
                  <a:r>
                    <a:rPr altLang="en-US" lang="zh-CN" sz="1400"/>
                    <a:t>在管理上，有许多种模式，人性化管理永远不会过时。</a:t>
                  </a:r>
                </a:p>
              </p:txBody>
            </p:sp>
            <p:sp>
              <p:nvSpPr>
                <p:cNvPr id="18" name="PA-ïšḻîḍe">
                  <a:extLst>
                    <a:ext uri="{FF2B5EF4-FFF2-40B4-BE49-F238E27FC236}">
                      <a16:creationId xmlns:a16="http://schemas.microsoft.com/office/drawing/2014/main" id="{B1B6FBB2-7578-4677-8B86-D11C22A96A80}"/>
                    </a:ext>
                  </a:extLst>
                </p:cNvPr>
                <p:cNvSpPr txBox="1"/>
                <p:nvPr>
                  <p:custDataLst>
                    <p:tags r:id="rId8"/>
                  </p:custDataLst>
                </p:nvPr>
              </p:nvSpPr>
              <p:spPr bwMode="auto">
                <a:xfrm>
                  <a:off x="660400" y="4903501"/>
                  <a:ext cx="3132529" cy="113623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b" anchorCtr="0" bIns="45720" lIns="91440" rIns="91440" tIns="45720" wrap="square">
                  <a:normAutofit/>
                </a:bodyPr>
                <a:lstStyle>
                  <a:defPPr>
                    <a:defRPr lang="zh-CN"/>
                  </a:defPPr>
                  <a:lvl1pPr defTabSz="914377">
                    <a:spcBef>
                      <a:spcPct val="0"/>
                    </a:spcBef>
                    <a:defRPr b="1" sz="2000">
                      <a:solidFill>
                        <a:schemeClr val="bg1"/>
                      </a:solidFill>
                    </a:defRPr>
                  </a:lvl1pPr>
                  <a:lvl2pPr defTabSz="914377" marL="457189"/>
                  <a:lvl3pPr defTabSz="914377" marL="914377"/>
                  <a:lvl4pPr defTabSz="914377" marL="1371566"/>
                  <a:lvl5pPr defTabSz="914377" marL="1828754"/>
                  <a:lvl6pPr defTabSz="914377" marL="2285943"/>
                  <a:lvl7pPr defTabSz="914377" marL="2743131"/>
                  <a:lvl8pPr defTabSz="914377" marL="3200320"/>
                  <a:lvl9pPr defTabSz="914377" marL="3657509"/>
                </a:lstStyle>
                <a:p>
                  <a:endParaRPr altLang="zh-CN" lang="en-US"/>
                </a:p>
              </p:txBody>
            </p:sp>
          </p:grpSp>
        </p:grpSp>
        <p:grpSp>
          <p:nvGrpSpPr>
            <p:cNvPr id="6" name="îşľîḑê">
              <a:extLst>
                <a:ext uri="{FF2B5EF4-FFF2-40B4-BE49-F238E27FC236}">
                  <a16:creationId xmlns:a16="http://schemas.microsoft.com/office/drawing/2014/main" id="{2429CCFA-E8B8-4D7C-A40E-F502E533AA0C}"/>
                </a:ext>
              </a:extLst>
            </p:cNvPr>
            <p:cNvGrpSpPr/>
            <p:nvPr/>
          </p:nvGrpSpPr>
          <p:grpSpPr>
            <a:xfrm>
              <a:off x="8384680" y="2138418"/>
              <a:ext cx="3134220" cy="3314152"/>
              <a:chOff x="660400" y="2227318"/>
              <a:chExt cx="3134220" cy="3314152"/>
            </a:xfrm>
          </p:grpSpPr>
          <p:grpSp>
            <p:nvGrpSpPr>
              <p:cNvPr id="7" name="iṡ1íḑê">
                <a:extLst>
                  <a:ext uri="{FF2B5EF4-FFF2-40B4-BE49-F238E27FC236}">
                    <a16:creationId xmlns:a16="http://schemas.microsoft.com/office/drawing/2014/main" id="{42BB8164-1C36-4412-BCB6-1EE5D3487F95}"/>
                  </a:ext>
                </a:extLst>
              </p:cNvPr>
              <p:cNvGrpSpPr/>
              <p:nvPr/>
            </p:nvGrpSpPr>
            <p:grpSpPr>
              <a:xfrm>
                <a:off x="662091" y="2227318"/>
                <a:ext cx="3132529" cy="1031669"/>
                <a:chOff x="662091" y="2227318"/>
                <a:chExt cx="3132529" cy="1031669"/>
              </a:xfrm>
            </p:grpSpPr>
            <p:sp>
              <p:nvSpPr>
                <p:cNvPr id="12" name="PA-íṡ1iḑè">
                  <a:extLst>
                    <a:ext uri="{FF2B5EF4-FFF2-40B4-BE49-F238E27FC236}">
                      <a16:creationId xmlns:a16="http://schemas.microsoft.com/office/drawing/2014/main" id="{A40022C3-E2A6-442A-A2F1-721C301D9D3F}"/>
                    </a:ext>
                  </a:extLst>
                </p:cNvPr>
                <p:cNvSpPr/>
                <p:nvPr>
                  <p:custDataLst>
                    <p:tags r:id="rId9"/>
                  </p:custDataLst>
                </p:nvPr>
              </p:nvSpPr>
              <p:spPr bwMode="auto">
                <a:xfrm>
                  <a:off x="662091" y="2372012"/>
                  <a:ext cx="3132529" cy="8869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lIns="91440" rIns="91440" tIns="45720" wrap="square">
                  <a:noAutofit/>
                </a:bodyPr>
                <a:lstStyle>
                  <a:defPPr>
                    <a:defRPr lang="zh-CN"/>
                  </a:defPPr>
                  <a:lvl1pPr algn="l" defTabSz="914377" eaLnBrk="1" hangingPunct="1" latinLnBrk="0" marL="0" rtl="0">
                    <a:defRPr kern="1200" sz="1800">
                      <a:solidFill>
                        <a:schemeClr val="tx1"/>
                      </a:solidFill>
                    </a:defRPr>
                  </a:lvl1pPr>
                  <a:lvl2pPr algn="l" defTabSz="914377" eaLnBrk="1" hangingPunct="1" latinLnBrk="0" marL="457189" rtl="0">
                    <a:defRPr kern="1200" sz="1800">
                      <a:solidFill>
                        <a:schemeClr val="tx1"/>
                      </a:solidFill>
                    </a:defRPr>
                  </a:lvl2pPr>
                  <a:lvl3pPr algn="l" defTabSz="914377" eaLnBrk="1" hangingPunct="1" latinLnBrk="0" marL="914377" rtl="0">
                    <a:defRPr kern="1200" sz="1800">
                      <a:solidFill>
                        <a:schemeClr val="tx1"/>
                      </a:solidFill>
                    </a:defRPr>
                  </a:lvl3pPr>
                  <a:lvl4pPr algn="l" defTabSz="914377" eaLnBrk="1" hangingPunct="1" latinLnBrk="0" marL="1371566" rtl="0">
                    <a:defRPr kern="1200" sz="1800">
                      <a:solidFill>
                        <a:schemeClr val="tx1"/>
                      </a:solidFill>
                    </a:defRPr>
                  </a:lvl4pPr>
                  <a:lvl5pPr algn="l" defTabSz="914377" eaLnBrk="1" hangingPunct="1" latinLnBrk="0" marL="1828754" rtl="0">
                    <a:defRPr kern="1200" sz="1800">
                      <a:solidFill>
                        <a:schemeClr val="tx1"/>
                      </a:solidFill>
                    </a:defRPr>
                  </a:lvl5pPr>
                  <a:lvl6pPr algn="l" defTabSz="914377" eaLnBrk="1" hangingPunct="1" latinLnBrk="0" marL="2285943" rtl="0">
                    <a:defRPr kern="1200" sz="1800">
                      <a:solidFill>
                        <a:schemeClr val="tx1"/>
                      </a:solidFill>
                    </a:defRPr>
                  </a:lvl6pPr>
                  <a:lvl7pPr algn="l" defTabSz="914377" eaLnBrk="1" hangingPunct="1" latinLnBrk="0" marL="2743131" rtl="0">
                    <a:defRPr kern="1200" sz="1800">
                      <a:solidFill>
                        <a:schemeClr val="tx1"/>
                      </a:solidFill>
                    </a:defRPr>
                  </a:lvl7pPr>
                  <a:lvl8pPr algn="l" defTabSz="914377" eaLnBrk="1" hangingPunct="1" latinLnBrk="0" marL="3200320" rtl="0">
                    <a:defRPr kern="1200" sz="1800">
                      <a:solidFill>
                        <a:schemeClr val="tx1"/>
                      </a:solidFill>
                    </a:defRPr>
                  </a:lvl8pPr>
                  <a:lvl9pPr algn="l" defTabSz="914377" eaLnBrk="1" hangingPunct="1" latinLnBrk="0" marL="3657509" rtl="0">
                    <a:defRPr kern="1200" sz="1800">
                      <a:solidFill>
                        <a:schemeClr val="tx1"/>
                      </a:solidFill>
                    </a:defRPr>
                  </a:lvl9pPr>
                </a:lstStyle>
                <a:p>
                  <a:pPr>
                    <a:lnSpc>
                      <a:spcPct val="120000"/>
                    </a:lnSpc>
                  </a:pPr>
                  <a:r>
                    <a:rPr altLang="en-US" lang="zh-CN" sz="1400"/>
                    <a:t>管理出效益，这是千古不变的真理。</a:t>
                  </a:r>
                </a:p>
              </p:txBody>
            </p:sp>
            <p:sp>
              <p:nvSpPr>
                <p:cNvPr id="13" name="PA-iṥ1ïdè">
                  <a:extLst>
                    <a:ext uri="{FF2B5EF4-FFF2-40B4-BE49-F238E27FC236}">
                      <a16:creationId xmlns:a16="http://schemas.microsoft.com/office/drawing/2014/main" id="{A4ACB942-4221-405B-966F-91150F12DFD6}"/>
                    </a:ext>
                  </a:extLst>
                </p:cNvPr>
                <p:cNvSpPr txBox="1"/>
                <p:nvPr>
                  <p:custDataLst>
                    <p:tags r:id="rId10"/>
                  </p:custDataLst>
                </p:nvPr>
              </p:nvSpPr>
              <p:spPr bwMode="auto">
                <a:xfrm>
                  <a:off x="662091" y="2227318"/>
                  <a:ext cx="3132529" cy="11362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b" anchorCtr="0" bIns="45720" lIns="91440" rIns="91440" tIns="45720" wrap="square">
                  <a:normAutofit/>
                </a:bodyPr>
                <a:lstStyle>
                  <a:defPPr>
                    <a:defRPr lang="zh-CN"/>
                  </a:defPPr>
                  <a:lvl1pPr defTabSz="914377">
                    <a:spcBef>
                      <a:spcPct val="0"/>
                    </a:spcBef>
                    <a:defRPr b="1" sz="2000">
                      <a:solidFill>
                        <a:schemeClr val="bg1"/>
                      </a:solidFill>
                    </a:defRPr>
                  </a:lvl1pPr>
                  <a:lvl2pPr defTabSz="914377" marL="457189"/>
                  <a:lvl3pPr defTabSz="914377" marL="914377"/>
                  <a:lvl4pPr defTabSz="914377" marL="1371566"/>
                  <a:lvl5pPr defTabSz="914377" marL="1828754"/>
                  <a:lvl6pPr defTabSz="914377" marL="2285943"/>
                  <a:lvl7pPr defTabSz="914377" marL="2743131"/>
                  <a:lvl8pPr defTabSz="914377" marL="3200320"/>
                  <a:lvl9pPr defTabSz="914377" marL="3657509"/>
                </a:lstStyle>
                <a:p>
                  <a:endParaRPr altLang="zh-CN" lang="en-US"/>
                </a:p>
              </p:txBody>
            </p:sp>
          </p:grpSp>
          <p:grpSp>
            <p:nvGrpSpPr>
              <p:cNvPr id="8" name="iṣļîdè">
                <a:extLst>
                  <a:ext uri="{FF2B5EF4-FFF2-40B4-BE49-F238E27FC236}">
                    <a16:creationId xmlns:a16="http://schemas.microsoft.com/office/drawing/2014/main" id="{A53B9D64-4939-453F-811E-DF59F063E3E3}"/>
                  </a:ext>
                </a:extLst>
              </p:cNvPr>
              <p:cNvGrpSpPr/>
              <p:nvPr/>
            </p:nvGrpSpPr>
            <p:grpSpPr>
              <a:xfrm>
                <a:off x="660400" y="4509801"/>
                <a:ext cx="3132529" cy="1031669"/>
                <a:chOff x="660400" y="4903501"/>
                <a:chExt cx="3132529" cy="1031669"/>
              </a:xfrm>
            </p:grpSpPr>
            <p:sp>
              <p:nvSpPr>
                <p:cNvPr id="10" name="PA-ïṩľïḍe">
                  <a:extLst>
                    <a:ext uri="{FF2B5EF4-FFF2-40B4-BE49-F238E27FC236}">
                      <a16:creationId xmlns:a16="http://schemas.microsoft.com/office/drawing/2014/main" id="{E1BA55BC-DFF3-4DB7-98DB-B9FBF4976B5C}"/>
                    </a:ext>
                  </a:extLst>
                </p:cNvPr>
                <p:cNvSpPr/>
                <p:nvPr>
                  <p:custDataLst>
                    <p:tags r:id="rId11"/>
                  </p:custDataLst>
                </p:nvPr>
              </p:nvSpPr>
              <p:spPr bwMode="auto">
                <a:xfrm>
                  <a:off x="660400" y="5048195"/>
                  <a:ext cx="3132529" cy="8869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lIns="91440" rIns="91440" tIns="45720" wrap="square">
                  <a:noAutofit/>
                </a:bodyPr>
                <a:lstStyle>
                  <a:defPPr>
                    <a:defRPr lang="zh-CN"/>
                  </a:defPPr>
                  <a:lvl1pPr algn="l" defTabSz="914377" eaLnBrk="1" hangingPunct="1" latinLnBrk="0" marL="0" rtl="0">
                    <a:defRPr kern="1200" sz="1800">
                      <a:solidFill>
                        <a:schemeClr val="tx1"/>
                      </a:solidFill>
                    </a:defRPr>
                  </a:lvl1pPr>
                  <a:lvl2pPr algn="l" defTabSz="914377" eaLnBrk="1" hangingPunct="1" latinLnBrk="0" marL="457189" rtl="0">
                    <a:defRPr kern="1200" sz="1800">
                      <a:solidFill>
                        <a:schemeClr val="tx1"/>
                      </a:solidFill>
                    </a:defRPr>
                  </a:lvl2pPr>
                  <a:lvl3pPr algn="l" defTabSz="914377" eaLnBrk="1" hangingPunct="1" latinLnBrk="0" marL="914377" rtl="0">
                    <a:defRPr kern="1200" sz="1800">
                      <a:solidFill>
                        <a:schemeClr val="tx1"/>
                      </a:solidFill>
                    </a:defRPr>
                  </a:lvl3pPr>
                  <a:lvl4pPr algn="l" defTabSz="914377" eaLnBrk="1" hangingPunct="1" latinLnBrk="0" marL="1371566" rtl="0">
                    <a:defRPr kern="1200" sz="1800">
                      <a:solidFill>
                        <a:schemeClr val="tx1"/>
                      </a:solidFill>
                    </a:defRPr>
                  </a:lvl4pPr>
                  <a:lvl5pPr algn="l" defTabSz="914377" eaLnBrk="1" hangingPunct="1" latinLnBrk="0" marL="1828754" rtl="0">
                    <a:defRPr kern="1200" sz="1800">
                      <a:solidFill>
                        <a:schemeClr val="tx1"/>
                      </a:solidFill>
                    </a:defRPr>
                  </a:lvl5pPr>
                  <a:lvl6pPr algn="l" defTabSz="914377" eaLnBrk="1" hangingPunct="1" latinLnBrk="0" marL="2285943" rtl="0">
                    <a:defRPr kern="1200" sz="1800">
                      <a:solidFill>
                        <a:schemeClr val="tx1"/>
                      </a:solidFill>
                    </a:defRPr>
                  </a:lvl6pPr>
                  <a:lvl7pPr algn="l" defTabSz="914377" eaLnBrk="1" hangingPunct="1" latinLnBrk="0" marL="2743131" rtl="0">
                    <a:defRPr kern="1200" sz="1800">
                      <a:solidFill>
                        <a:schemeClr val="tx1"/>
                      </a:solidFill>
                    </a:defRPr>
                  </a:lvl7pPr>
                  <a:lvl8pPr algn="l" defTabSz="914377" eaLnBrk="1" hangingPunct="1" latinLnBrk="0" marL="3200320" rtl="0">
                    <a:defRPr kern="1200" sz="1800">
                      <a:solidFill>
                        <a:schemeClr val="tx1"/>
                      </a:solidFill>
                    </a:defRPr>
                  </a:lvl8pPr>
                  <a:lvl9pPr algn="l" defTabSz="914377" eaLnBrk="1" hangingPunct="1" latinLnBrk="0" marL="3657509" rtl="0">
                    <a:defRPr kern="1200" sz="1800">
                      <a:solidFill>
                        <a:schemeClr val="tx1"/>
                      </a:solidFill>
                    </a:defRPr>
                  </a:lvl9pPr>
                </a:lstStyle>
                <a:p>
                  <a:pPr>
                    <a:lnSpc>
                      <a:spcPct val="120000"/>
                    </a:lnSpc>
                  </a:pPr>
                  <a:r>
                    <a:rPr altLang="en-US" lang="zh-CN" sz="1400"/>
                    <a:t>企业管理制度的建立，就好比法律的存在一样，是为了规范员工而建立的。</a:t>
                  </a:r>
                </a:p>
              </p:txBody>
            </p:sp>
            <p:sp>
              <p:nvSpPr>
                <p:cNvPr id="11" name="PA-iṣ1iḍé">
                  <a:extLst>
                    <a:ext uri="{FF2B5EF4-FFF2-40B4-BE49-F238E27FC236}">
                      <a16:creationId xmlns:a16="http://schemas.microsoft.com/office/drawing/2014/main" id="{686A2CC9-7B0D-4008-A618-098BCC05F89C}"/>
                    </a:ext>
                  </a:extLst>
                </p:cNvPr>
                <p:cNvSpPr txBox="1"/>
                <p:nvPr>
                  <p:custDataLst>
                    <p:tags r:id="rId12"/>
                  </p:custDataLst>
                </p:nvPr>
              </p:nvSpPr>
              <p:spPr bwMode="auto">
                <a:xfrm>
                  <a:off x="660400" y="4903501"/>
                  <a:ext cx="3132529" cy="11362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b" anchorCtr="0" bIns="45720" lIns="91440" rIns="91440" tIns="45720" wrap="square">
                  <a:normAutofit/>
                </a:bodyPr>
                <a:lstStyle>
                  <a:defPPr>
                    <a:defRPr lang="zh-CN"/>
                  </a:defPPr>
                  <a:lvl1pPr defTabSz="914377">
                    <a:spcBef>
                      <a:spcPct val="0"/>
                    </a:spcBef>
                    <a:defRPr b="1" sz="2000">
                      <a:solidFill>
                        <a:schemeClr val="bg1"/>
                      </a:solidFill>
                    </a:defRPr>
                  </a:lvl1pPr>
                  <a:lvl2pPr defTabSz="914377" marL="457189"/>
                  <a:lvl3pPr defTabSz="914377" marL="914377"/>
                  <a:lvl4pPr defTabSz="914377" marL="1371566"/>
                  <a:lvl5pPr defTabSz="914377" marL="1828754"/>
                  <a:lvl6pPr defTabSz="914377" marL="2285943"/>
                  <a:lvl7pPr defTabSz="914377" marL="2743131"/>
                  <a:lvl8pPr defTabSz="914377" marL="3200320"/>
                  <a:lvl9pPr defTabSz="914377" marL="3657509"/>
                </a:lstStyle>
                <a:p>
                  <a:endParaRPr altLang="zh-CN" lang="en-US"/>
                </a:p>
              </p:txBody>
            </p:sp>
          </p:grpSp>
        </p:grp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DE894D0F-640F-4024-B573-1D5B74FBEF50}"/>
              </a:ext>
            </a:extLst>
          </p:cNvPr>
          <p:cNvGrpSpPr/>
          <p:nvPr/>
        </p:nvGrpSpPr>
        <p:grpSpPr>
          <a:xfrm>
            <a:off x="3257550" y="253416"/>
            <a:ext cx="5676900" cy="584775"/>
            <a:chOff x="2971800" y="253416"/>
            <a:chExt cx="5676900" cy="584775"/>
          </a:xfrm>
        </p:grpSpPr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id="{D08CDB2F-4891-4A70-897E-335CAF8793E7}"/>
                </a:ext>
              </a:extLst>
            </p:cNvPr>
            <p:cNvGrpSpPr/>
            <p:nvPr/>
          </p:nvGrpSpPr>
          <p:grpSpPr>
            <a:xfrm>
              <a:off x="2971800" y="412454"/>
              <a:ext cx="895350" cy="266699"/>
              <a:chOff x="0" y="190500"/>
              <a:chExt cx="3121925" cy="630082"/>
            </a:xfrm>
          </p:grpSpPr>
          <p:sp>
            <p:nvSpPr>
              <p:cNvPr id="29" name="矩形 2">
                <a:extLst>
                  <a:ext uri="{FF2B5EF4-FFF2-40B4-BE49-F238E27FC236}">
                    <a16:creationId xmlns:a16="http://schemas.microsoft.com/office/drawing/2014/main" id="{71B05B9F-FEA1-47B1-9709-D913A6AFBFB4}"/>
                  </a:ext>
                </a:extLst>
              </p:cNvPr>
              <p:cNvSpPr/>
              <p:nvPr/>
            </p:nvSpPr>
            <p:spPr>
              <a:xfrm>
                <a:off x="0" y="190500"/>
                <a:ext cx="2857500" cy="268438"/>
              </a:xfrm>
              <a:custGeom>
                <a:gdLst>
                  <a:gd fmla="*/ 0 w 9463315" name="connsiteX0"/>
                  <a:gd fmla="*/ 0 h 889000" name="connsiteY0"/>
                  <a:gd fmla="*/ 9463315 w 9463315" name="connsiteX1"/>
                  <a:gd fmla="*/ 0 h 889000" name="connsiteY1"/>
                  <a:gd fmla="*/ 9196615 w 9463315" name="connsiteX2"/>
                  <a:gd fmla="*/ 889000 h 889000" name="connsiteY2"/>
                  <a:gd fmla="*/ 0 w 9463315" name="connsiteX3"/>
                  <a:gd fmla="*/ 889000 h 889000" name="connsiteY3"/>
                  <a:gd fmla="*/ 0 w 9463315" name="connsiteX4"/>
                  <a:gd fmla="*/ 0 h 889000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889000" w="9463315">
                    <a:moveTo>
                      <a:pt x="0" y="0"/>
                    </a:moveTo>
                    <a:lnTo>
                      <a:pt x="9463315" y="0"/>
                    </a:lnTo>
                    <a:lnTo>
                      <a:pt x="9196615" y="889000"/>
                    </a:lnTo>
                    <a:lnTo>
                      <a:pt x="0" y="88900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2140CC"/>
                  </a:gs>
                  <a:gs pos="56000">
                    <a:srgbClr val="63B0F1">
                      <a:alpha val="20000"/>
                    </a:srgb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矩形 2">
                <a:extLst>
                  <a:ext uri="{FF2B5EF4-FFF2-40B4-BE49-F238E27FC236}">
                    <a16:creationId xmlns:a16="http://schemas.microsoft.com/office/drawing/2014/main" id="{69A4A831-7892-48BD-ABBB-4D046166CCBF}"/>
                  </a:ext>
                </a:extLst>
              </p:cNvPr>
              <p:cNvSpPr/>
              <p:nvPr/>
            </p:nvSpPr>
            <p:spPr>
              <a:xfrm>
                <a:off x="264425" y="552145"/>
                <a:ext cx="2857500" cy="268437"/>
              </a:xfrm>
              <a:custGeom>
                <a:gdLst>
                  <a:gd fmla="*/ 0 w 9463315" name="connsiteX0"/>
                  <a:gd fmla="*/ 0 h 889000" name="connsiteY0"/>
                  <a:gd fmla="*/ 9463315 w 9463315" name="connsiteX1"/>
                  <a:gd fmla="*/ 0 h 889000" name="connsiteY1"/>
                  <a:gd fmla="*/ 9196615 w 9463315" name="connsiteX2"/>
                  <a:gd fmla="*/ 889000 h 889000" name="connsiteY2"/>
                  <a:gd fmla="*/ 0 w 9463315" name="connsiteX3"/>
                  <a:gd fmla="*/ 889000 h 889000" name="connsiteY3"/>
                  <a:gd fmla="*/ 0 w 9463315" name="connsiteX4"/>
                  <a:gd fmla="*/ 0 h 889000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889000" w="9463315">
                    <a:moveTo>
                      <a:pt x="0" y="0"/>
                    </a:moveTo>
                    <a:lnTo>
                      <a:pt x="9463315" y="0"/>
                    </a:lnTo>
                    <a:lnTo>
                      <a:pt x="9196615" y="889000"/>
                    </a:lnTo>
                    <a:lnTo>
                      <a:pt x="0" y="88900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2140CC"/>
                  </a:gs>
                  <a:gs pos="56000">
                    <a:srgbClr val="63B0F1">
                      <a:alpha val="20000"/>
                    </a:srgb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A5079105-E97C-435E-8596-B81DAA6D03D6}"/>
                </a:ext>
              </a:extLst>
            </p:cNvPr>
            <p:cNvGrpSpPr/>
            <p:nvPr/>
          </p:nvGrpSpPr>
          <p:grpSpPr>
            <a:xfrm flipH="1">
              <a:off x="7753350" y="412454"/>
              <a:ext cx="895350" cy="266699"/>
              <a:chOff x="0" y="190500"/>
              <a:chExt cx="3121925" cy="630082"/>
            </a:xfrm>
          </p:grpSpPr>
          <p:sp>
            <p:nvSpPr>
              <p:cNvPr id="27" name="矩形 2">
                <a:extLst>
                  <a:ext uri="{FF2B5EF4-FFF2-40B4-BE49-F238E27FC236}">
                    <a16:creationId xmlns:a16="http://schemas.microsoft.com/office/drawing/2014/main" id="{42E8078B-0E49-41A7-8D9A-CB36B6AC8E22}"/>
                  </a:ext>
                </a:extLst>
              </p:cNvPr>
              <p:cNvSpPr/>
              <p:nvPr/>
            </p:nvSpPr>
            <p:spPr>
              <a:xfrm>
                <a:off x="0" y="190500"/>
                <a:ext cx="2857500" cy="268438"/>
              </a:xfrm>
              <a:custGeom>
                <a:gdLst>
                  <a:gd fmla="*/ 0 w 9463315" name="connsiteX0"/>
                  <a:gd fmla="*/ 0 h 889000" name="connsiteY0"/>
                  <a:gd fmla="*/ 9463315 w 9463315" name="connsiteX1"/>
                  <a:gd fmla="*/ 0 h 889000" name="connsiteY1"/>
                  <a:gd fmla="*/ 9196615 w 9463315" name="connsiteX2"/>
                  <a:gd fmla="*/ 889000 h 889000" name="connsiteY2"/>
                  <a:gd fmla="*/ 0 w 9463315" name="connsiteX3"/>
                  <a:gd fmla="*/ 889000 h 889000" name="connsiteY3"/>
                  <a:gd fmla="*/ 0 w 9463315" name="connsiteX4"/>
                  <a:gd fmla="*/ 0 h 889000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889000" w="9463315">
                    <a:moveTo>
                      <a:pt x="0" y="0"/>
                    </a:moveTo>
                    <a:lnTo>
                      <a:pt x="9463315" y="0"/>
                    </a:lnTo>
                    <a:lnTo>
                      <a:pt x="9196615" y="889000"/>
                    </a:lnTo>
                    <a:lnTo>
                      <a:pt x="0" y="88900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2140CC"/>
                  </a:gs>
                  <a:gs pos="56000">
                    <a:srgbClr val="63B0F1">
                      <a:alpha val="20000"/>
                    </a:srgb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矩形 2">
                <a:extLst>
                  <a:ext uri="{FF2B5EF4-FFF2-40B4-BE49-F238E27FC236}">
                    <a16:creationId xmlns:a16="http://schemas.microsoft.com/office/drawing/2014/main" id="{71E3F08A-787C-4D1D-84DF-FD573CBE251C}"/>
                  </a:ext>
                </a:extLst>
              </p:cNvPr>
              <p:cNvSpPr/>
              <p:nvPr/>
            </p:nvSpPr>
            <p:spPr>
              <a:xfrm>
                <a:off x="264425" y="552145"/>
                <a:ext cx="2857500" cy="268437"/>
              </a:xfrm>
              <a:custGeom>
                <a:gdLst>
                  <a:gd fmla="*/ 0 w 9463315" name="connsiteX0"/>
                  <a:gd fmla="*/ 0 h 889000" name="connsiteY0"/>
                  <a:gd fmla="*/ 9463315 w 9463315" name="connsiteX1"/>
                  <a:gd fmla="*/ 0 h 889000" name="connsiteY1"/>
                  <a:gd fmla="*/ 9196615 w 9463315" name="connsiteX2"/>
                  <a:gd fmla="*/ 889000 h 889000" name="connsiteY2"/>
                  <a:gd fmla="*/ 0 w 9463315" name="connsiteX3"/>
                  <a:gd fmla="*/ 889000 h 889000" name="connsiteY3"/>
                  <a:gd fmla="*/ 0 w 9463315" name="connsiteX4"/>
                  <a:gd fmla="*/ 0 h 889000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889000" w="9463315">
                    <a:moveTo>
                      <a:pt x="0" y="0"/>
                    </a:moveTo>
                    <a:lnTo>
                      <a:pt x="9463315" y="0"/>
                    </a:lnTo>
                    <a:lnTo>
                      <a:pt x="9196615" y="889000"/>
                    </a:lnTo>
                    <a:lnTo>
                      <a:pt x="0" y="88900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2140CC"/>
                  </a:gs>
                  <a:gs pos="56000">
                    <a:srgbClr val="63B0F1">
                      <a:alpha val="20000"/>
                    </a:srgb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250D60D4-22EF-491C-B969-B96BB769670C}"/>
                </a:ext>
              </a:extLst>
            </p:cNvPr>
            <p:cNvSpPr txBox="1"/>
            <p:nvPr/>
          </p:nvSpPr>
          <p:spPr>
            <a:xfrm>
              <a:off x="3934007" y="253416"/>
              <a:ext cx="3752486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 sz="3200">
                  <a:cs typeface="+mn-ea"/>
                  <a:sym typeface="+mn-lt"/>
                </a:rPr>
                <a:t>管理应用案例</a:t>
              </a:r>
            </a:p>
          </p:txBody>
        </p:sp>
      </p:grpSp>
    </p:spTree>
    <p:custDataLst>
      <p:tags r:id="rId13"/>
    </p:custDataLst>
    <p:extLst>
      <p:ext uri="{BB962C8B-B14F-4D97-AF65-F5344CB8AC3E}">
        <p14:creationId val="2847320831"/>
      </p:ext>
    </p:extLst>
  </p:cSld>
  <p:clrMapOvr>
    <a:masterClrMapping/>
  </p:clrMapOvr>
  <mc:AlternateContent>
    <mc:Choice Requires="p14">
      <p:transition advTm="2000" p14:dur="1600" spd="slow">
        <p14:prism isInverted="1"/>
      </p:transition>
    </mc:Choice>
    <mc:Fallback>
      <p:transition advTm="2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descr="本素材由iSlide™ 提供 iSlide™尊重知识产权并注重保护用户享有的各项权利。郑重提醒您： iSlide™插件中提供的任何信息内容的所有权、知识产权归其原始权利人或权利受让人所有，您免费/购买获得的是信息内容的使用权，并受下述条款的约束； 1. 您仅可以个人非商业用途使用该等信息内容，不可将信息内容的全部或部分用于出售，或以出租、出借、转让、分销、发布等其他任何方式供他人使用； 2. 禁止在接入互联网或移动互联网的任何网站、平台、应用或程序上以任何方式为他人提供iSlide™插件资源内容的下载。 The resource is supplied by iSlide™. iSlide™ respects all intellectual property rights and protects all the rights its users acquired.Solemnly remind you: The ownership and intellectual property of the resources supplied in iSlide Add-in belongs to its owner or the assignee of this ownership.you only acquired the usage of the resources supplied in iSlide Add-in, as well as respected the following restrain terms: 1.You are only allowed to use such resource for personal and non-commercial aim, not allowed to use such resource or part of it for the sale; or rent, lend, transfer to others; or distribution or release it in any way. 2.You are not permitted to provide the resource of iSlide Add-in in any website, platform, application access to the Internet or mobile Internet." id="3" name="PA-#332176" title="iSlide™ 版权声明  COPYRIGHT NOTICE">
            <a:extLst>
              <a:ext uri="{FF2B5EF4-FFF2-40B4-BE49-F238E27FC236}">
                <a16:creationId xmlns:a16="http://schemas.microsoft.com/office/drawing/2014/main" id="{6AD58935-0E2E-4FDD-8A8A-4EFAEA438E91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1287899" y="2229553"/>
            <a:ext cx="9635614" cy="1614714"/>
            <a:chOff x="1287899" y="2229553"/>
            <a:chExt cx="9635614" cy="1614714"/>
          </a:xfrm>
        </p:grpSpPr>
        <p:cxnSp>
          <p:nvCxnSpPr>
            <p:cNvPr id="4" name="PA-直接连接符 3">
              <a:extLst>
                <a:ext uri="{FF2B5EF4-FFF2-40B4-BE49-F238E27FC236}">
                  <a16:creationId xmlns:a16="http://schemas.microsoft.com/office/drawing/2014/main" id="{78AAD304-8B58-4776-A95A-4E94BED050E7}"/>
                </a:ext>
              </a:extLst>
            </p:cNvPr>
            <p:cNvCxnSpPr/>
            <p:nvPr>
              <p:custDataLst>
                <p:tags r:id="rId3"/>
              </p:custDataLst>
            </p:nvPr>
          </p:nvCxnSpPr>
          <p:spPr>
            <a:xfrm flipH="1">
              <a:off x="2336800" y="3036570"/>
              <a:ext cx="8439150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PA-išļiḑê">
              <a:extLst>
                <a:ext uri="{FF2B5EF4-FFF2-40B4-BE49-F238E27FC236}">
                  <a16:creationId xmlns:a16="http://schemas.microsoft.com/office/drawing/2014/main" id="{B276DC24-11BA-4120-8F8A-33062F4B047C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3965578" y="2229553"/>
              <a:ext cx="1614714" cy="1614714"/>
            </a:xfrm>
            <a:prstGeom prst="plaque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" name="PA-îṣ1iḍe">
              <a:extLst>
                <a:ext uri="{FF2B5EF4-FFF2-40B4-BE49-F238E27FC236}">
                  <a16:creationId xmlns:a16="http://schemas.microsoft.com/office/drawing/2014/main" id="{4FB1108C-8AB6-4486-A176-B90BD3615D34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1287899" y="2229553"/>
              <a:ext cx="1614714" cy="1614714"/>
            </a:xfrm>
            <a:prstGeom prst="plaqu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" name="PA-ïsḷiḍé">
              <a:extLst>
                <a:ext uri="{FF2B5EF4-FFF2-40B4-BE49-F238E27FC236}">
                  <a16:creationId xmlns:a16="http://schemas.microsoft.com/office/drawing/2014/main" id="{F939B4A5-ABE1-4B48-80A2-1F0FB4089387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9308799" y="2229553"/>
              <a:ext cx="1614714" cy="1614714"/>
            </a:xfrm>
            <a:prstGeom prst="plaque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8" name="PA-î$ḷîḋé">
              <a:extLst>
                <a:ext uri="{FF2B5EF4-FFF2-40B4-BE49-F238E27FC236}">
                  <a16:creationId xmlns:a16="http://schemas.microsoft.com/office/drawing/2014/main" id="{36D0B516-7DFB-479F-8C8B-5EEC8F6342BA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6643256" y="2229553"/>
              <a:ext cx="1614714" cy="1614714"/>
            </a:xfrm>
            <a:prstGeom prst="plaqu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" name="PA-ïş1iḋe">
              <a:extLst>
                <a:ext uri="{FF2B5EF4-FFF2-40B4-BE49-F238E27FC236}">
                  <a16:creationId xmlns:a16="http://schemas.microsoft.com/office/drawing/2014/main" id="{0D6A6971-5981-4DC3-B1FC-1DA5C6639C6C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4099835" y="2363810"/>
              <a:ext cx="1346200" cy="1346200"/>
            </a:xfrm>
            <a:prstGeom prst="plaqu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0" name="PA-íSḷiḓé">
              <a:extLst>
                <a:ext uri="{FF2B5EF4-FFF2-40B4-BE49-F238E27FC236}">
                  <a16:creationId xmlns:a16="http://schemas.microsoft.com/office/drawing/2014/main" id="{7F2E8D36-D573-464F-86F7-1808458C96F8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4531635" y="2795882"/>
              <a:ext cx="482600" cy="482056"/>
            </a:xfrm>
            <a:custGeom>
              <a:gdLst>
                <a:gd fmla="*/ 213 w 427" name="T0"/>
                <a:gd fmla="*/ 0 h 427" name="T1"/>
                <a:gd fmla="*/ 0 w 427" name="T2"/>
                <a:gd fmla="*/ 213 h 427" name="T3"/>
                <a:gd fmla="*/ 213 w 427" name="T4"/>
                <a:gd fmla="*/ 427 h 427" name="T5"/>
                <a:gd fmla="*/ 427 w 427" name="T6"/>
                <a:gd fmla="*/ 213 h 427" name="T7"/>
                <a:gd fmla="*/ 213 w 427" name="T8"/>
                <a:gd fmla="*/ 0 h 427" name="T9"/>
                <a:gd fmla="*/ 180 w 427" name="T10"/>
                <a:gd fmla="*/ 312 h 427" name="T11"/>
                <a:gd fmla="*/ 82 w 427" name="T12"/>
                <a:gd fmla="*/ 214 h 427" name="T13"/>
                <a:gd fmla="*/ 120 w 427" name="T14"/>
                <a:gd fmla="*/ 176 h 427" name="T15"/>
                <a:gd fmla="*/ 180 w 427" name="T16"/>
                <a:gd fmla="*/ 236 h 427" name="T17"/>
                <a:gd fmla="*/ 308 w 427" name="T18"/>
                <a:gd fmla="*/ 108 h 427" name="T19"/>
                <a:gd fmla="*/ 346 w 427" name="T20"/>
                <a:gd fmla="*/ 146 h 427" name="T21"/>
                <a:gd fmla="*/ 180 w 427" name="T22"/>
                <a:gd fmla="*/ 312 h 427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427" w="427">
                  <a:moveTo>
                    <a:pt x="213" y="0"/>
                  </a:moveTo>
                  <a:cubicBezTo>
                    <a:pt x="96" y="0"/>
                    <a:pt x="0" y="96"/>
                    <a:pt x="0" y="213"/>
                  </a:cubicBezTo>
                  <a:cubicBezTo>
                    <a:pt x="0" y="331"/>
                    <a:pt x="96" y="427"/>
                    <a:pt x="213" y="427"/>
                  </a:cubicBezTo>
                  <a:cubicBezTo>
                    <a:pt x="331" y="427"/>
                    <a:pt x="427" y="331"/>
                    <a:pt x="427" y="213"/>
                  </a:cubicBezTo>
                  <a:cubicBezTo>
                    <a:pt x="427" y="96"/>
                    <a:pt x="331" y="0"/>
                    <a:pt x="213" y="0"/>
                  </a:cubicBezTo>
                  <a:close/>
                  <a:moveTo>
                    <a:pt x="180" y="312"/>
                  </a:moveTo>
                  <a:lnTo>
                    <a:pt x="82" y="214"/>
                  </a:lnTo>
                  <a:lnTo>
                    <a:pt x="120" y="176"/>
                  </a:lnTo>
                  <a:lnTo>
                    <a:pt x="180" y="236"/>
                  </a:lnTo>
                  <a:lnTo>
                    <a:pt x="308" y="108"/>
                  </a:lnTo>
                  <a:lnTo>
                    <a:pt x="346" y="146"/>
                  </a:lnTo>
                  <a:lnTo>
                    <a:pt x="180" y="3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lIns="91440" numCol="1" rIns="91440" rot="0" rtlCol="0" spcCol="0" spcFirstLastPara="0" tIns="45720" vert="horz" wrap="square">
              <a:no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</a:defRPr>
              </a:lvl9pPr>
            </a:lstStyle>
            <a:p>
              <a:pPr algn="ctr"/>
              <a:endParaRPr altLang="en-US" lang="zh-CN"/>
            </a:p>
          </p:txBody>
        </p:sp>
        <p:sp>
          <p:nvSpPr>
            <p:cNvPr id="12" name="PA-ïš1ïḍè">
              <a:extLst>
                <a:ext uri="{FF2B5EF4-FFF2-40B4-BE49-F238E27FC236}">
                  <a16:creationId xmlns:a16="http://schemas.microsoft.com/office/drawing/2014/main" id="{7B3555BC-944C-4350-A109-C5EADC49FC16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1422156" y="2363810"/>
              <a:ext cx="1346200" cy="1346200"/>
            </a:xfrm>
            <a:prstGeom prst="plaqu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3" name="PA-iṩļidé">
              <a:extLst>
                <a:ext uri="{FF2B5EF4-FFF2-40B4-BE49-F238E27FC236}">
                  <a16:creationId xmlns:a16="http://schemas.microsoft.com/office/drawing/2014/main" id="{7C7E6A16-5933-4C8A-AAAB-075DF0E7344E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9443056" y="2363810"/>
              <a:ext cx="1346200" cy="1346200"/>
            </a:xfrm>
            <a:prstGeom prst="plaqu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4" name="PA-îṥľïḓè">
              <a:extLst>
                <a:ext uri="{FF2B5EF4-FFF2-40B4-BE49-F238E27FC236}">
                  <a16:creationId xmlns:a16="http://schemas.microsoft.com/office/drawing/2014/main" id="{7D246B70-476C-4306-8EC4-646A100F7329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1853956" y="2795882"/>
              <a:ext cx="482600" cy="482056"/>
            </a:xfrm>
            <a:custGeom>
              <a:gdLst>
                <a:gd fmla="*/ 213 w 427" name="T0"/>
                <a:gd fmla="*/ 0 h 427" name="T1"/>
                <a:gd fmla="*/ 0 w 427" name="T2"/>
                <a:gd fmla="*/ 213 h 427" name="T3"/>
                <a:gd fmla="*/ 213 w 427" name="T4"/>
                <a:gd fmla="*/ 427 h 427" name="T5"/>
                <a:gd fmla="*/ 427 w 427" name="T6"/>
                <a:gd fmla="*/ 213 h 427" name="T7"/>
                <a:gd fmla="*/ 213 w 427" name="T8"/>
                <a:gd fmla="*/ 0 h 427" name="T9"/>
                <a:gd fmla="*/ 180 w 427" name="T10"/>
                <a:gd fmla="*/ 312 h 427" name="T11"/>
                <a:gd fmla="*/ 82 w 427" name="T12"/>
                <a:gd fmla="*/ 214 h 427" name="T13"/>
                <a:gd fmla="*/ 120 w 427" name="T14"/>
                <a:gd fmla="*/ 176 h 427" name="T15"/>
                <a:gd fmla="*/ 180 w 427" name="T16"/>
                <a:gd fmla="*/ 236 h 427" name="T17"/>
                <a:gd fmla="*/ 308 w 427" name="T18"/>
                <a:gd fmla="*/ 108 h 427" name="T19"/>
                <a:gd fmla="*/ 346 w 427" name="T20"/>
                <a:gd fmla="*/ 146 h 427" name="T21"/>
                <a:gd fmla="*/ 180 w 427" name="T22"/>
                <a:gd fmla="*/ 312 h 427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427" w="427">
                  <a:moveTo>
                    <a:pt x="213" y="0"/>
                  </a:moveTo>
                  <a:cubicBezTo>
                    <a:pt x="96" y="0"/>
                    <a:pt x="0" y="96"/>
                    <a:pt x="0" y="213"/>
                  </a:cubicBezTo>
                  <a:cubicBezTo>
                    <a:pt x="0" y="331"/>
                    <a:pt x="96" y="427"/>
                    <a:pt x="213" y="427"/>
                  </a:cubicBezTo>
                  <a:cubicBezTo>
                    <a:pt x="331" y="427"/>
                    <a:pt x="427" y="331"/>
                    <a:pt x="427" y="213"/>
                  </a:cubicBezTo>
                  <a:cubicBezTo>
                    <a:pt x="427" y="96"/>
                    <a:pt x="331" y="0"/>
                    <a:pt x="213" y="0"/>
                  </a:cubicBezTo>
                  <a:close/>
                  <a:moveTo>
                    <a:pt x="180" y="312"/>
                  </a:moveTo>
                  <a:lnTo>
                    <a:pt x="82" y="214"/>
                  </a:lnTo>
                  <a:lnTo>
                    <a:pt x="120" y="176"/>
                  </a:lnTo>
                  <a:lnTo>
                    <a:pt x="180" y="236"/>
                  </a:lnTo>
                  <a:lnTo>
                    <a:pt x="308" y="108"/>
                  </a:lnTo>
                  <a:lnTo>
                    <a:pt x="346" y="146"/>
                  </a:lnTo>
                  <a:lnTo>
                    <a:pt x="180" y="3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lIns="91440" numCol="1" rIns="91440" rot="0" rtlCol="0" spcCol="0" spcFirstLastPara="0" tIns="45720" vert="horz" wrap="square">
              <a:no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</a:defRPr>
              </a:lvl9pPr>
            </a:lstStyle>
            <a:p>
              <a:pPr algn="ctr"/>
              <a:endParaRPr altLang="en-US" lang="zh-CN"/>
            </a:p>
          </p:txBody>
        </p:sp>
        <p:sp>
          <p:nvSpPr>
            <p:cNvPr id="15" name="PA-íṧľiďe">
              <a:extLst>
                <a:ext uri="{FF2B5EF4-FFF2-40B4-BE49-F238E27FC236}">
                  <a16:creationId xmlns:a16="http://schemas.microsoft.com/office/drawing/2014/main" id="{5B8D61D8-457A-4B55-856A-A44490610EF4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9874856" y="2795882"/>
              <a:ext cx="482600" cy="482056"/>
            </a:xfrm>
            <a:custGeom>
              <a:gdLst>
                <a:gd fmla="*/ 213 w 427" name="T0"/>
                <a:gd fmla="*/ 0 h 427" name="T1"/>
                <a:gd fmla="*/ 0 w 427" name="T2"/>
                <a:gd fmla="*/ 213 h 427" name="T3"/>
                <a:gd fmla="*/ 213 w 427" name="T4"/>
                <a:gd fmla="*/ 427 h 427" name="T5"/>
                <a:gd fmla="*/ 427 w 427" name="T6"/>
                <a:gd fmla="*/ 213 h 427" name="T7"/>
                <a:gd fmla="*/ 213 w 427" name="T8"/>
                <a:gd fmla="*/ 0 h 427" name="T9"/>
                <a:gd fmla="*/ 180 w 427" name="T10"/>
                <a:gd fmla="*/ 312 h 427" name="T11"/>
                <a:gd fmla="*/ 82 w 427" name="T12"/>
                <a:gd fmla="*/ 214 h 427" name="T13"/>
                <a:gd fmla="*/ 120 w 427" name="T14"/>
                <a:gd fmla="*/ 176 h 427" name="T15"/>
                <a:gd fmla="*/ 180 w 427" name="T16"/>
                <a:gd fmla="*/ 236 h 427" name="T17"/>
                <a:gd fmla="*/ 308 w 427" name="T18"/>
                <a:gd fmla="*/ 108 h 427" name="T19"/>
                <a:gd fmla="*/ 346 w 427" name="T20"/>
                <a:gd fmla="*/ 146 h 427" name="T21"/>
                <a:gd fmla="*/ 180 w 427" name="T22"/>
                <a:gd fmla="*/ 312 h 427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427" w="427">
                  <a:moveTo>
                    <a:pt x="213" y="0"/>
                  </a:moveTo>
                  <a:cubicBezTo>
                    <a:pt x="96" y="0"/>
                    <a:pt x="0" y="96"/>
                    <a:pt x="0" y="213"/>
                  </a:cubicBezTo>
                  <a:cubicBezTo>
                    <a:pt x="0" y="331"/>
                    <a:pt x="96" y="427"/>
                    <a:pt x="213" y="427"/>
                  </a:cubicBezTo>
                  <a:cubicBezTo>
                    <a:pt x="331" y="427"/>
                    <a:pt x="427" y="331"/>
                    <a:pt x="427" y="213"/>
                  </a:cubicBezTo>
                  <a:cubicBezTo>
                    <a:pt x="427" y="96"/>
                    <a:pt x="331" y="0"/>
                    <a:pt x="213" y="0"/>
                  </a:cubicBezTo>
                  <a:close/>
                  <a:moveTo>
                    <a:pt x="180" y="312"/>
                  </a:moveTo>
                  <a:lnTo>
                    <a:pt x="82" y="214"/>
                  </a:lnTo>
                  <a:lnTo>
                    <a:pt x="120" y="176"/>
                  </a:lnTo>
                  <a:lnTo>
                    <a:pt x="180" y="236"/>
                  </a:lnTo>
                  <a:lnTo>
                    <a:pt x="308" y="108"/>
                  </a:lnTo>
                  <a:lnTo>
                    <a:pt x="346" y="146"/>
                  </a:lnTo>
                  <a:lnTo>
                    <a:pt x="180" y="3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lIns="91440" numCol="1" rIns="91440" rot="0" rtlCol="0" spcCol="0" spcFirstLastPara="0" tIns="45720" vert="horz" wrap="square">
              <a:no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</a:defRPr>
              </a:lvl9pPr>
            </a:lstStyle>
            <a:p>
              <a:pPr algn="ctr"/>
              <a:endParaRPr altLang="en-US" lang="zh-CN"/>
            </a:p>
          </p:txBody>
        </p:sp>
        <p:sp>
          <p:nvSpPr>
            <p:cNvPr id="17" name="PA-iṩļíḓè">
              <a:extLst>
                <a:ext uri="{FF2B5EF4-FFF2-40B4-BE49-F238E27FC236}">
                  <a16:creationId xmlns:a16="http://schemas.microsoft.com/office/drawing/2014/main" id="{FE00A824-5CF4-474E-872E-58BA613AEC5A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6777513" y="2363810"/>
              <a:ext cx="1346200" cy="1346200"/>
            </a:xfrm>
            <a:prstGeom prst="plaqu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9" name="PA-îŝḻïḋé">
              <a:extLst>
                <a:ext uri="{FF2B5EF4-FFF2-40B4-BE49-F238E27FC236}">
                  <a16:creationId xmlns:a16="http://schemas.microsoft.com/office/drawing/2014/main" id="{4A0C2945-6F20-4D5A-9A0A-7FAEB832A274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7209313" y="2795882"/>
              <a:ext cx="482600" cy="482056"/>
            </a:xfrm>
            <a:custGeom>
              <a:gdLst>
                <a:gd fmla="*/ 213 w 427" name="T0"/>
                <a:gd fmla="*/ 0 h 427" name="T1"/>
                <a:gd fmla="*/ 0 w 427" name="T2"/>
                <a:gd fmla="*/ 213 h 427" name="T3"/>
                <a:gd fmla="*/ 213 w 427" name="T4"/>
                <a:gd fmla="*/ 427 h 427" name="T5"/>
                <a:gd fmla="*/ 427 w 427" name="T6"/>
                <a:gd fmla="*/ 213 h 427" name="T7"/>
                <a:gd fmla="*/ 213 w 427" name="T8"/>
                <a:gd fmla="*/ 0 h 427" name="T9"/>
                <a:gd fmla="*/ 180 w 427" name="T10"/>
                <a:gd fmla="*/ 312 h 427" name="T11"/>
                <a:gd fmla="*/ 82 w 427" name="T12"/>
                <a:gd fmla="*/ 214 h 427" name="T13"/>
                <a:gd fmla="*/ 120 w 427" name="T14"/>
                <a:gd fmla="*/ 176 h 427" name="T15"/>
                <a:gd fmla="*/ 180 w 427" name="T16"/>
                <a:gd fmla="*/ 236 h 427" name="T17"/>
                <a:gd fmla="*/ 308 w 427" name="T18"/>
                <a:gd fmla="*/ 108 h 427" name="T19"/>
                <a:gd fmla="*/ 346 w 427" name="T20"/>
                <a:gd fmla="*/ 146 h 427" name="T21"/>
                <a:gd fmla="*/ 180 w 427" name="T22"/>
                <a:gd fmla="*/ 312 h 427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427" w="427">
                  <a:moveTo>
                    <a:pt x="213" y="0"/>
                  </a:moveTo>
                  <a:cubicBezTo>
                    <a:pt x="96" y="0"/>
                    <a:pt x="0" y="96"/>
                    <a:pt x="0" y="213"/>
                  </a:cubicBezTo>
                  <a:cubicBezTo>
                    <a:pt x="0" y="331"/>
                    <a:pt x="96" y="427"/>
                    <a:pt x="213" y="427"/>
                  </a:cubicBezTo>
                  <a:cubicBezTo>
                    <a:pt x="331" y="427"/>
                    <a:pt x="427" y="331"/>
                    <a:pt x="427" y="213"/>
                  </a:cubicBezTo>
                  <a:cubicBezTo>
                    <a:pt x="427" y="96"/>
                    <a:pt x="331" y="0"/>
                    <a:pt x="213" y="0"/>
                  </a:cubicBezTo>
                  <a:close/>
                  <a:moveTo>
                    <a:pt x="180" y="312"/>
                  </a:moveTo>
                  <a:lnTo>
                    <a:pt x="82" y="214"/>
                  </a:lnTo>
                  <a:lnTo>
                    <a:pt x="120" y="176"/>
                  </a:lnTo>
                  <a:lnTo>
                    <a:pt x="180" y="236"/>
                  </a:lnTo>
                  <a:lnTo>
                    <a:pt x="308" y="108"/>
                  </a:lnTo>
                  <a:lnTo>
                    <a:pt x="346" y="146"/>
                  </a:lnTo>
                  <a:lnTo>
                    <a:pt x="180" y="3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lIns="91440" numCol="1" rIns="91440" rot="0" rtlCol="0" spcCol="0" spcFirstLastPara="0" tIns="45720" vert="horz" wrap="square">
              <a:no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</a:defRPr>
              </a:lvl9pPr>
            </a:lstStyle>
            <a:p>
              <a:pPr algn="ctr"/>
              <a:endParaRPr altLang="en-US" lang="zh-CN"/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AFD5E837-F778-4CD8-8BBD-8FA7A8933C8F}"/>
              </a:ext>
            </a:extLst>
          </p:cNvPr>
          <p:cNvGrpSpPr/>
          <p:nvPr/>
        </p:nvGrpSpPr>
        <p:grpSpPr>
          <a:xfrm>
            <a:off x="3257550" y="253416"/>
            <a:ext cx="5676900" cy="584775"/>
            <a:chOff x="2971800" y="253416"/>
            <a:chExt cx="5676900" cy="584775"/>
          </a:xfrm>
        </p:grpSpPr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C6950340-FF29-4CEE-B772-A0C80042758E}"/>
                </a:ext>
              </a:extLst>
            </p:cNvPr>
            <p:cNvGrpSpPr/>
            <p:nvPr/>
          </p:nvGrpSpPr>
          <p:grpSpPr>
            <a:xfrm>
              <a:off x="2971800" y="412454"/>
              <a:ext cx="895350" cy="266699"/>
              <a:chOff x="0" y="190500"/>
              <a:chExt cx="3121925" cy="630082"/>
            </a:xfrm>
          </p:grpSpPr>
          <p:sp>
            <p:nvSpPr>
              <p:cNvPr id="35" name="矩形 2">
                <a:extLst>
                  <a:ext uri="{FF2B5EF4-FFF2-40B4-BE49-F238E27FC236}">
                    <a16:creationId xmlns:a16="http://schemas.microsoft.com/office/drawing/2014/main" id="{173449E1-94CB-4590-A7F2-B4E81548C695}"/>
                  </a:ext>
                </a:extLst>
              </p:cNvPr>
              <p:cNvSpPr/>
              <p:nvPr/>
            </p:nvSpPr>
            <p:spPr>
              <a:xfrm>
                <a:off x="0" y="190500"/>
                <a:ext cx="2857500" cy="268438"/>
              </a:xfrm>
              <a:custGeom>
                <a:gdLst>
                  <a:gd fmla="*/ 0 w 9463315" name="connsiteX0"/>
                  <a:gd fmla="*/ 0 h 889000" name="connsiteY0"/>
                  <a:gd fmla="*/ 9463315 w 9463315" name="connsiteX1"/>
                  <a:gd fmla="*/ 0 h 889000" name="connsiteY1"/>
                  <a:gd fmla="*/ 9196615 w 9463315" name="connsiteX2"/>
                  <a:gd fmla="*/ 889000 h 889000" name="connsiteY2"/>
                  <a:gd fmla="*/ 0 w 9463315" name="connsiteX3"/>
                  <a:gd fmla="*/ 889000 h 889000" name="connsiteY3"/>
                  <a:gd fmla="*/ 0 w 9463315" name="connsiteX4"/>
                  <a:gd fmla="*/ 0 h 889000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889000" w="9463315">
                    <a:moveTo>
                      <a:pt x="0" y="0"/>
                    </a:moveTo>
                    <a:lnTo>
                      <a:pt x="9463315" y="0"/>
                    </a:lnTo>
                    <a:lnTo>
                      <a:pt x="9196615" y="889000"/>
                    </a:lnTo>
                    <a:lnTo>
                      <a:pt x="0" y="88900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2140CC"/>
                  </a:gs>
                  <a:gs pos="56000">
                    <a:srgbClr val="63B0F1">
                      <a:alpha val="20000"/>
                    </a:srgb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矩形 2">
                <a:extLst>
                  <a:ext uri="{FF2B5EF4-FFF2-40B4-BE49-F238E27FC236}">
                    <a16:creationId xmlns:a16="http://schemas.microsoft.com/office/drawing/2014/main" id="{28E29CBB-269F-45FF-8D3C-786B188360DB}"/>
                  </a:ext>
                </a:extLst>
              </p:cNvPr>
              <p:cNvSpPr/>
              <p:nvPr/>
            </p:nvSpPr>
            <p:spPr>
              <a:xfrm>
                <a:off x="264425" y="552145"/>
                <a:ext cx="2857500" cy="268437"/>
              </a:xfrm>
              <a:custGeom>
                <a:gdLst>
                  <a:gd fmla="*/ 0 w 9463315" name="connsiteX0"/>
                  <a:gd fmla="*/ 0 h 889000" name="connsiteY0"/>
                  <a:gd fmla="*/ 9463315 w 9463315" name="connsiteX1"/>
                  <a:gd fmla="*/ 0 h 889000" name="connsiteY1"/>
                  <a:gd fmla="*/ 9196615 w 9463315" name="connsiteX2"/>
                  <a:gd fmla="*/ 889000 h 889000" name="connsiteY2"/>
                  <a:gd fmla="*/ 0 w 9463315" name="connsiteX3"/>
                  <a:gd fmla="*/ 889000 h 889000" name="connsiteY3"/>
                  <a:gd fmla="*/ 0 w 9463315" name="connsiteX4"/>
                  <a:gd fmla="*/ 0 h 889000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889000" w="9463315">
                    <a:moveTo>
                      <a:pt x="0" y="0"/>
                    </a:moveTo>
                    <a:lnTo>
                      <a:pt x="9463315" y="0"/>
                    </a:lnTo>
                    <a:lnTo>
                      <a:pt x="9196615" y="889000"/>
                    </a:lnTo>
                    <a:lnTo>
                      <a:pt x="0" y="88900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2140CC"/>
                  </a:gs>
                  <a:gs pos="56000">
                    <a:srgbClr val="63B0F1">
                      <a:alpha val="20000"/>
                    </a:srgb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FEE92017-E043-46C8-A704-EC729CBD7C13}"/>
                </a:ext>
              </a:extLst>
            </p:cNvPr>
            <p:cNvGrpSpPr/>
            <p:nvPr/>
          </p:nvGrpSpPr>
          <p:grpSpPr>
            <a:xfrm flipH="1">
              <a:off x="7753350" y="412454"/>
              <a:ext cx="895350" cy="266699"/>
              <a:chOff x="0" y="190500"/>
              <a:chExt cx="3121925" cy="630082"/>
            </a:xfrm>
          </p:grpSpPr>
          <p:sp>
            <p:nvSpPr>
              <p:cNvPr id="33" name="矩形 2">
                <a:extLst>
                  <a:ext uri="{FF2B5EF4-FFF2-40B4-BE49-F238E27FC236}">
                    <a16:creationId xmlns:a16="http://schemas.microsoft.com/office/drawing/2014/main" id="{CBC01CAE-09DB-4D93-A924-87D5D6002FBC}"/>
                  </a:ext>
                </a:extLst>
              </p:cNvPr>
              <p:cNvSpPr/>
              <p:nvPr/>
            </p:nvSpPr>
            <p:spPr>
              <a:xfrm>
                <a:off x="0" y="190500"/>
                <a:ext cx="2857500" cy="268438"/>
              </a:xfrm>
              <a:custGeom>
                <a:gdLst>
                  <a:gd fmla="*/ 0 w 9463315" name="connsiteX0"/>
                  <a:gd fmla="*/ 0 h 889000" name="connsiteY0"/>
                  <a:gd fmla="*/ 9463315 w 9463315" name="connsiteX1"/>
                  <a:gd fmla="*/ 0 h 889000" name="connsiteY1"/>
                  <a:gd fmla="*/ 9196615 w 9463315" name="connsiteX2"/>
                  <a:gd fmla="*/ 889000 h 889000" name="connsiteY2"/>
                  <a:gd fmla="*/ 0 w 9463315" name="connsiteX3"/>
                  <a:gd fmla="*/ 889000 h 889000" name="connsiteY3"/>
                  <a:gd fmla="*/ 0 w 9463315" name="connsiteX4"/>
                  <a:gd fmla="*/ 0 h 889000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889000" w="9463315">
                    <a:moveTo>
                      <a:pt x="0" y="0"/>
                    </a:moveTo>
                    <a:lnTo>
                      <a:pt x="9463315" y="0"/>
                    </a:lnTo>
                    <a:lnTo>
                      <a:pt x="9196615" y="889000"/>
                    </a:lnTo>
                    <a:lnTo>
                      <a:pt x="0" y="88900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2140CC"/>
                  </a:gs>
                  <a:gs pos="56000">
                    <a:srgbClr val="63B0F1">
                      <a:alpha val="20000"/>
                    </a:srgb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矩形 2">
                <a:extLst>
                  <a:ext uri="{FF2B5EF4-FFF2-40B4-BE49-F238E27FC236}">
                    <a16:creationId xmlns:a16="http://schemas.microsoft.com/office/drawing/2014/main" id="{63146110-1500-4566-A290-A2E5C7B57C53}"/>
                  </a:ext>
                </a:extLst>
              </p:cNvPr>
              <p:cNvSpPr/>
              <p:nvPr/>
            </p:nvSpPr>
            <p:spPr>
              <a:xfrm>
                <a:off x="264425" y="552145"/>
                <a:ext cx="2857500" cy="268437"/>
              </a:xfrm>
              <a:custGeom>
                <a:gdLst>
                  <a:gd fmla="*/ 0 w 9463315" name="connsiteX0"/>
                  <a:gd fmla="*/ 0 h 889000" name="connsiteY0"/>
                  <a:gd fmla="*/ 9463315 w 9463315" name="connsiteX1"/>
                  <a:gd fmla="*/ 0 h 889000" name="connsiteY1"/>
                  <a:gd fmla="*/ 9196615 w 9463315" name="connsiteX2"/>
                  <a:gd fmla="*/ 889000 h 889000" name="connsiteY2"/>
                  <a:gd fmla="*/ 0 w 9463315" name="connsiteX3"/>
                  <a:gd fmla="*/ 889000 h 889000" name="connsiteY3"/>
                  <a:gd fmla="*/ 0 w 9463315" name="connsiteX4"/>
                  <a:gd fmla="*/ 0 h 889000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889000" w="9463315">
                    <a:moveTo>
                      <a:pt x="0" y="0"/>
                    </a:moveTo>
                    <a:lnTo>
                      <a:pt x="9463315" y="0"/>
                    </a:lnTo>
                    <a:lnTo>
                      <a:pt x="9196615" y="889000"/>
                    </a:lnTo>
                    <a:lnTo>
                      <a:pt x="0" y="88900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2140CC"/>
                  </a:gs>
                  <a:gs pos="56000">
                    <a:srgbClr val="63B0F1">
                      <a:alpha val="20000"/>
                    </a:srgb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95980736-6364-4628-BF5A-FDBB91DCA0C3}"/>
                </a:ext>
              </a:extLst>
            </p:cNvPr>
            <p:cNvSpPr txBox="1"/>
            <p:nvPr/>
          </p:nvSpPr>
          <p:spPr>
            <a:xfrm>
              <a:off x="3934007" y="253416"/>
              <a:ext cx="3752486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 sz="3200">
                  <a:cs typeface="+mn-ea"/>
                  <a:sym typeface="+mn-lt"/>
                </a:rPr>
                <a:t>管理应用案例</a:t>
              </a:r>
            </a:p>
          </p:txBody>
        </p:sp>
      </p:grpSp>
      <p:grpSp>
        <p:nvGrpSpPr>
          <p:cNvPr id="49" name="PA-组合 48">
            <a:extLst>
              <a:ext uri="{FF2B5EF4-FFF2-40B4-BE49-F238E27FC236}">
                <a16:creationId xmlns:a16="http://schemas.microsoft.com/office/drawing/2014/main" id="{626D6C0E-698C-45AE-AF6C-FC7C4047BAE9}"/>
              </a:ext>
            </a:extLst>
          </p:cNvPr>
          <p:cNvGrpSpPr/>
          <p:nvPr>
            <p:custDataLst>
              <p:tags r:id="rId16"/>
            </p:custDataLst>
          </p:nvPr>
        </p:nvGrpSpPr>
        <p:grpSpPr>
          <a:xfrm>
            <a:off x="1015256" y="4257665"/>
            <a:ext cx="10218663" cy="1027269"/>
            <a:chOff x="1015256" y="4257665"/>
            <a:chExt cx="10218663" cy="1027269"/>
          </a:xfrm>
        </p:grpSpPr>
        <p:sp>
          <p:nvSpPr>
            <p:cNvPr id="45" name="PA-文本框 44">
              <a:extLst>
                <a:ext uri="{FF2B5EF4-FFF2-40B4-BE49-F238E27FC236}">
                  <a16:creationId xmlns:a16="http://schemas.microsoft.com/office/drawing/2014/main" id="{76B7A721-3B9C-4296-BD3C-ABADB22C49B0}"/>
                </a:ext>
              </a:extLst>
            </p:cNvPr>
            <p:cNvSpPr txBox="1"/>
            <p:nvPr>
              <p:custDataLst>
                <p:tags r:id="rId17"/>
              </p:custDataLst>
            </p:nvPr>
          </p:nvSpPr>
          <p:spPr>
            <a:xfrm>
              <a:off x="1015256" y="4257665"/>
              <a:ext cx="2160000" cy="10515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altLang="en-US" lang="zh-CN" sz="1400">
                  <a:cs typeface="+mn-ea"/>
                  <a:sym typeface="+mn-lt"/>
                </a:rPr>
                <a:t>计量工作的核心是获得数据，评价数据，没有实测的和准确可靠的数据。</a:t>
              </a:r>
            </a:p>
          </p:txBody>
        </p:sp>
        <p:sp>
          <p:nvSpPr>
            <p:cNvPr id="46" name="PA-文本框 45">
              <a:extLst>
                <a:ext uri="{FF2B5EF4-FFF2-40B4-BE49-F238E27FC236}">
                  <a16:creationId xmlns:a16="http://schemas.microsoft.com/office/drawing/2014/main" id="{73F0085D-84C2-4090-A6F4-77E9779ECD8A}"/>
                </a:ext>
              </a:extLst>
            </p:cNvPr>
            <p:cNvSpPr txBox="1"/>
            <p:nvPr>
              <p:custDataLst>
                <p:tags r:id="rId18"/>
              </p:custDataLst>
            </p:nvPr>
          </p:nvSpPr>
          <p:spPr>
            <a:xfrm>
              <a:off x="3667307" y="4257665"/>
              <a:ext cx="2160000" cy="10515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altLang="en-US" lang="zh-CN" sz="1400">
                  <a:cs typeface="+mn-ea"/>
                  <a:sym typeface="+mn-lt"/>
                </a:rPr>
                <a:t>要通过建立和健全一套纵横连锁、互相协调的企业内部经济责任制体系。</a:t>
              </a:r>
            </a:p>
          </p:txBody>
        </p:sp>
        <p:sp>
          <p:nvSpPr>
            <p:cNvPr id="47" name="PA-文本框 46">
              <a:extLst>
                <a:ext uri="{FF2B5EF4-FFF2-40B4-BE49-F238E27FC236}">
                  <a16:creationId xmlns:a16="http://schemas.microsoft.com/office/drawing/2014/main" id="{27979BA2-BE73-4400-B0CA-41DD906CBCC5}"/>
                </a:ext>
              </a:extLst>
            </p:cNvPr>
            <p:cNvSpPr txBox="1"/>
            <p:nvPr>
              <p:custDataLst>
                <p:tags r:id="rId19"/>
              </p:custDataLst>
            </p:nvPr>
          </p:nvSpPr>
          <p:spPr>
            <a:xfrm>
              <a:off x="6370613" y="4257664"/>
              <a:ext cx="2160000" cy="13716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altLang="en-US" lang="zh-CN" sz="1400">
                  <a:cs typeface="+mn-ea"/>
                  <a:sym typeface="+mn-lt"/>
                </a:rPr>
                <a:t>信息工作就是指企业生产经营活动所需资料数据的收集、处理、传递、贮存等管理工作。</a:t>
              </a:r>
            </a:p>
          </p:txBody>
        </p:sp>
        <p:sp>
          <p:nvSpPr>
            <p:cNvPr id="48" name="PA-文本框 47">
              <a:extLst>
                <a:ext uri="{FF2B5EF4-FFF2-40B4-BE49-F238E27FC236}">
                  <a16:creationId xmlns:a16="http://schemas.microsoft.com/office/drawing/2014/main" id="{7732BEFF-AD4B-4000-9213-67E0D9BBECBA}"/>
                </a:ext>
              </a:extLst>
            </p:cNvPr>
            <p:cNvSpPr txBox="1"/>
            <p:nvPr>
              <p:custDataLst>
                <p:tags r:id="rId20"/>
              </p:custDataLst>
            </p:nvPr>
          </p:nvSpPr>
          <p:spPr>
            <a:xfrm>
              <a:off x="9073919" y="4257664"/>
              <a:ext cx="2160000" cy="7315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altLang="en-US" lang="zh-CN" sz="1400">
                  <a:cs typeface="+mn-ea"/>
                  <a:sym typeface="+mn-lt"/>
                </a:rPr>
                <a:t>大力做好提高职工的政治、文化和技术素质。</a:t>
              </a:r>
            </a:p>
          </p:txBody>
        </p:sp>
      </p:grpSp>
    </p:spTree>
    <p:custDataLst>
      <p:tags r:id="rId21"/>
    </p:custDataLst>
    <p:extLst>
      <p:ext uri="{BB962C8B-B14F-4D97-AF65-F5344CB8AC3E}">
        <p14:creationId val="4293820518"/>
      </p:ext>
    </p:extLst>
  </p:cSld>
  <p:clrMapOvr>
    <a:masterClrMapping/>
  </p:clrMapOvr>
  <mc:AlternateContent>
    <mc:Choice Requires="p14">
      <p:transition advTm="2000" p14:dur="1600" spd="slow">
        <p14:prism isInverted="1"/>
      </p:transition>
    </mc:Choice>
    <mc:Fallback>
      <p:transition advTm="2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2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" name="椭圆 17">
            <a:extLst>
              <a:ext uri="{FF2B5EF4-FFF2-40B4-BE49-F238E27FC236}">
                <a16:creationId xmlns:a16="http://schemas.microsoft.com/office/drawing/2014/main" id="{18ED3A51-2679-4353-B30F-E712547924E4}"/>
              </a:ext>
            </a:extLst>
          </p:cNvPr>
          <p:cNvSpPr/>
          <p:nvPr/>
        </p:nvSpPr>
        <p:spPr>
          <a:xfrm rot="9900000">
            <a:off x="9563250" y="4399613"/>
            <a:ext cx="1098306" cy="1098306"/>
          </a:xfrm>
          <a:prstGeom prst="ellipse">
            <a:avLst/>
          </a:prstGeom>
          <a:gradFill flip="none" rotWithShape="1">
            <a:gsLst>
              <a:gs pos="0">
                <a:srgbClr val="2140CC">
                  <a:alpha val="10000"/>
                </a:srgbClr>
              </a:gs>
              <a:gs pos="100000">
                <a:srgbClr val="63B0F1">
                  <a:alpha val="20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bg1"/>
              </a:solidFill>
            </a:endParaRPr>
          </a:p>
        </p:txBody>
      </p:sp>
      <p:sp>
        <p:nvSpPr>
          <p:cNvPr id="4" name="流程图: 手动输入 3">
            <a:extLst>
              <a:ext uri="{FF2B5EF4-FFF2-40B4-BE49-F238E27FC236}">
                <a16:creationId xmlns:a16="http://schemas.microsoft.com/office/drawing/2014/main" id="{19604FE6-A210-4AC7-916E-94D630CC8D36}"/>
              </a:ext>
            </a:extLst>
          </p:cNvPr>
          <p:cNvSpPr/>
          <p:nvPr/>
        </p:nvSpPr>
        <p:spPr>
          <a:xfrm flipV="1" rot="16200000">
            <a:off x="1298823" y="-1298823"/>
            <a:ext cx="6865669" cy="9463315"/>
          </a:xfrm>
          <a:prstGeom prst="flowChartManualInput">
            <a:avLst/>
          </a:prstGeom>
          <a:gradFill flip="none" rotWithShape="1">
            <a:gsLst>
              <a:gs pos="0">
                <a:srgbClr val="2140CC"/>
              </a:gs>
              <a:gs pos="100000">
                <a:srgbClr val="63B0F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bg1"/>
              </a:solidFill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8899072B-9052-4846-B9FE-6FEA1B135276}"/>
              </a:ext>
            </a:extLst>
          </p:cNvPr>
          <p:cNvSpPr/>
          <p:nvPr/>
        </p:nvSpPr>
        <p:spPr>
          <a:xfrm rot="9900000">
            <a:off x="531379" y="473236"/>
            <a:ext cx="1239888" cy="1239888"/>
          </a:xfrm>
          <a:prstGeom prst="ellipse">
            <a:avLst/>
          </a:prstGeom>
          <a:gradFill flip="none" rotWithShape="1">
            <a:gsLst>
              <a:gs pos="0">
                <a:srgbClr val="2140CC">
                  <a:alpha val="10000"/>
                </a:srgbClr>
              </a:gs>
              <a:gs pos="100000">
                <a:srgbClr val="63B0F1">
                  <a:alpha val="20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bg1"/>
              </a:solidFill>
            </a:endParaRP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E0D855EA-9506-457A-996E-3EB62A676C17}"/>
              </a:ext>
            </a:extLst>
          </p:cNvPr>
          <p:cNvSpPr/>
          <p:nvPr/>
        </p:nvSpPr>
        <p:spPr>
          <a:xfrm rot="9900000">
            <a:off x="-901203" y="4379820"/>
            <a:ext cx="2296464" cy="2296464"/>
          </a:xfrm>
          <a:prstGeom prst="ellipse">
            <a:avLst/>
          </a:prstGeom>
          <a:gradFill flip="none" rotWithShape="1">
            <a:gsLst>
              <a:gs pos="0">
                <a:srgbClr val="2140CC">
                  <a:alpha val="62000"/>
                </a:srgbClr>
              </a:gs>
              <a:gs pos="100000">
                <a:srgbClr val="63B0F1">
                  <a:alpha val="20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bg1"/>
              </a:solidFill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279DC291-6B8D-4AC0-AF19-44057CBE6BB0}"/>
              </a:ext>
            </a:extLst>
          </p:cNvPr>
          <p:cNvSpPr/>
          <p:nvPr/>
        </p:nvSpPr>
        <p:spPr>
          <a:xfrm rot="9900000">
            <a:off x="10899268" y="1274997"/>
            <a:ext cx="2866556" cy="2866556"/>
          </a:xfrm>
          <a:prstGeom prst="ellipse">
            <a:avLst/>
          </a:prstGeom>
          <a:gradFill flip="none" rotWithShape="1">
            <a:gsLst>
              <a:gs pos="0">
                <a:srgbClr val="2140CC">
                  <a:alpha val="10000"/>
                </a:srgbClr>
              </a:gs>
              <a:gs pos="100000">
                <a:srgbClr val="63B0F1">
                  <a:alpha val="20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bg1"/>
              </a:solidFill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2A6559D8-DE92-4462-88D2-2C2D11AA36A2}"/>
              </a:ext>
            </a:extLst>
          </p:cNvPr>
          <p:cNvSpPr/>
          <p:nvPr/>
        </p:nvSpPr>
        <p:spPr>
          <a:xfrm rot="9900000">
            <a:off x="10337880" y="854155"/>
            <a:ext cx="1666816" cy="1666816"/>
          </a:xfrm>
          <a:prstGeom prst="ellipse">
            <a:avLst/>
          </a:prstGeom>
          <a:gradFill flip="none" rotWithShape="1">
            <a:gsLst>
              <a:gs pos="0">
                <a:srgbClr val="2140CC">
                  <a:alpha val="10000"/>
                </a:srgbClr>
              </a:gs>
              <a:gs pos="100000">
                <a:srgbClr val="63B0F1">
                  <a:alpha val="20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bg1"/>
              </a:solidFill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E62652EB-CAC1-47AA-AC58-1A5F7CF52817}"/>
              </a:ext>
            </a:extLst>
          </p:cNvPr>
          <p:cNvGrpSpPr/>
          <p:nvPr/>
        </p:nvGrpSpPr>
        <p:grpSpPr>
          <a:xfrm flipH="1">
            <a:off x="-2" y="3867852"/>
            <a:ext cx="12206819" cy="2546434"/>
            <a:chOff x="-1" y="3100942"/>
            <a:chExt cx="12206819" cy="3547713"/>
          </a:xfrm>
        </p:grpSpPr>
        <p:sp>
          <p:nvSpPr>
            <p:cNvPr id="8" name="梯形 7">
              <a:extLst>
                <a:ext uri="{FF2B5EF4-FFF2-40B4-BE49-F238E27FC236}">
                  <a16:creationId xmlns:a16="http://schemas.microsoft.com/office/drawing/2014/main" id="{627CF9CB-F60D-4378-A3FB-F3DB1012FA39}"/>
                </a:ext>
              </a:extLst>
            </p:cNvPr>
            <p:cNvSpPr/>
            <p:nvPr/>
          </p:nvSpPr>
          <p:spPr>
            <a:xfrm rot="5400000">
              <a:off x="4493581" y="-1064581"/>
              <a:ext cx="3219654" cy="12206818"/>
            </a:xfrm>
            <a:custGeom>
              <a:gdLst>
                <a:gd fmla="*/ 0 w 3219654" name="connsiteX0"/>
                <a:gd fmla="*/ 12461517 h 12461517" name="connsiteY0"/>
                <a:gd fmla="*/ 2016230 w 3219654" name="connsiteX1"/>
                <a:gd fmla="*/ 15124 h 12461517" name="connsiteY1"/>
                <a:gd fmla="*/ 2582290 w 3219654" name="connsiteX2"/>
                <a:gd fmla="*/ 0 h 12461517" name="connsiteY2"/>
                <a:gd fmla="*/ 3219654 w 3219654" name="connsiteX3"/>
                <a:gd fmla="*/ 12461517 h 12461517" name="connsiteY3"/>
                <a:gd fmla="*/ 0 w 3219654" name="connsiteX4"/>
                <a:gd fmla="*/ 12461517 h 12461517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2461517" w="3219654">
                  <a:moveTo>
                    <a:pt x="0" y="12461517"/>
                  </a:moveTo>
                  <a:lnTo>
                    <a:pt x="2016230" y="15124"/>
                  </a:lnTo>
                  <a:lnTo>
                    <a:pt x="2582290" y="0"/>
                  </a:lnTo>
                  <a:lnTo>
                    <a:pt x="3219654" y="12461517"/>
                  </a:lnTo>
                  <a:lnTo>
                    <a:pt x="0" y="12461517"/>
                  </a:lnTo>
                  <a:close/>
                </a:path>
              </a:pathLst>
            </a:custGeom>
            <a:gradFill>
              <a:gsLst>
                <a:gs pos="0">
                  <a:srgbClr val="FBCD5D"/>
                </a:gs>
                <a:gs pos="100000">
                  <a:srgbClr val="FFD768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0" name="梯形 7">
              <a:extLst>
                <a:ext uri="{FF2B5EF4-FFF2-40B4-BE49-F238E27FC236}">
                  <a16:creationId xmlns:a16="http://schemas.microsoft.com/office/drawing/2014/main" id="{C43DB5E6-A672-4210-AC72-834DE3745884}"/>
                </a:ext>
              </a:extLst>
            </p:cNvPr>
            <p:cNvSpPr/>
            <p:nvPr/>
          </p:nvSpPr>
          <p:spPr>
            <a:xfrm rot="5400000">
              <a:off x="4493582" y="-1392640"/>
              <a:ext cx="3219654" cy="12206818"/>
            </a:xfrm>
            <a:custGeom>
              <a:gdLst>
                <a:gd fmla="*/ 0 w 3219654" name="connsiteX0"/>
                <a:gd fmla="*/ 12461517 h 12461517" name="connsiteY0"/>
                <a:gd fmla="*/ 2016230 w 3219654" name="connsiteX1"/>
                <a:gd fmla="*/ 15124 h 12461517" name="connsiteY1"/>
                <a:gd fmla="*/ 2582290 w 3219654" name="connsiteX2"/>
                <a:gd fmla="*/ 0 h 12461517" name="connsiteY2"/>
                <a:gd fmla="*/ 3219654 w 3219654" name="connsiteX3"/>
                <a:gd fmla="*/ 12461517 h 12461517" name="connsiteY3"/>
                <a:gd fmla="*/ 0 w 3219654" name="connsiteX4"/>
                <a:gd fmla="*/ 12461517 h 12461517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2461517" w="3219654">
                  <a:moveTo>
                    <a:pt x="0" y="12461517"/>
                  </a:moveTo>
                  <a:lnTo>
                    <a:pt x="2016230" y="15124"/>
                  </a:lnTo>
                  <a:lnTo>
                    <a:pt x="2582290" y="0"/>
                  </a:lnTo>
                  <a:lnTo>
                    <a:pt x="3219654" y="12461517"/>
                  </a:lnTo>
                  <a:lnTo>
                    <a:pt x="0" y="12461517"/>
                  </a:lnTo>
                  <a:close/>
                </a:path>
              </a:pathLst>
            </a:custGeom>
            <a:gradFill>
              <a:gsLst>
                <a:gs pos="0">
                  <a:srgbClr val="FBCD5D">
                    <a:alpha val="82000"/>
                  </a:srgbClr>
                </a:gs>
                <a:gs pos="100000">
                  <a:srgbClr val="FFD768">
                    <a:alpha val="20000"/>
                  </a:srgbClr>
                </a:gs>
              </a:gsLst>
              <a:lin ang="18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16" name="椭圆 15">
            <a:extLst>
              <a:ext uri="{FF2B5EF4-FFF2-40B4-BE49-F238E27FC236}">
                <a16:creationId xmlns:a16="http://schemas.microsoft.com/office/drawing/2014/main" id="{7C250081-59A0-401E-876A-21A75F6BD86B}"/>
              </a:ext>
            </a:extLst>
          </p:cNvPr>
          <p:cNvSpPr/>
          <p:nvPr/>
        </p:nvSpPr>
        <p:spPr>
          <a:xfrm rot="9900000">
            <a:off x="7163408" y="505634"/>
            <a:ext cx="767475" cy="767475"/>
          </a:xfrm>
          <a:prstGeom prst="ellipse">
            <a:avLst/>
          </a:prstGeom>
          <a:gradFill flip="none" rotWithShape="1">
            <a:gsLst>
              <a:gs pos="0">
                <a:srgbClr val="63B0F1"/>
              </a:gs>
              <a:gs pos="100000">
                <a:srgbClr val="A7D3F7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bg1"/>
              </a:solidFill>
            </a:endParaRPr>
          </a:p>
        </p:txBody>
      </p:sp>
      <p:sp>
        <p:nvSpPr>
          <p:cNvPr id="20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67DBAA5E-EBA2-43C6-A653-0FF2D2C19F0E}"/>
              </a:ext>
            </a:extLst>
          </p:cNvPr>
          <p:cNvSpPr txBox="1"/>
          <p:nvPr/>
        </p:nvSpPr>
        <p:spPr>
          <a:xfrm>
            <a:off x="2019061" y="4082470"/>
            <a:ext cx="3654728" cy="45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bIns="0" lIns="0" rIns="0" tIns="0" wrap="square">
            <a:spAutoFit/>
          </a:bodyPr>
          <a:lstStyle/>
          <a:p>
            <a:pPr algn="ctr" defTabSz="412750" hangingPunct="0">
              <a:defRPr b="0" sz="200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kern="0" sz="100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 frictionless chains. Dramatically customize empowered networks rather than goal-opportunities. </a:t>
            </a:r>
          </a:p>
        </p:txBody>
      </p:sp>
      <p:pic>
        <p:nvPicPr>
          <p:cNvPr id="11" name="图形 10">
            <a:extLst>
              <a:ext uri="{FF2B5EF4-FFF2-40B4-BE49-F238E27FC236}">
                <a16:creationId xmlns:a16="http://schemas.microsoft.com/office/drawing/2014/main" id="{7388763C-79E7-4A72-A7B5-318041864A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6582526" y="977800"/>
            <a:ext cx="5035812" cy="5035812"/>
          </a:xfrm>
          <a:prstGeom prst="rect">
            <a:avLst/>
          </a:prstGeom>
          <a:effectLst>
            <a:outerShdw algn="tr" blurRad="50800" dir="8100000" dist="38100" rotWithShape="0">
              <a:prstClr val="black">
                <a:alpha val="40000"/>
              </a:prstClr>
            </a:outerShdw>
          </a:effectLst>
        </p:spPr>
      </p:pic>
      <p:grpSp>
        <p:nvGrpSpPr>
          <p:cNvPr id="40" name="组合 39">
            <a:extLst>
              <a:ext uri="{FF2B5EF4-FFF2-40B4-BE49-F238E27FC236}">
                <a16:creationId xmlns:a16="http://schemas.microsoft.com/office/drawing/2014/main" id="{23D1E86C-EFBF-4BFE-9895-D72AD598DF4D}"/>
              </a:ext>
            </a:extLst>
          </p:cNvPr>
          <p:cNvGrpSpPr/>
          <p:nvPr/>
        </p:nvGrpSpPr>
        <p:grpSpPr>
          <a:xfrm>
            <a:off x="1147989" y="990600"/>
            <a:ext cx="5914828" cy="2877252"/>
            <a:chOff x="3235406" y="3362232"/>
            <a:chExt cx="2727075" cy="1326578"/>
          </a:xfrm>
        </p:grpSpPr>
        <p:sp>
          <p:nvSpPr>
            <p:cNvPr id="48" name="文本框 47">
              <a:extLst>
                <a:ext uri="{FF2B5EF4-FFF2-40B4-BE49-F238E27FC236}">
                  <a16:creationId xmlns:a16="http://schemas.microsoft.com/office/drawing/2014/main" id="{7EB3AB2D-D9BB-4CE4-9FE1-07FC7B6E0E0D}"/>
                </a:ext>
              </a:extLst>
            </p:cNvPr>
            <p:cNvSpPr txBox="1"/>
            <p:nvPr/>
          </p:nvSpPr>
          <p:spPr>
            <a:xfrm>
              <a:off x="3235406" y="4177960"/>
              <a:ext cx="2727075" cy="505909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z="6600">
                  <a:solidFill>
                    <a:schemeClr val="bg1"/>
                  </a:solidFill>
                  <a:cs typeface="+mn-ea"/>
                  <a:sym typeface="+mn-lt"/>
                </a:rPr>
                <a:t>企业管理意义</a:t>
              </a:r>
            </a:p>
          </p:txBody>
        </p:sp>
        <p:grpSp>
          <p:nvGrpSpPr>
            <p:cNvPr id="50" name="组合 49">
              <a:extLst>
                <a:ext uri="{FF2B5EF4-FFF2-40B4-BE49-F238E27FC236}">
                  <a16:creationId xmlns:a16="http://schemas.microsoft.com/office/drawing/2014/main" id="{7D842594-C51B-4110-BC7B-FF83C40D9C8D}"/>
                </a:ext>
              </a:extLst>
            </p:cNvPr>
            <p:cNvGrpSpPr/>
            <p:nvPr/>
          </p:nvGrpSpPr>
          <p:grpSpPr>
            <a:xfrm>
              <a:off x="3980468" y="3362232"/>
              <a:ext cx="1030332" cy="739428"/>
              <a:chOff x="3959010" y="3298120"/>
              <a:chExt cx="1030332" cy="739428"/>
            </a:xfrm>
          </p:grpSpPr>
          <p:sp>
            <p:nvSpPr>
              <p:cNvPr id="51" name="椭圆 50">
                <a:extLst>
                  <a:ext uri="{FF2B5EF4-FFF2-40B4-BE49-F238E27FC236}">
                    <a16:creationId xmlns:a16="http://schemas.microsoft.com/office/drawing/2014/main" id="{CE03E61A-BDA9-46C9-948C-0C95124DDFB2}"/>
                  </a:ext>
                </a:extLst>
              </p:cNvPr>
              <p:cNvSpPr/>
              <p:nvPr/>
            </p:nvSpPr>
            <p:spPr>
              <a:xfrm rot="9900000">
                <a:off x="4097051" y="3298120"/>
                <a:ext cx="739428" cy="739428"/>
              </a:xfrm>
              <a:prstGeom prst="ellipse">
                <a:avLst/>
              </a:prstGeom>
              <a:gradFill flip="none" rotWithShape="1">
                <a:gsLst>
                  <a:gs pos="0">
                    <a:srgbClr val="63B0F1"/>
                  </a:gs>
                  <a:gs pos="100000">
                    <a:srgbClr val="A7D3F7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4400">
                  <a:solidFill>
                    <a:schemeClr val="bg1"/>
                  </a:solidFill>
                </a:endParaRPr>
              </a:p>
            </p:txBody>
          </p:sp>
          <p:sp>
            <p:nvSpPr>
              <p:cNvPr id="55" name="文本框 54">
                <a:extLst>
                  <a:ext uri="{FF2B5EF4-FFF2-40B4-BE49-F238E27FC236}">
                    <a16:creationId xmlns:a16="http://schemas.microsoft.com/office/drawing/2014/main" id="{FDA8AA54-1C2C-46F9-93CA-D79F19B48360}"/>
                  </a:ext>
                </a:extLst>
              </p:cNvPr>
              <p:cNvSpPr txBox="1"/>
              <p:nvPr/>
            </p:nvSpPr>
            <p:spPr>
              <a:xfrm>
                <a:off x="3959010" y="3414790"/>
                <a:ext cx="1030332" cy="504967"/>
              </a:xfrm>
              <a:prstGeom prst="rect">
                <a:avLst/>
              </a:prstGeom>
              <a:noFill/>
            </p:spPr>
            <p:txBody>
              <a:bodyPr wrap="square">
                <a:noAutofit/>
              </a:bodyPr>
              <a:lstStyle/>
              <a:p>
                <a:pPr algn="ctr"/>
                <a:r>
                  <a:rPr altLang="zh-CN" b="1" lang="en-US" sz="7200">
                    <a:solidFill>
                      <a:schemeClr val="bg1"/>
                    </a:solidFill>
                    <a:cs typeface="+mn-ea"/>
                    <a:sym typeface="+mn-lt"/>
                  </a:rPr>
                  <a:t>04</a:t>
                </a:r>
              </a:p>
            </p:txBody>
          </p:sp>
        </p:grpSp>
      </p:grpSp>
    </p:spTree>
    <p:extLst>
      <p:ext uri="{BB962C8B-B14F-4D97-AF65-F5344CB8AC3E}">
        <p14:creationId val="44473022"/>
      </p:ext>
    </p:extLst>
  </p:cSld>
  <p:clrMapOvr>
    <a:masterClrMapping/>
  </p:clrMapOvr>
  <mc:AlternateContent>
    <mc:Choice Requires="p15">
      <p:transition advTm="2000" p14:dur="1250" spd="slow">
        <p15:prstTrans prst="airplane"/>
      </p:transition>
    </mc:Choice>
    <mc:Fallback>
      <p:transition advTm="2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4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2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44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49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1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2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54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56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8"/>
      <p:bldP grpId="0" spid="4"/>
      <p:bldP grpId="0" spid="12"/>
      <p:bldP grpId="0" spid="14"/>
      <p:bldP grpId="0" spid="5"/>
      <p:bldP grpId="0" spid="7"/>
      <p:bldP grpId="0" spid="16"/>
      <p:bldP grpId="0" spid="20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6" name="PA-文本框 35">
            <a:extLst>
              <a:ext uri="{FF2B5EF4-FFF2-40B4-BE49-F238E27FC236}">
                <a16:creationId xmlns:a16="http://schemas.microsoft.com/office/drawing/2014/main" id="{964B27D4-EDEF-47A8-B358-F03ED1ED9851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554750" y="1533753"/>
            <a:ext cx="7082501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>
                <a:cs typeface="+mn-ea"/>
                <a:sym typeface="+mn-lt"/>
              </a:rPr>
              <a:t>项目是人们通过努力，运用新的方法，将人力的、材料的和财务的资源组织起来，在给定的费用和时间约束规范内，完成一项独立的、一次性的工作任务。</a:t>
            </a:r>
          </a:p>
        </p:txBody>
      </p:sp>
      <p:grpSp>
        <p:nvGrpSpPr>
          <p:cNvPr id="2" name="PA-组合 1">
            <a:extLst>
              <a:ext uri="{FF2B5EF4-FFF2-40B4-BE49-F238E27FC236}">
                <a16:creationId xmlns:a16="http://schemas.microsoft.com/office/drawing/2014/main" id="{33376054-1178-40E4-B30F-75C326456A93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1917700" y="2737367"/>
            <a:ext cx="8376379" cy="3626217"/>
            <a:chOff x="1917700" y="1360036"/>
            <a:chExt cx="8376379" cy="3626217"/>
          </a:xfrm>
        </p:grpSpPr>
        <p:sp>
          <p:nvSpPr>
            <p:cNvPr id="33" name="PA-文本框 32">
              <a:extLst>
                <a:ext uri="{FF2B5EF4-FFF2-40B4-BE49-F238E27FC236}">
                  <a16:creationId xmlns:a16="http://schemas.microsoft.com/office/drawing/2014/main" id="{9FBE6F9F-0909-4FA3-9559-26793E5730CC}"/>
                </a:ext>
              </a:extLst>
            </p:cNvPr>
            <p:cNvSpPr txBox="1"/>
            <p:nvPr>
              <p:custDataLst>
                <p:tags r:id="rId4"/>
              </p:custDataLst>
            </p:nvPr>
          </p:nvSpPr>
          <p:spPr>
            <a:xfrm>
              <a:off x="2784778" y="4386090"/>
              <a:ext cx="1198974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altLang="en-US" b="1" lang="zh-CN" sz="2400">
                  <a:cs typeface="+mn-ea"/>
                  <a:sym typeface="+mn-lt"/>
                </a:rPr>
                <a:t>临时性</a:t>
              </a:r>
            </a:p>
          </p:txBody>
        </p:sp>
        <p:sp>
          <p:nvSpPr>
            <p:cNvPr id="34" name="PA-文本框 33">
              <a:extLst>
                <a:ext uri="{FF2B5EF4-FFF2-40B4-BE49-F238E27FC236}">
                  <a16:creationId xmlns:a16="http://schemas.microsoft.com/office/drawing/2014/main" id="{ABA4A54A-1717-4C28-B9A9-0953A4519F48}"/>
                </a:ext>
              </a:extLst>
            </p:cNvPr>
            <p:cNvSpPr txBox="1"/>
            <p:nvPr>
              <p:custDataLst>
                <p:tags r:id="rId5"/>
              </p:custDataLst>
            </p:nvPr>
          </p:nvSpPr>
          <p:spPr>
            <a:xfrm>
              <a:off x="5532748" y="4386090"/>
              <a:ext cx="1198974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altLang="en-US" b="1" lang="zh-CN" sz="2400">
                  <a:cs typeface="+mn-ea"/>
                  <a:sym typeface="+mn-lt"/>
                </a:rPr>
                <a:t>唯一性</a:t>
              </a:r>
            </a:p>
          </p:txBody>
        </p:sp>
        <p:sp>
          <p:nvSpPr>
            <p:cNvPr id="35" name="PA-文本框 34">
              <a:extLst>
                <a:ext uri="{FF2B5EF4-FFF2-40B4-BE49-F238E27FC236}">
                  <a16:creationId xmlns:a16="http://schemas.microsoft.com/office/drawing/2014/main" id="{86671F1F-BB75-483A-B6F3-C811B3CA99AD}"/>
                </a:ext>
              </a:extLst>
            </p:cNvPr>
            <p:cNvSpPr txBox="1"/>
            <p:nvPr>
              <p:custDataLst>
                <p:tags r:id="rId6"/>
              </p:custDataLst>
            </p:nvPr>
          </p:nvSpPr>
          <p:spPr>
            <a:xfrm>
              <a:off x="8280716" y="4386090"/>
              <a:ext cx="1198974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altLang="en-US" b="1" lang="zh-CN" sz="2400">
                  <a:cs typeface="+mn-ea"/>
                  <a:sym typeface="+mn-lt"/>
                </a:rPr>
                <a:t>导向性</a:t>
              </a:r>
            </a:p>
          </p:txBody>
        </p:sp>
        <p:grpSp>
          <p:nvGrpSpPr>
            <p:cNvPr id="41" name="îṧ1îdè">
              <a:extLst>
                <a:ext uri="{FF2B5EF4-FFF2-40B4-BE49-F238E27FC236}">
                  <a16:creationId xmlns:a16="http://schemas.microsoft.com/office/drawing/2014/main" id="{18488446-2096-4C9E-9861-DE0D9331E0EF}"/>
                </a:ext>
              </a:extLst>
            </p:cNvPr>
            <p:cNvGrpSpPr/>
            <p:nvPr/>
          </p:nvGrpSpPr>
          <p:grpSpPr>
            <a:xfrm>
              <a:off x="1917700" y="1360036"/>
              <a:ext cx="8376379" cy="2827747"/>
              <a:chOff x="1917700" y="2438908"/>
              <a:chExt cx="8376379" cy="2827747"/>
            </a:xfrm>
          </p:grpSpPr>
          <p:sp>
            <p:nvSpPr>
              <p:cNvPr id="42" name="PA-îšḷídé">
                <a:extLst>
                  <a:ext uri="{FF2B5EF4-FFF2-40B4-BE49-F238E27FC236}">
                    <a16:creationId xmlns:a16="http://schemas.microsoft.com/office/drawing/2014/main" id="{D2362DDA-3370-4559-90B8-A77E8F8D0024}"/>
                  </a:ext>
                </a:extLst>
              </p:cNvPr>
              <p:cNvSpPr/>
              <p:nvPr>
                <p:custDataLst>
                  <p:tags r:id="rId7"/>
                </p:custDataLst>
              </p:nvPr>
            </p:nvSpPr>
            <p:spPr>
              <a:xfrm flipH="1">
                <a:off x="7934566" y="2907142"/>
                <a:ext cx="1891278" cy="1891278"/>
              </a:xfrm>
              <a:prstGeom prst="ellipse">
                <a:avLst/>
              </a:prstGeom>
              <a:noFill/>
              <a:ln cap="rnd" w="38100">
                <a:solidFill>
                  <a:schemeClr val="bg1">
                    <a:lumMod val="75000"/>
                  </a:schemeClr>
                </a:solidFill>
                <a:prstDash val="sysDot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lIns="91440" numCol="1" rIns="91440" rot="0" rtlCol="0" spcCol="0" spcFirstLastPara="0" tIns="45720" vert="horz" wrap="square">
                <a:prstTxWarp prst="textNoShape">
                  <a:avLst/>
                </a:prstTxWarp>
                <a:normAutofit/>
              </a:bodyPr>
              <a:lstStyle/>
              <a:p>
                <a:pPr algn="ctr" defTabSz="914354"/>
                <a:endParaRPr altLang="en-US" b="1" lang="zh-CN" sz="2000">
                  <a:solidFill>
                    <a:schemeClr val="bg1"/>
                  </a:solidFill>
                </a:endParaRPr>
              </a:p>
            </p:txBody>
          </p:sp>
          <p:sp>
            <p:nvSpPr>
              <p:cNvPr id="43" name="PA-ïṧļiďe">
                <a:extLst>
                  <a:ext uri="{FF2B5EF4-FFF2-40B4-BE49-F238E27FC236}">
                    <a16:creationId xmlns:a16="http://schemas.microsoft.com/office/drawing/2014/main" id="{9A2E9E07-9F41-4080-A64D-3F34B0C33D88}"/>
                  </a:ext>
                </a:extLst>
              </p:cNvPr>
              <p:cNvSpPr/>
              <p:nvPr>
                <p:custDataLst>
                  <p:tags r:id="rId8"/>
                </p:custDataLst>
              </p:nvPr>
            </p:nvSpPr>
            <p:spPr>
              <a:xfrm>
                <a:off x="7466332" y="2438908"/>
                <a:ext cx="2827747" cy="2827747"/>
              </a:xfrm>
              <a:prstGeom prst="arc">
                <a:avLst>
                  <a:gd fmla="val 13583923" name="adj1"/>
                  <a:gd fmla="val 10135895" name="adj2"/>
                </a:avLst>
              </a:prstGeom>
              <a:ln cap="rnd" w="50800">
                <a:solidFill>
                  <a:schemeClr val="accent1"/>
                </a:solidFill>
                <a:round/>
                <a:headEnd type="triangle"/>
                <a:tailEnd len="med" type="none" w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5" name="PA-i$líḍé">
                <a:extLst>
                  <a:ext uri="{FF2B5EF4-FFF2-40B4-BE49-F238E27FC236}">
                    <a16:creationId xmlns:a16="http://schemas.microsoft.com/office/drawing/2014/main" id="{D9153D62-C2BB-412B-9D20-564A9775239C}"/>
                  </a:ext>
                </a:extLst>
              </p:cNvPr>
              <p:cNvSpPr/>
              <p:nvPr>
                <p:custDataLst>
                  <p:tags r:id="rId9"/>
                </p:custDataLst>
              </p:nvPr>
            </p:nvSpPr>
            <p:spPr>
              <a:xfrm>
                <a:off x="2385935" y="2907143"/>
                <a:ext cx="1891277" cy="1891278"/>
              </a:xfrm>
              <a:prstGeom prst="ellipse">
                <a:avLst/>
              </a:prstGeom>
              <a:noFill/>
              <a:ln cap="rnd" w="38100">
                <a:solidFill>
                  <a:schemeClr val="bg1">
                    <a:lumMod val="75000"/>
                  </a:schemeClr>
                </a:solidFill>
                <a:prstDash val="sysDot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lIns="91440" numCol="1" rIns="91440" rot="0" rtlCol="0" spcCol="0" spcFirstLastPara="0" tIns="45720" vert="horz" wrap="square">
                <a:prstTxWarp prst="textNoShape">
                  <a:avLst/>
                </a:prstTxWarp>
                <a:normAutofit/>
              </a:bodyPr>
              <a:lstStyle/>
              <a:p>
                <a:pPr algn="ctr" defTabSz="914354"/>
                <a:endParaRPr altLang="en-US" b="1" lang="zh-CN" sz="2000">
                  <a:solidFill>
                    <a:schemeClr val="bg1"/>
                  </a:solidFill>
                </a:endParaRPr>
              </a:p>
            </p:txBody>
          </p:sp>
          <p:sp>
            <p:nvSpPr>
              <p:cNvPr id="46" name="PA-iṧḻíḑe">
                <a:extLst>
                  <a:ext uri="{FF2B5EF4-FFF2-40B4-BE49-F238E27FC236}">
                    <a16:creationId xmlns:a16="http://schemas.microsoft.com/office/drawing/2014/main" id="{4797B1C7-4298-4616-8246-B380604DEC53}"/>
                  </a:ext>
                </a:extLst>
              </p:cNvPr>
              <p:cNvSpPr/>
              <p:nvPr>
                <p:custDataLst>
                  <p:tags r:id="rId10"/>
                </p:custDataLst>
              </p:nvPr>
            </p:nvSpPr>
            <p:spPr>
              <a:xfrm>
                <a:off x="1917700" y="2438908"/>
                <a:ext cx="2827747" cy="2827747"/>
              </a:xfrm>
              <a:prstGeom prst="arc">
                <a:avLst>
                  <a:gd fmla="val 748872" name="adj1"/>
                  <a:gd fmla="val 18595275" name="adj2"/>
                </a:avLst>
              </a:prstGeom>
              <a:ln cap="rnd" w="50800">
                <a:solidFill>
                  <a:schemeClr val="accent1"/>
                </a:solidFill>
                <a:round/>
                <a:tailEnd len="med" type="triangle" w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7" name="PA-î$ľíḑe">
                <a:extLst>
                  <a:ext uri="{FF2B5EF4-FFF2-40B4-BE49-F238E27FC236}">
                    <a16:creationId xmlns:a16="http://schemas.microsoft.com/office/drawing/2014/main" id="{65919C95-D406-47D6-8A18-EC50D9CEC560}"/>
                  </a:ext>
                </a:extLst>
              </p:cNvPr>
              <p:cNvSpPr/>
              <p:nvPr>
                <p:custDataLst>
                  <p:tags r:id="rId11"/>
                </p:custDataLst>
              </p:nvPr>
            </p:nvSpPr>
            <p:spPr>
              <a:xfrm>
                <a:off x="5150362" y="2907142"/>
                <a:ext cx="1891277" cy="1891278"/>
              </a:xfrm>
              <a:prstGeom prst="ellipse">
                <a:avLst/>
              </a:prstGeom>
              <a:noFill/>
              <a:ln cap="rnd" w="38100">
                <a:solidFill>
                  <a:schemeClr val="bg1">
                    <a:lumMod val="75000"/>
                  </a:schemeClr>
                </a:solidFill>
                <a:prstDash val="sysDot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lIns="91440" numCol="1" rIns="91440" rot="0" rtlCol="0" spcCol="0" spcFirstLastPara="0" tIns="45720" vert="horz" wrap="square">
                <a:prstTxWarp prst="textNoShape">
                  <a:avLst/>
                </a:prstTxWarp>
                <a:normAutofit/>
              </a:bodyPr>
              <a:lstStyle/>
              <a:p>
                <a:pPr algn="ctr" defTabSz="914354"/>
                <a:endParaRPr altLang="en-US" b="1" lang="zh-CN" sz="2000">
                  <a:solidFill>
                    <a:schemeClr val="bg1"/>
                  </a:solidFill>
                </a:endParaRPr>
              </a:p>
            </p:txBody>
          </p:sp>
          <p:sp>
            <p:nvSpPr>
              <p:cNvPr id="48" name="PA-ïṥľiḋê">
                <a:extLst>
                  <a:ext uri="{FF2B5EF4-FFF2-40B4-BE49-F238E27FC236}">
                    <a16:creationId xmlns:a16="http://schemas.microsoft.com/office/drawing/2014/main" id="{9E64BCB9-B084-43AB-816B-A864F7066F74}"/>
                  </a:ext>
                </a:extLst>
              </p:cNvPr>
              <p:cNvSpPr/>
              <p:nvPr>
                <p:custDataLst>
                  <p:tags r:id="rId12"/>
                </p:custDataLst>
              </p:nvPr>
            </p:nvSpPr>
            <p:spPr>
              <a:xfrm>
                <a:off x="4682127" y="2438908"/>
                <a:ext cx="2827747" cy="2827747"/>
              </a:xfrm>
              <a:prstGeom prst="ellipse">
                <a:avLst/>
              </a:prstGeom>
              <a:noFill/>
              <a:ln cap="rnd" w="50800">
                <a:solidFill>
                  <a:schemeClr val="accent1"/>
                </a:solidFill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lIns="91440" numCol="1" rIns="91440" rot="0" rtlCol="0" spcCol="0" spcFirstLastPara="0" tIns="45720" vert="horz" wrap="square">
                <a:prstTxWarp prst="textNoShape">
                  <a:avLst/>
                </a:prstTxWarp>
                <a:normAutofit/>
              </a:bodyPr>
              <a:lstStyle/>
              <a:p>
                <a:pPr algn="ctr" defTabSz="914354"/>
                <a:endParaRPr altLang="en-US" b="1" lang="zh-CN" sz="2000">
                  <a:solidFill>
                    <a:schemeClr val="bg1"/>
                  </a:solidFill>
                </a:endParaRPr>
              </a:p>
            </p:txBody>
          </p:sp>
          <p:sp>
            <p:nvSpPr>
              <p:cNvPr id="52" name="PA-í$1íďé">
                <a:extLst>
                  <a:ext uri="{FF2B5EF4-FFF2-40B4-BE49-F238E27FC236}">
                    <a16:creationId xmlns:a16="http://schemas.microsoft.com/office/drawing/2014/main" id="{E1062F1B-4F13-4175-8A7B-1EAAD3D80855}"/>
                  </a:ext>
                </a:extLst>
              </p:cNvPr>
              <p:cNvSpPr/>
              <p:nvPr>
                <p:custDataLst>
                  <p:tags r:id="rId13"/>
                </p:custDataLst>
              </p:nvPr>
            </p:nvSpPr>
            <p:spPr>
              <a:xfrm>
                <a:off x="3119998" y="3595211"/>
                <a:ext cx="423151" cy="515142"/>
              </a:xfrm>
              <a:custGeom>
                <a:gdLst>
                  <a:gd fmla="*/ 284197 w 438150" name="connsiteX0"/>
                  <a:gd fmla="*/ 621 h 533400" name="connsiteY0"/>
                  <a:gd fmla="*/ 286102 w 438150" name="connsiteX1"/>
                  <a:gd fmla="*/ 621 h 533400" name="connsiteY1"/>
                  <a:gd fmla="*/ 286102 w 438150" name="connsiteX2"/>
                  <a:gd fmla="*/ 124446 h 533400" name="connsiteY2"/>
                  <a:gd fmla="*/ 286102 w 438150" name="connsiteX3"/>
                  <a:gd fmla="*/ 126351 h 533400" name="connsiteY3"/>
                  <a:gd fmla="*/ 314677 w 438150" name="connsiteX4"/>
                  <a:gd fmla="*/ 153021 h 533400" name="connsiteY4"/>
                  <a:gd fmla="*/ 314677 w 438150" name="connsiteX5"/>
                  <a:gd fmla="*/ 153021 h 533400" name="connsiteY5"/>
                  <a:gd fmla="*/ 438502 w 438150" name="connsiteX6"/>
                  <a:gd fmla="*/ 153021 h 533400" name="connsiteY6"/>
                  <a:gd fmla="*/ 438502 w 438150" name="connsiteX7"/>
                  <a:gd fmla="*/ 154926 h 533400" name="connsiteY7"/>
                  <a:gd fmla="*/ 438502 w 438150" name="connsiteX8"/>
                  <a:gd fmla="*/ 505446 h 533400" name="connsiteY8"/>
                  <a:gd fmla="*/ 409927 w 438150" name="connsiteX9"/>
                  <a:gd fmla="*/ 534021 h 533400" name="connsiteY9"/>
                  <a:gd fmla="*/ 28927 w 438150" name="connsiteX10"/>
                  <a:gd fmla="*/ 534021 h 533400" name="connsiteY10"/>
                  <a:gd fmla="*/ 352 w 438150" name="connsiteX11"/>
                  <a:gd fmla="*/ 505446 h 533400" name="connsiteY11"/>
                  <a:gd fmla="*/ 352 w 438150" name="connsiteX12"/>
                  <a:gd fmla="*/ 29196 h 533400" name="connsiteY12"/>
                  <a:gd fmla="*/ 28927 w 438150" name="connsiteX13"/>
                  <a:gd fmla="*/ 621 h 533400" name="connsiteY13"/>
                  <a:gd fmla="*/ 284197 w 438150" name="connsiteX14"/>
                  <a:gd fmla="*/ 621 h 533400" name="connsiteY14"/>
                  <a:gd fmla="*/ 248002 w 438150" name="connsiteX15"/>
                  <a:gd fmla="*/ 200646 h 533400" name="connsiteY15"/>
                  <a:gd fmla="*/ 152752 w 438150" name="connsiteX16"/>
                  <a:gd fmla="*/ 200646 h 533400" name="connsiteY16"/>
                  <a:gd fmla="*/ 152752 w 438150" name="connsiteX17"/>
                  <a:gd fmla="*/ 410196 h 533400" name="connsiteY17"/>
                  <a:gd fmla="*/ 171802 w 438150" name="connsiteX18"/>
                  <a:gd fmla="*/ 410196 h 533400" name="connsiteY18"/>
                  <a:gd fmla="*/ 171802 w 438150" name="connsiteX19"/>
                  <a:gd fmla="*/ 314946 h 533400" name="connsiteY19"/>
                  <a:gd fmla="*/ 248002 w 438150" name="connsiteX20"/>
                  <a:gd fmla="*/ 314946 h 533400" name="connsiteY20"/>
                  <a:gd fmla="*/ 249907 w 438150" name="connsiteX21"/>
                  <a:gd fmla="*/ 314946 h 533400" name="connsiteY21"/>
                  <a:gd fmla="*/ 305152 w 438150" name="connsiteX22"/>
                  <a:gd fmla="*/ 257796 h 533400" name="connsiteY22"/>
                  <a:gd fmla="*/ 248002 w 438150" name="connsiteX23"/>
                  <a:gd fmla="*/ 200646 h 533400" name="connsiteY23"/>
                  <a:gd fmla="*/ 248002 w 438150" name="connsiteX24"/>
                  <a:gd fmla="*/ 200646 h 533400" name="connsiteY24"/>
                  <a:gd fmla="*/ 248002 w 438150" name="connsiteX25"/>
                  <a:gd fmla="*/ 219696 h 533400" name="connsiteY25"/>
                  <a:gd fmla="*/ 286102 w 438150" name="connsiteX26"/>
                  <a:gd fmla="*/ 257796 h 533400" name="connsiteY26"/>
                  <a:gd fmla="*/ 248002 w 438150" name="connsiteX27"/>
                  <a:gd fmla="*/ 295896 h 533400" name="connsiteY27"/>
                  <a:gd fmla="*/ 248002 w 438150" name="connsiteX28"/>
                  <a:gd fmla="*/ 295896 h 533400" name="connsiteY28"/>
                  <a:gd fmla="*/ 171802 w 438150" name="connsiteX29"/>
                  <a:gd fmla="*/ 295896 h 533400" name="connsiteY29"/>
                  <a:gd fmla="*/ 171802 w 438150" name="connsiteX30"/>
                  <a:gd fmla="*/ 219696 h 533400" name="connsiteY30"/>
                  <a:gd fmla="*/ 248002 w 438150" name="connsiteX31"/>
                  <a:gd fmla="*/ 219696 h 533400" name="connsiteY31"/>
                  <a:gd fmla="*/ 428977 w 438150" name="connsiteX32"/>
                  <a:gd fmla="*/ 133971 h 533400" name="connsiteY32"/>
                  <a:gd fmla="*/ 314677 w 438150" name="connsiteX33"/>
                  <a:gd fmla="*/ 133971 h 533400" name="connsiteY33"/>
                  <a:gd fmla="*/ 313724 w 438150" name="connsiteX34"/>
                  <a:gd fmla="*/ 133971 h 533400" name="connsiteY34"/>
                  <a:gd fmla="*/ 305152 w 438150" name="connsiteX35"/>
                  <a:gd fmla="*/ 124446 h 533400" name="connsiteY35"/>
                  <a:gd fmla="*/ 305152 w 438150" name="connsiteX36"/>
                  <a:gd fmla="*/ 124446 h 533400" name="connsiteY36"/>
                  <a:gd fmla="*/ 305152 w 438150" name="connsiteX37"/>
                  <a:gd fmla="*/ 10146 h 533400" name="connsiteY37"/>
                  <a:gd fmla="*/ 428977 w 438150" name="connsiteX38"/>
                  <a:gd fmla="*/ 133971 h 533400" name="connsiteY38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b="b" l="l" r="r" t="t"/>
                <a:pathLst>
                  <a:path h="533400" w="438150">
                    <a:moveTo>
                      <a:pt x="284197" y="621"/>
                    </a:moveTo>
                    <a:cubicBezTo>
                      <a:pt x="285149" y="621"/>
                      <a:pt x="286102" y="621"/>
                      <a:pt x="286102" y="621"/>
                    </a:cubicBezTo>
                    <a:lnTo>
                      <a:pt x="286102" y="124446"/>
                    </a:lnTo>
                    <a:lnTo>
                      <a:pt x="286102" y="126351"/>
                    </a:lnTo>
                    <a:cubicBezTo>
                      <a:pt x="287055" y="141591"/>
                      <a:pt x="299437" y="153021"/>
                      <a:pt x="314677" y="153021"/>
                    </a:cubicBezTo>
                    <a:lnTo>
                      <a:pt x="314677" y="153021"/>
                    </a:lnTo>
                    <a:lnTo>
                      <a:pt x="438502" y="153021"/>
                    </a:lnTo>
                    <a:cubicBezTo>
                      <a:pt x="438502" y="153974"/>
                      <a:pt x="438502" y="154926"/>
                      <a:pt x="438502" y="154926"/>
                    </a:cubicBezTo>
                    <a:lnTo>
                      <a:pt x="438502" y="505446"/>
                    </a:lnTo>
                    <a:cubicBezTo>
                      <a:pt x="438502" y="521639"/>
                      <a:pt x="426120" y="534021"/>
                      <a:pt x="409927" y="534021"/>
                    </a:cubicBezTo>
                    <a:lnTo>
                      <a:pt x="28927" y="534021"/>
                    </a:lnTo>
                    <a:cubicBezTo>
                      <a:pt x="12734" y="534021"/>
                      <a:pt x="352" y="521639"/>
                      <a:pt x="352" y="505446"/>
                    </a:cubicBezTo>
                    <a:lnTo>
                      <a:pt x="352" y="29196"/>
                    </a:lnTo>
                    <a:cubicBezTo>
                      <a:pt x="352" y="13004"/>
                      <a:pt x="12734" y="621"/>
                      <a:pt x="28927" y="621"/>
                    </a:cubicBezTo>
                    <a:lnTo>
                      <a:pt x="284197" y="621"/>
                    </a:lnTo>
                    <a:close/>
                    <a:moveTo>
                      <a:pt x="248002" y="200646"/>
                    </a:moveTo>
                    <a:lnTo>
                      <a:pt x="152752" y="200646"/>
                    </a:lnTo>
                    <a:lnTo>
                      <a:pt x="152752" y="410196"/>
                    </a:lnTo>
                    <a:lnTo>
                      <a:pt x="171802" y="410196"/>
                    </a:lnTo>
                    <a:lnTo>
                      <a:pt x="171802" y="314946"/>
                    </a:lnTo>
                    <a:lnTo>
                      <a:pt x="248002" y="314946"/>
                    </a:lnTo>
                    <a:lnTo>
                      <a:pt x="249907" y="314946"/>
                    </a:lnTo>
                    <a:cubicBezTo>
                      <a:pt x="280387" y="313994"/>
                      <a:pt x="305152" y="288276"/>
                      <a:pt x="305152" y="257796"/>
                    </a:cubicBezTo>
                    <a:cubicBezTo>
                      <a:pt x="305152" y="226364"/>
                      <a:pt x="279434" y="200646"/>
                      <a:pt x="248002" y="200646"/>
                    </a:cubicBezTo>
                    <a:lnTo>
                      <a:pt x="248002" y="200646"/>
                    </a:lnTo>
                    <a:close/>
                    <a:moveTo>
                      <a:pt x="248002" y="219696"/>
                    </a:moveTo>
                    <a:cubicBezTo>
                      <a:pt x="268957" y="219696"/>
                      <a:pt x="286102" y="236841"/>
                      <a:pt x="286102" y="257796"/>
                    </a:cubicBezTo>
                    <a:cubicBezTo>
                      <a:pt x="286102" y="278751"/>
                      <a:pt x="268957" y="295896"/>
                      <a:pt x="248002" y="295896"/>
                    </a:cubicBezTo>
                    <a:lnTo>
                      <a:pt x="248002" y="295896"/>
                    </a:lnTo>
                    <a:lnTo>
                      <a:pt x="171802" y="295896"/>
                    </a:lnTo>
                    <a:lnTo>
                      <a:pt x="171802" y="219696"/>
                    </a:lnTo>
                    <a:lnTo>
                      <a:pt x="248002" y="219696"/>
                    </a:lnTo>
                    <a:close/>
                    <a:moveTo>
                      <a:pt x="428977" y="133971"/>
                    </a:moveTo>
                    <a:lnTo>
                      <a:pt x="314677" y="133971"/>
                    </a:lnTo>
                    <a:lnTo>
                      <a:pt x="313724" y="133971"/>
                    </a:lnTo>
                    <a:cubicBezTo>
                      <a:pt x="308962" y="133019"/>
                      <a:pt x="305152" y="129209"/>
                      <a:pt x="305152" y="124446"/>
                    </a:cubicBezTo>
                    <a:lnTo>
                      <a:pt x="305152" y="124446"/>
                    </a:lnTo>
                    <a:lnTo>
                      <a:pt x="305152" y="10146"/>
                    </a:lnTo>
                    <a:lnTo>
                      <a:pt x="428977" y="133971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w="9525">
                <a:noFill/>
                <a:prstDash val="solid"/>
                <a:miter/>
              </a:ln>
            </p:spPr>
            <p:txBody>
              <a:bodyPr anchor="ctr" rtlCol="0"/>
              <a:lstStyle/>
              <a:p>
                <a:endParaRPr altLang="en-US" lang="zh-CN"/>
              </a:p>
            </p:txBody>
          </p:sp>
          <p:sp>
            <p:nvSpPr>
              <p:cNvPr id="53" name="PA-îṥlîḋè">
                <a:extLst>
                  <a:ext uri="{FF2B5EF4-FFF2-40B4-BE49-F238E27FC236}">
                    <a16:creationId xmlns:a16="http://schemas.microsoft.com/office/drawing/2014/main" id="{2381A67E-E5EF-45A5-9B98-D910C8F190BC}"/>
                  </a:ext>
                </a:extLst>
              </p:cNvPr>
              <p:cNvSpPr/>
              <p:nvPr>
                <p:custDataLst>
                  <p:tags r:id="rId14"/>
                </p:custDataLst>
              </p:nvPr>
            </p:nvSpPr>
            <p:spPr>
              <a:xfrm>
                <a:off x="5856826" y="3599808"/>
                <a:ext cx="478348" cy="505946"/>
              </a:xfrm>
              <a:custGeom>
                <a:gdLst>
                  <a:gd fmla="*/ 371955 w 495300" name="connsiteX0"/>
                  <a:gd fmla="*/ 621 h 523875" name="connsiteY0"/>
                  <a:gd fmla="*/ 400530 w 495300" name="connsiteX1"/>
                  <a:gd fmla="*/ 29196 h 523875" name="connsiteY1"/>
                  <a:gd fmla="*/ 400530 w 495300" name="connsiteX2"/>
                  <a:gd fmla="*/ 133971 h 523875" name="connsiteY2"/>
                  <a:gd fmla="*/ 371955 w 495300" name="connsiteX3"/>
                  <a:gd fmla="*/ 162546 h 523875" name="connsiteY3"/>
                  <a:gd fmla="*/ 257655 w 495300" name="connsiteX4"/>
                  <a:gd fmla="*/ 162546 h 523875" name="connsiteY4"/>
                  <a:gd fmla="*/ 257655 w 495300" name="connsiteX5"/>
                  <a:gd fmla="*/ 286371 h 523875" name="connsiteY5"/>
                  <a:gd fmla="*/ 419580 w 495300" name="connsiteX6"/>
                  <a:gd fmla="*/ 286371 h 523875" name="connsiteY6"/>
                  <a:gd fmla="*/ 457680 w 495300" name="connsiteX7"/>
                  <a:gd fmla="*/ 322566 h 523875" name="connsiteY7"/>
                  <a:gd fmla="*/ 457680 w 495300" name="connsiteX8"/>
                  <a:gd fmla="*/ 324471 h 523875" name="connsiteY8"/>
                  <a:gd fmla="*/ 457680 w 495300" name="connsiteX9"/>
                  <a:gd fmla="*/ 429246 h 523875" name="connsiteY9"/>
                  <a:gd fmla="*/ 476730 w 495300" name="connsiteX10"/>
                  <a:gd fmla="*/ 429246 h 523875" name="connsiteY10"/>
                  <a:gd fmla="*/ 495780 w 495300" name="connsiteX11"/>
                  <a:gd fmla="*/ 448296 h 523875" name="connsiteY11"/>
                  <a:gd fmla="*/ 495780 w 495300" name="connsiteX12"/>
                  <a:gd fmla="*/ 505446 h 523875" name="connsiteY12"/>
                  <a:gd fmla="*/ 476730 w 495300" name="connsiteX13"/>
                  <a:gd fmla="*/ 524496 h 523875" name="connsiteY13"/>
                  <a:gd fmla="*/ 419580 w 495300" name="connsiteX14"/>
                  <a:gd fmla="*/ 524496 h 523875" name="connsiteY14"/>
                  <a:gd fmla="*/ 400530 w 495300" name="connsiteX15"/>
                  <a:gd fmla="*/ 505446 h 523875" name="connsiteY15"/>
                  <a:gd fmla="*/ 400530 w 495300" name="connsiteX16"/>
                  <a:gd fmla="*/ 448296 h 523875" name="connsiteY16"/>
                  <a:gd fmla="*/ 419580 w 495300" name="connsiteX17"/>
                  <a:gd fmla="*/ 429246 h 523875" name="connsiteY17"/>
                  <a:gd fmla="*/ 438630 w 495300" name="connsiteX18"/>
                  <a:gd fmla="*/ 429246 h 523875" name="connsiteY18"/>
                  <a:gd fmla="*/ 438630 w 495300" name="connsiteX19"/>
                  <a:gd fmla="*/ 324471 h 523875" name="connsiteY19"/>
                  <a:gd fmla="*/ 420533 w 495300" name="connsiteX20"/>
                  <a:gd fmla="*/ 305421 h 523875" name="connsiteY20"/>
                  <a:gd fmla="*/ 419580 w 495300" name="connsiteX21"/>
                  <a:gd fmla="*/ 305421 h 523875" name="connsiteY21"/>
                  <a:gd fmla="*/ 257655 w 495300" name="connsiteX22"/>
                  <a:gd fmla="*/ 305421 h 523875" name="connsiteY22"/>
                  <a:gd fmla="*/ 257655 w 495300" name="connsiteX23"/>
                  <a:gd fmla="*/ 429246 h 523875" name="connsiteY23"/>
                  <a:gd fmla="*/ 276705 w 495300" name="connsiteX24"/>
                  <a:gd fmla="*/ 429246 h 523875" name="connsiteY24"/>
                  <a:gd fmla="*/ 295755 w 495300" name="connsiteX25"/>
                  <a:gd fmla="*/ 448296 h 523875" name="connsiteY25"/>
                  <a:gd fmla="*/ 295755 w 495300" name="connsiteX26"/>
                  <a:gd fmla="*/ 505446 h 523875" name="connsiteY26"/>
                  <a:gd fmla="*/ 276705 w 495300" name="connsiteX27"/>
                  <a:gd fmla="*/ 524496 h 523875" name="connsiteY27"/>
                  <a:gd fmla="*/ 219555 w 495300" name="connsiteX28"/>
                  <a:gd fmla="*/ 524496 h 523875" name="connsiteY28"/>
                  <a:gd fmla="*/ 200505 w 495300" name="connsiteX29"/>
                  <a:gd fmla="*/ 505446 h 523875" name="connsiteY29"/>
                  <a:gd fmla="*/ 200505 w 495300" name="connsiteX30"/>
                  <a:gd fmla="*/ 448296 h 523875" name="connsiteY30"/>
                  <a:gd fmla="*/ 219555 w 495300" name="connsiteX31"/>
                  <a:gd fmla="*/ 429246 h 523875" name="connsiteY31"/>
                  <a:gd fmla="*/ 238605 w 495300" name="connsiteX32"/>
                  <a:gd fmla="*/ 429246 h 523875" name="connsiteY32"/>
                  <a:gd fmla="*/ 238605 w 495300" name="connsiteX33"/>
                  <a:gd fmla="*/ 305421 h 523875" name="connsiteY33"/>
                  <a:gd fmla="*/ 76680 w 495300" name="connsiteX34"/>
                  <a:gd fmla="*/ 305421 h 523875" name="connsiteY34"/>
                  <a:gd fmla="*/ 57630 w 495300" name="connsiteX35"/>
                  <a:gd fmla="*/ 323519 h 523875" name="connsiteY35"/>
                  <a:gd fmla="*/ 57630 w 495300" name="connsiteX36"/>
                  <a:gd fmla="*/ 324471 h 523875" name="connsiteY36"/>
                  <a:gd fmla="*/ 57630 w 495300" name="connsiteX37"/>
                  <a:gd fmla="*/ 429246 h 523875" name="connsiteY37"/>
                  <a:gd fmla="*/ 76680 w 495300" name="connsiteX38"/>
                  <a:gd fmla="*/ 429246 h 523875" name="connsiteY38"/>
                  <a:gd fmla="*/ 95730 w 495300" name="connsiteX39"/>
                  <a:gd fmla="*/ 448296 h 523875" name="connsiteY39"/>
                  <a:gd fmla="*/ 95730 w 495300" name="connsiteX40"/>
                  <a:gd fmla="*/ 505446 h 523875" name="connsiteY40"/>
                  <a:gd fmla="*/ 76680 w 495300" name="connsiteX41"/>
                  <a:gd fmla="*/ 524496 h 523875" name="connsiteY41"/>
                  <a:gd fmla="*/ 19530 w 495300" name="connsiteX42"/>
                  <a:gd fmla="*/ 524496 h 523875" name="connsiteY42"/>
                  <a:gd fmla="*/ 480 w 495300" name="connsiteX43"/>
                  <a:gd fmla="*/ 505446 h 523875" name="connsiteY43"/>
                  <a:gd fmla="*/ 480 w 495300" name="connsiteX44"/>
                  <a:gd fmla="*/ 448296 h 523875" name="connsiteY44"/>
                  <a:gd fmla="*/ 19530 w 495300" name="connsiteX45"/>
                  <a:gd fmla="*/ 429246 h 523875" name="connsiteY45"/>
                  <a:gd fmla="*/ 38580 w 495300" name="connsiteX46"/>
                  <a:gd fmla="*/ 429246 h 523875" name="connsiteY46"/>
                  <a:gd fmla="*/ 38580 w 495300" name="connsiteX47"/>
                  <a:gd fmla="*/ 324471 h 523875" name="connsiteY47"/>
                  <a:gd fmla="*/ 74775 w 495300" name="connsiteX48"/>
                  <a:gd fmla="*/ 286371 h 523875" name="connsiteY48"/>
                  <a:gd fmla="*/ 76680 w 495300" name="connsiteX49"/>
                  <a:gd fmla="*/ 286371 h 523875" name="connsiteY49"/>
                  <a:gd fmla="*/ 238605 w 495300" name="connsiteX50"/>
                  <a:gd fmla="*/ 286371 h 523875" name="connsiteY50"/>
                  <a:gd fmla="*/ 238605 w 495300" name="connsiteX51"/>
                  <a:gd fmla="*/ 162546 h 523875" name="connsiteY51"/>
                  <a:gd fmla="*/ 124305 w 495300" name="connsiteX52"/>
                  <a:gd fmla="*/ 162546 h 523875" name="connsiteY52"/>
                  <a:gd fmla="*/ 95730 w 495300" name="connsiteX53"/>
                  <a:gd fmla="*/ 133971 h 523875" name="connsiteY53"/>
                  <a:gd fmla="*/ 95730 w 495300" name="connsiteX54"/>
                  <a:gd fmla="*/ 29196 h 523875" name="connsiteY54"/>
                  <a:gd fmla="*/ 124305 w 495300" name="connsiteX55"/>
                  <a:gd fmla="*/ 621 h 523875" name="connsiteY55"/>
                  <a:gd fmla="*/ 371955 w 495300" name="connsiteX56"/>
                  <a:gd fmla="*/ 621 h 523875" name="connsiteY56"/>
                  <a:gd fmla="*/ 148118 w 495300" name="connsiteX57"/>
                  <a:gd fmla="*/ 95871 h 523875" name="connsiteY57"/>
                  <a:gd fmla="*/ 133830 w 495300" name="connsiteX58"/>
                  <a:gd fmla="*/ 110159 h 523875" name="connsiteY58"/>
                  <a:gd fmla="*/ 148118 w 495300" name="connsiteX59"/>
                  <a:gd fmla="*/ 124446 h 523875" name="connsiteY59"/>
                  <a:gd fmla="*/ 162405 w 495300" name="connsiteX60"/>
                  <a:gd fmla="*/ 110159 h 523875" name="connsiteY60"/>
                  <a:gd fmla="*/ 148118 w 495300" name="connsiteX61"/>
                  <a:gd fmla="*/ 95871 h 523875" name="connsiteY61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b="b" l="l" r="r" t="t"/>
                <a:pathLst>
                  <a:path h="523875" w="495300">
                    <a:moveTo>
                      <a:pt x="371955" y="621"/>
                    </a:moveTo>
                    <a:cubicBezTo>
                      <a:pt x="388148" y="621"/>
                      <a:pt x="400530" y="13004"/>
                      <a:pt x="400530" y="29196"/>
                    </a:cubicBezTo>
                    <a:lnTo>
                      <a:pt x="400530" y="133971"/>
                    </a:lnTo>
                    <a:cubicBezTo>
                      <a:pt x="400530" y="150164"/>
                      <a:pt x="388148" y="162546"/>
                      <a:pt x="371955" y="162546"/>
                    </a:cubicBezTo>
                    <a:lnTo>
                      <a:pt x="257655" y="162546"/>
                    </a:lnTo>
                    <a:lnTo>
                      <a:pt x="257655" y="286371"/>
                    </a:lnTo>
                    <a:lnTo>
                      <a:pt x="419580" y="286371"/>
                    </a:lnTo>
                    <a:cubicBezTo>
                      <a:pt x="439583" y="286371"/>
                      <a:pt x="456727" y="302564"/>
                      <a:pt x="457680" y="322566"/>
                    </a:cubicBezTo>
                    <a:lnTo>
                      <a:pt x="457680" y="324471"/>
                    </a:lnTo>
                    <a:lnTo>
                      <a:pt x="457680" y="429246"/>
                    </a:lnTo>
                    <a:lnTo>
                      <a:pt x="476730" y="429246"/>
                    </a:lnTo>
                    <a:cubicBezTo>
                      <a:pt x="487208" y="429246"/>
                      <a:pt x="495780" y="437819"/>
                      <a:pt x="495780" y="448296"/>
                    </a:cubicBezTo>
                    <a:lnTo>
                      <a:pt x="495780" y="505446"/>
                    </a:lnTo>
                    <a:cubicBezTo>
                      <a:pt x="495780" y="515924"/>
                      <a:pt x="487208" y="524496"/>
                      <a:pt x="476730" y="524496"/>
                    </a:cubicBezTo>
                    <a:lnTo>
                      <a:pt x="419580" y="524496"/>
                    </a:lnTo>
                    <a:cubicBezTo>
                      <a:pt x="409102" y="524496"/>
                      <a:pt x="400530" y="515924"/>
                      <a:pt x="400530" y="505446"/>
                    </a:cubicBezTo>
                    <a:lnTo>
                      <a:pt x="400530" y="448296"/>
                    </a:lnTo>
                    <a:cubicBezTo>
                      <a:pt x="400530" y="437819"/>
                      <a:pt x="409102" y="429246"/>
                      <a:pt x="419580" y="429246"/>
                    </a:cubicBezTo>
                    <a:lnTo>
                      <a:pt x="438630" y="429246"/>
                    </a:lnTo>
                    <a:lnTo>
                      <a:pt x="438630" y="324471"/>
                    </a:lnTo>
                    <a:cubicBezTo>
                      <a:pt x="438630" y="313994"/>
                      <a:pt x="431010" y="306374"/>
                      <a:pt x="420533" y="305421"/>
                    </a:cubicBezTo>
                    <a:lnTo>
                      <a:pt x="419580" y="305421"/>
                    </a:lnTo>
                    <a:lnTo>
                      <a:pt x="257655" y="305421"/>
                    </a:lnTo>
                    <a:lnTo>
                      <a:pt x="257655" y="429246"/>
                    </a:lnTo>
                    <a:lnTo>
                      <a:pt x="276705" y="429246"/>
                    </a:lnTo>
                    <a:cubicBezTo>
                      <a:pt x="287183" y="429246"/>
                      <a:pt x="295755" y="437819"/>
                      <a:pt x="295755" y="448296"/>
                    </a:cubicBezTo>
                    <a:lnTo>
                      <a:pt x="295755" y="505446"/>
                    </a:lnTo>
                    <a:cubicBezTo>
                      <a:pt x="295755" y="515924"/>
                      <a:pt x="287183" y="524496"/>
                      <a:pt x="276705" y="524496"/>
                    </a:cubicBezTo>
                    <a:lnTo>
                      <a:pt x="219555" y="524496"/>
                    </a:lnTo>
                    <a:cubicBezTo>
                      <a:pt x="209077" y="524496"/>
                      <a:pt x="200505" y="515924"/>
                      <a:pt x="200505" y="505446"/>
                    </a:cubicBezTo>
                    <a:lnTo>
                      <a:pt x="200505" y="448296"/>
                    </a:lnTo>
                    <a:cubicBezTo>
                      <a:pt x="200505" y="437819"/>
                      <a:pt x="209077" y="429246"/>
                      <a:pt x="219555" y="429246"/>
                    </a:cubicBezTo>
                    <a:lnTo>
                      <a:pt x="238605" y="429246"/>
                    </a:lnTo>
                    <a:lnTo>
                      <a:pt x="238605" y="305421"/>
                    </a:lnTo>
                    <a:lnTo>
                      <a:pt x="76680" y="305421"/>
                    </a:lnTo>
                    <a:cubicBezTo>
                      <a:pt x="66202" y="305421"/>
                      <a:pt x="58583" y="313041"/>
                      <a:pt x="57630" y="323519"/>
                    </a:cubicBezTo>
                    <a:lnTo>
                      <a:pt x="57630" y="324471"/>
                    </a:lnTo>
                    <a:lnTo>
                      <a:pt x="57630" y="429246"/>
                    </a:lnTo>
                    <a:lnTo>
                      <a:pt x="76680" y="429246"/>
                    </a:lnTo>
                    <a:cubicBezTo>
                      <a:pt x="87158" y="429246"/>
                      <a:pt x="95730" y="437819"/>
                      <a:pt x="95730" y="448296"/>
                    </a:cubicBezTo>
                    <a:lnTo>
                      <a:pt x="95730" y="505446"/>
                    </a:lnTo>
                    <a:cubicBezTo>
                      <a:pt x="95730" y="515924"/>
                      <a:pt x="87158" y="524496"/>
                      <a:pt x="76680" y="524496"/>
                    </a:cubicBezTo>
                    <a:lnTo>
                      <a:pt x="19530" y="524496"/>
                    </a:lnTo>
                    <a:cubicBezTo>
                      <a:pt x="9052" y="524496"/>
                      <a:pt x="480" y="515924"/>
                      <a:pt x="480" y="505446"/>
                    </a:cubicBezTo>
                    <a:lnTo>
                      <a:pt x="480" y="448296"/>
                    </a:lnTo>
                    <a:cubicBezTo>
                      <a:pt x="480" y="437819"/>
                      <a:pt x="9052" y="429246"/>
                      <a:pt x="19530" y="429246"/>
                    </a:cubicBezTo>
                    <a:lnTo>
                      <a:pt x="38580" y="429246"/>
                    </a:lnTo>
                    <a:lnTo>
                      <a:pt x="38580" y="324471"/>
                    </a:lnTo>
                    <a:cubicBezTo>
                      <a:pt x="38580" y="304469"/>
                      <a:pt x="54773" y="287324"/>
                      <a:pt x="74775" y="286371"/>
                    </a:cubicBezTo>
                    <a:lnTo>
                      <a:pt x="76680" y="286371"/>
                    </a:lnTo>
                    <a:lnTo>
                      <a:pt x="238605" y="286371"/>
                    </a:lnTo>
                    <a:lnTo>
                      <a:pt x="238605" y="162546"/>
                    </a:lnTo>
                    <a:lnTo>
                      <a:pt x="124305" y="162546"/>
                    </a:lnTo>
                    <a:cubicBezTo>
                      <a:pt x="108112" y="162546"/>
                      <a:pt x="95730" y="150164"/>
                      <a:pt x="95730" y="133971"/>
                    </a:cubicBezTo>
                    <a:lnTo>
                      <a:pt x="95730" y="29196"/>
                    </a:lnTo>
                    <a:cubicBezTo>
                      <a:pt x="95730" y="13004"/>
                      <a:pt x="108112" y="621"/>
                      <a:pt x="124305" y="621"/>
                    </a:cubicBezTo>
                    <a:lnTo>
                      <a:pt x="371955" y="621"/>
                    </a:lnTo>
                    <a:close/>
                    <a:moveTo>
                      <a:pt x="148118" y="95871"/>
                    </a:moveTo>
                    <a:cubicBezTo>
                      <a:pt x="140498" y="95871"/>
                      <a:pt x="133830" y="102539"/>
                      <a:pt x="133830" y="110159"/>
                    </a:cubicBezTo>
                    <a:cubicBezTo>
                      <a:pt x="133830" y="117779"/>
                      <a:pt x="140498" y="124446"/>
                      <a:pt x="148118" y="124446"/>
                    </a:cubicBezTo>
                    <a:cubicBezTo>
                      <a:pt x="155737" y="124446"/>
                      <a:pt x="162405" y="117779"/>
                      <a:pt x="162405" y="110159"/>
                    </a:cubicBezTo>
                    <a:cubicBezTo>
                      <a:pt x="162405" y="102539"/>
                      <a:pt x="155737" y="95871"/>
                      <a:pt x="148118" y="95871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w="9525">
                <a:noFill/>
                <a:prstDash val="solid"/>
                <a:miter/>
              </a:ln>
            </p:spPr>
            <p:txBody>
              <a:bodyPr anchor="ctr" rtlCol="0"/>
              <a:lstStyle/>
              <a:p>
                <a:endParaRPr altLang="en-US" lang="zh-CN"/>
              </a:p>
            </p:txBody>
          </p:sp>
          <p:sp>
            <p:nvSpPr>
              <p:cNvPr id="54" name="PA-îṧliḍé">
                <a:extLst>
                  <a:ext uri="{FF2B5EF4-FFF2-40B4-BE49-F238E27FC236}">
                    <a16:creationId xmlns:a16="http://schemas.microsoft.com/office/drawing/2014/main" id="{8C765B7B-3379-4A28-969B-C7B65760D8CB}"/>
                  </a:ext>
                </a:extLst>
              </p:cNvPr>
              <p:cNvSpPr/>
              <p:nvPr>
                <p:custDataLst>
                  <p:tags r:id="rId15"/>
                </p:custDataLst>
              </p:nvPr>
            </p:nvSpPr>
            <p:spPr>
              <a:xfrm>
                <a:off x="8622634" y="3659603"/>
                <a:ext cx="515142" cy="386356"/>
              </a:xfrm>
              <a:custGeom>
                <a:gdLst>
                  <a:gd fmla="*/ 505433 w 533400" name="connsiteX0"/>
                  <a:gd fmla="*/ 621 h 400050" name="connsiteY0"/>
                  <a:gd fmla="*/ 534008 w 533400" name="connsiteX1"/>
                  <a:gd fmla="*/ 29196 h 400050" name="connsiteY1"/>
                  <a:gd fmla="*/ 534008 w 533400" name="connsiteX2"/>
                  <a:gd fmla="*/ 372096 h 400050" name="connsiteY2"/>
                  <a:gd fmla="*/ 505433 w 533400" name="connsiteX3"/>
                  <a:gd fmla="*/ 400671 h 400050" name="connsiteY3"/>
                  <a:gd fmla="*/ 29183 w 533400" name="connsiteX4"/>
                  <a:gd fmla="*/ 400671 h 400050" name="connsiteY4"/>
                  <a:gd fmla="*/ 608 w 533400" name="connsiteX5"/>
                  <a:gd fmla="*/ 372096 h 400050" name="connsiteY5"/>
                  <a:gd fmla="*/ 608 w 533400" name="connsiteX6"/>
                  <a:gd fmla="*/ 29196 h 400050" name="connsiteY6"/>
                  <a:gd fmla="*/ 29183 w 533400" name="connsiteX7"/>
                  <a:gd fmla="*/ 621 h 400050" name="connsiteY7"/>
                  <a:gd fmla="*/ 505433 w 533400" name="connsiteX8"/>
                  <a:gd fmla="*/ 621 h 400050" name="connsiteY8"/>
                  <a:gd fmla="*/ 391133 w 533400" name="connsiteX9"/>
                  <a:gd fmla="*/ 198741 h 400050" name="connsiteY9"/>
                  <a:gd fmla="*/ 351128 w 533400" name="connsiteX10"/>
                  <a:gd fmla="*/ 204456 h 400050" name="connsiteY10"/>
                  <a:gd fmla="*/ 351128 w 533400" name="connsiteX11"/>
                  <a:gd fmla="*/ 204456 h 400050" name="connsiteY11"/>
                  <a:gd fmla="*/ 267308 w 533400" name="connsiteX12"/>
                  <a:gd fmla="*/ 315899 h 400050" name="connsiteY12"/>
                  <a:gd fmla="*/ 264451 w 533400" name="connsiteX13"/>
                  <a:gd fmla="*/ 318756 h 400050" name="connsiteY13"/>
                  <a:gd fmla="*/ 224446 w 533400" name="connsiteX14"/>
                  <a:gd fmla="*/ 318756 h 400050" name="connsiteY14"/>
                  <a:gd fmla="*/ 224446 w 533400" name="connsiteX15"/>
                  <a:gd fmla="*/ 318756 h 400050" name="connsiteY15"/>
                  <a:gd fmla="*/ 162533 w 533400" name="connsiteX16"/>
                  <a:gd fmla="*/ 257796 h 400050" name="connsiteY16"/>
                  <a:gd fmla="*/ 160628 w 533400" name="connsiteX17"/>
                  <a:gd fmla="*/ 255891 h 400050" name="connsiteY17"/>
                  <a:gd fmla="*/ 120623 w 533400" name="connsiteX18"/>
                  <a:gd fmla="*/ 259701 h 400050" name="connsiteY18"/>
                  <a:gd fmla="*/ 120623 w 533400" name="connsiteX19"/>
                  <a:gd fmla="*/ 259701 h 400050" name="connsiteY19"/>
                  <a:gd fmla="*/ 32993 w 533400" name="connsiteX20"/>
                  <a:gd fmla="*/ 366381 h 400050" name="connsiteY20"/>
                  <a:gd fmla="*/ 31088 w 533400" name="connsiteX21"/>
                  <a:gd fmla="*/ 372096 h 400050" name="connsiteY21"/>
                  <a:gd fmla="*/ 40613 w 533400" name="connsiteX22"/>
                  <a:gd fmla="*/ 381621 h 400050" name="connsiteY22"/>
                  <a:gd fmla="*/ 40613 w 533400" name="connsiteX23"/>
                  <a:gd fmla="*/ 381621 h 400050" name="connsiteY23"/>
                  <a:gd fmla="*/ 497813 w 533400" name="connsiteX24"/>
                  <a:gd fmla="*/ 381621 h 400050" name="connsiteY24"/>
                  <a:gd fmla="*/ 503528 w 533400" name="connsiteX25"/>
                  <a:gd fmla="*/ 379716 h 400050" name="connsiteY25"/>
                  <a:gd fmla="*/ 506386 w 533400" name="connsiteX26"/>
                  <a:gd fmla="*/ 366381 h 400050" name="connsiteY26"/>
                  <a:gd fmla="*/ 506386 w 533400" name="connsiteX27"/>
                  <a:gd fmla="*/ 366381 h 400050" name="connsiteY27"/>
                  <a:gd fmla="*/ 398753 w 533400" name="connsiteX28"/>
                  <a:gd fmla="*/ 205409 h 400050" name="connsiteY28"/>
                  <a:gd fmla="*/ 391133 w 533400" name="connsiteX29"/>
                  <a:gd fmla="*/ 198741 h 400050" name="connsiteY29"/>
                  <a:gd fmla="*/ 95858 w 533400" name="connsiteX30"/>
                  <a:gd fmla="*/ 57771 h 400050" name="connsiteY30"/>
                  <a:gd fmla="*/ 57758 w 533400" name="connsiteX31"/>
                  <a:gd fmla="*/ 95871 h 400050" name="connsiteY31"/>
                  <a:gd fmla="*/ 95858 w 533400" name="connsiteX32"/>
                  <a:gd fmla="*/ 133971 h 400050" name="connsiteY32"/>
                  <a:gd fmla="*/ 133958 w 533400" name="connsiteX33"/>
                  <a:gd fmla="*/ 95871 h 400050" name="connsiteY33"/>
                  <a:gd fmla="*/ 95858 w 533400" name="connsiteX34"/>
                  <a:gd fmla="*/ 57771 h 400050" name="connsiteY3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b="b" l="l" r="r" t="t"/>
                <a:pathLst>
                  <a:path h="400050" w="533400">
                    <a:moveTo>
                      <a:pt x="505433" y="621"/>
                    </a:moveTo>
                    <a:cubicBezTo>
                      <a:pt x="521626" y="621"/>
                      <a:pt x="534008" y="13004"/>
                      <a:pt x="534008" y="29196"/>
                    </a:cubicBezTo>
                    <a:lnTo>
                      <a:pt x="534008" y="372096"/>
                    </a:lnTo>
                    <a:cubicBezTo>
                      <a:pt x="534008" y="388289"/>
                      <a:pt x="521626" y="400671"/>
                      <a:pt x="505433" y="400671"/>
                    </a:cubicBezTo>
                    <a:lnTo>
                      <a:pt x="29183" y="400671"/>
                    </a:lnTo>
                    <a:cubicBezTo>
                      <a:pt x="12990" y="400671"/>
                      <a:pt x="608" y="388289"/>
                      <a:pt x="608" y="372096"/>
                    </a:cubicBezTo>
                    <a:lnTo>
                      <a:pt x="608" y="29196"/>
                    </a:lnTo>
                    <a:cubicBezTo>
                      <a:pt x="608" y="13004"/>
                      <a:pt x="12990" y="621"/>
                      <a:pt x="29183" y="621"/>
                    </a:cubicBezTo>
                    <a:lnTo>
                      <a:pt x="505433" y="621"/>
                    </a:lnTo>
                    <a:close/>
                    <a:moveTo>
                      <a:pt x="391133" y="198741"/>
                    </a:moveTo>
                    <a:cubicBezTo>
                      <a:pt x="378751" y="189216"/>
                      <a:pt x="360653" y="192074"/>
                      <a:pt x="351128" y="204456"/>
                    </a:cubicBezTo>
                    <a:lnTo>
                      <a:pt x="351128" y="204456"/>
                    </a:lnTo>
                    <a:lnTo>
                      <a:pt x="267308" y="315899"/>
                    </a:lnTo>
                    <a:cubicBezTo>
                      <a:pt x="266355" y="316851"/>
                      <a:pt x="265403" y="317804"/>
                      <a:pt x="264451" y="318756"/>
                    </a:cubicBezTo>
                    <a:cubicBezTo>
                      <a:pt x="253021" y="330186"/>
                      <a:pt x="234923" y="330186"/>
                      <a:pt x="224446" y="318756"/>
                    </a:cubicBezTo>
                    <a:lnTo>
                      <a:pt x="224446" y="318756"/>
                    </a:lnTo>
                    <a:lnTo>
                      <a:pt x="162533" y="257796"/>
                    </a:lnTo>
                    <a:cubicBezTo>
                      <a:pt x="161580" y="256844"/>
                      <a:pt x="161580" y="256844"/>
                      <a:pt x="160628" y="255891"/>
                    </a:cubicBezTo>
                    <a:cubicBezTo>
                      <a:pt x="148246" y="245414"/>
                      <a:pt x="130148" y="247319"/>
                      <a:pt x="120623" y="259701"/>
                    </a:cubicBezTo>
                    <a:lnTo>
                      <a:pt x="120623" y="259701"/>
                    </a:lnTo>
                    <a:lnTo>
                      <a:pt x="32993" y="366381"/>
                    </a:lnTo>
                    <a:cubicBezTo>
                      <a:pt x="32040" y="368286"/>
                      <a:pt x="31088" y="370191"/>
                      <a:pt x="31088" y="372096"/>
                    </a:cubicBezTo>
                    <a:cubicBezTo>
                      <a:pt x="31088" y="377811"/>
                      <a:pt x="34898" y="381621"/>
                      <a:pt x="40613" y="381621"/>
                    </a:cubicBezTo>
                    <a:lnTo>
                      <a:pt x="40613" y="381621"/>
                    </a:lnTo>
                    <a:lnTo>
                      <a:pt x="497813" y="381621"/>
                    </a:lnTo>
                    <a:cubicBezTo>
                      <a:pt x="499718" y="381621"/>
                      <a:pt x="501623" y="380669"/>
                      <a:pt x="503528" y="379716"/>
                    </a:cubicBezTo>
                    <a:cubicBezTo>
                      <a:pt x="508290" y="376859"/>
                      <a:pt x="509243" y="371144"/>
                      <a:pt x="506386" y="366381"/>
                    </a:cubicBezTo>
                    <a:lnTo>
                      <a:pt x="506386" y="366381"/>
                    </a:lnTo>
                    <a:lnTo>
                      <a:pt x="398753" y="205409"/>
                    </a:lnTo>
                    <a:cubicBezTo>
                      <a:pt x="395896" y="202551"/>
                      <a:pt x="393990" y="200646"/>
                      <a:pt x="391133" y="198741"/>
                    </a:cubicBezTo>
                    <a:close/>
                    <a:moveTo>
                      <a:pt x="95858" y="57771"/>
                    </a:moveTo>
                    <a:cubicBezTo>
                      <a:pt x="74903" y="57771"/>
                      <a:pt x="57758" y="74916"/>
                      <a:pt x="57758" y="95871"/>
                    </a:cubicBezTo>
                    <a:cubicBezTo>
                      <a:pt x="57758" y="116826"/>
                      <a:pt x="74903" y="133971"/>
                      <a:pt x="95858" y="133971"/>
                    </a:cubicBezTo>
                    <a:cubicBezTo>
                      <a:pt x="116813" y="133971"/>
                      <a:pt x="133958" y="116826"/>
                      <a:pt x="133958" y="95871"/>
                    </a:cubicBezTo>
                    <a:cubicBezTo>
                      <a:pt x="133958" y="74916"/>
                      <a:pt x="116813" y="57771"/>
                      <a:pt x="95858" y="57771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w="9525">
                <a:noFill/>
                <a:prstDash val="solid"/>
                <a:miter/>
              </a:ln>
            </p:spPr>
            <p:txBody>
              <a:bodyPr anchor="ctr" rtlCol="0"/>
              <a:lstStyle/>
              <a:p>
                <a:endParaRPr altLang="en-US" lang="zh-CN"/>
              </a:p>
            </p:txBody>
          </p:sp>
        </p:grpSp>
      </p:grpSp>
      <p:grpSp>
        <p:nvGrpSpPr>
          <p:cNvPr id="61" name="组合 60">
            <a:extLst>
              <a:ext uri="{FF2B5EF4-FFF2-40B4-BE49-F238E27FC236}">
                <a16:creationId xmlns:a16="http://schemas.microsoft.com/office/drawing/2014/main" id="{51149E6B-2228-4B92-A0F2-FD4D02D946DA}"/>
              </a:ext>
            </a:extLst>
          </p:cNvPr>
          <p:cNvGrpSpPr/>
          <p:nvPr/>
        </p:nvGrpSpPr>
        <p:grpSpPr>
          <a:xfrm>
            <a:off x="3257550" y="253416"/>
            <a:ext cx="5676900" cy="584775"/>
            <a:chOff x="2971800" y="253416"/>
            <a:chExt cx="5676900" cy="584775"/>
          </a:xfrm>
        </p:grpSpPr>
        <p:grpSp>
          <p:nvGrpSpPr>
            <p:cNvPr id="62" name="组合 61">
              <a:extLst>
                <a:ext uri="{FF2B5EF4-FFF2-40B4-BE49-F238E27FC236}">
                  <a16:creationId xmlns:a16="http://schemas.microsoft.com/office/drawing/2014/main" id="{D0BD8C4E-46D6-4D34-BBA4-5C8ABE5772BD}"/>
                </a:ext>
              </a:extLst>
            </p:cNvPr>
            <p:cNvGrpSpPr/>
            <p:nvPr/>
          </p:nvGrpSpPr>
          <p:grpSpPr>
            <a:xfrm>
              <a:off x="2971800" y="412454"/>
              <a:ext cx="895350" cy="266699"/>
              <a:chOff x="0" y="190500"/>
              <a:chExt cx="3121925" cy="630082"/>
            </a:xfrm>
          </p:grpSpPr>
          <p:sp>
            <p:nvSpPr>
              <p:cNvPr id="67" name="矩形 2">
                <a:extLst>
                  <a:ext uri="{FF2B5EF4-FFF2-40B4-BE49-F238E27FC236}">
                    <a16:creationId xmlns:a16="http://schemas.microsoft.com/office/drawing/2014/main" id="{12F41690-5C30-428B-AEAC-7453E01CB66C}"/>
                  </a:ext>
                </a:extLst>
              </p:cNvPr>
              <p:cNvSpPr/>
              <p:nvPr/>
            </p:nvSpPr>
            <p:spPr>
              <a:xfrm>
                <a:off x="0" y="190500"/>
                <a:ext cx="2857500" cy="268438"/>
              </a:xfrm>
              <a:custGeom>
                <a:gdLst>
                  <a:gd fmla="*/ 0 w 9463315" name="connsiteX0"/>
                  <a:gd fmla="*/ 0 h 889000" name="connsiteY0"/>
                  <a:gd fmla="*/ 9463315 w 9463315" name="connsiteX1"/>
                  <a:gd fmla="*/ 0 h 889000" name="connsiteY1"/>
                  <a:gd fmla="*/ 9196615 w 9463315" name="connsiteX2"/>
                  <a:gd fmla="*/ 889000 h 889000" name="connsiteY2"/>
                  <a:gd fmla="*/ 0 w 9463315" name="connsiteX3"/>
                  <a:gd fmla="*/ 889000 h 889000" name="connsiteY3"/>
                  <a:gd fmla="*/ 0 w 9463315" name="connsiteX4"/>
                  <a:gd fmla="*/ 0 h 889000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889000" w="9463315">
                    <a:moveTo>
                      <a:pt x="0" y="0"/>
                    </a:moveTo>
                    <a:lnTo>
                      <a:pt x="9463315" y="0"/>
                    </a:lnTo>
                    <a:lnTo>
                      <a:pt x="9196615" y="889000"/>
                    </a:lnTo>
                    <a:lnTo>
                      <a:pt x="0" y="88900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2140CC"/>
                  </a:gs>
                  <a:gs pos="56000">
                    <a:srgbClr val="63B0F1">
                      <a:alpha val="20000"/>
                    </a:srgb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bg1"/>
                  </a:solidFill>
                </a:endParaRPr>
              </a:p>
            </p:txBody>
          </p:sp>
          <p:sp>
            <p:nvSpPr>
              <p:cNvPr id="68" name="矩形 2">
                <a:extLst>
                  <a:ext uri="{FF2B5EF4-FFF2-40B4-BE49-F238E27FC236}">
                    <a16:creationId xmlns:a16="http://schemas.microsoft.com/office/drawing/2014/main" id="{13C0A71E-C48A-4D53-8132-F7DB12745152}"/>
                  </a:ext>
                </a:extLst>
              </p:cNvPr>
              <p:cNvSpPr/>
              <p:nvPr/>
            </p:nvSpPr>
            <p:spPr>
              <a:xfrm>
                <a:off x="264425" y="552145"/>
                <a:ext cx="2857500" cy="268437"/>
              </a:xfrm>
              <a:custGeom>
                <a:gdLst>
                  <a:gd fmla="*/ 0 w 9463315" name="connsiteX0"/>
                  <a:gd fmla="*/ 0 h 889000" name="connsiteY0"/>
                  <a:gd fmla="*/ 9463315 w 9463315" name="connsiteX1"/>
                  <a:gd fmla="*/ 0 h 889000" name="connsiteY1"/>
                  <a:gd fmla="*/ 9196615 w 9463315" name="connsiteX2"/>
                  <a:gd fmla="*/ 889000 h 889000" name="connsiteY2"/>
                  <a:gd fmla="*/ 0 w 9463315" name="connsiteX3"/>
                  <a:gd fmla="*/ 889000 h 889000" name="connsiteY3"/>
                  <a:gd fmla="*/ 0 w 9463315" name="connsiteX4"/>
                  <a:gd fmla="*/ 0 h 889000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889000" w="9463315">
                    <a:moveTo>
                      <a:pt x="0" y="0"/>
                    </a:moveTo>
                    <a:lnTo>
                      <a:pt x="9463315" y="0"/>
                    </a:lnTo>
                    <a:lnTo>
                      <a:pt x="9196615" y="889000"/>
                    </a:lnTo>
                    <a:lnTo>
                      <a:pt x="0" y="88900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2140CC"/>
                  </a:gs>
                  <a:gs pos="56000">
                    <a:srgbClr val="63B0F1">
                      <a:alpha val="20000"/>
                    </a:srgb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63" name="组合 62">
              <a:extLst>
                <a:ext uri="{FF2B5EF4-FFF2-40B4-BE49-F238E27FC236}">
                  <a16:creationId xmlns:a16="http://schemas.microsoft.com/office/drawing/2014/main" id="{6B3E909E-40E9-4BDB-BEE9-71200D9F1FD6}"/>
                </a:ext>
              </a:extLst>
            </p:cNvPr>
            <p:cNvGrpSpPr/>
            <p:nvPr/>
          </p:nvGrpSpPr>
          <p:grpSpPr>
            <a:xfrm flipH="1">
              <a:off x="7753350" y="412454"/>
              <a:ext cx="895350" cy="266699"/>
              <a:chOff x="0" y="190500"/>
              <a:chExt cx="3121925" cy="630082"/>
            </a:xfrm>
          </p:grpSpPr>
          <p:sp>
            <p:nvSpPr>
              <p:cNvPr id="65" name="矩形 2">
                <a:extLst>
                  <a:ext uri="{FF2B5EF4-FFF2-40B4-BE49-F238E27FC236}">
                    <a16:creationId xmlns:a16="http://schemas.microsoft.com/office/drawing/2014/main" id="{195F1562-3586-4D06-A461-156A33746E1E}"/>
                  </a:ext>
                </a:extLst>
              </p:cNvPr>
              <p:cNvSpPr/>
              <p:nvPr/>
            </p:nvSpPr>
            <p:spPr>
              <a:xfrm>
                <a:off x="0" y="190500"/>
                <a:ext cx="2857500" cy="268438"/>
              </a:xfrm>
              <a:custGeom>
                <a:gdLst>
                  <a:gd fmla="*/ 0 w 9463315" name="connsiteX0"/>
                  <a:gd fmla="*/ 0 h 889000" name="connsiteY0"/>
                  <a:gd fmla="*/ 9463315 w 9463315" name="connsiteX1"/>
                  <a:gd fmla="*/ 0 h 889000" name="connsiteY1"/>
                  <a:gd fmla="*/ 9196615 w 9463315" name="connsiteX2"/>
                  <a:gd fmla="*/ 889000 h 889000" name="connsiteY2"/>
                  <a:gd fmla="*/ 0 w 9463315" name="connsiteX3"/>
                  <a:gd fmla="*/ 889000 h 889000" name="connsiteY3"/>
                  <a:gd fmla="*/ 0 w 9463315" name="connsiteX4"/>
                  <a:gd fmla="*/ 0 h 889000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889000" w="9463315">
                    <a:moveTo>
                      <a:pt x="0" y="0"/>
                    </a:moveTo>
                    <a:lnTo>
                      <a:pt x="9463315" y="0"/>
                    </a:lnTo>
                    <a:lnTo>
                      <a:pt x="9196615" y="889000"/>
                    </a:lnTo>
                    <a:lnTo>
                      <a:pt x="0" y="88900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2140CC"/>
                  </a:gs>
                  <a:gs pos="56000">
                    <a:srgbClr val="63B0F1">
                      <a:alpha val="20000"/>
                    </a:srgb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bg1"/>
                  </a:solidFill>
                </a:endParaRPr>
              </a:p>
            </p:txBody>
          </p:sp>
          <p:sp>
            <p:nvSpPr>
              <p:cNvPr id="66" name="矩形 2">
                <a:extLst>
                  <a:ext uri="{FF2B5EF4-FFF2-40B4-BE49-F238E27FC236}">
                    <a16:creationId xmlns:a16="http://schemas.microsoft.com/office/drawing/2014/main" id="{D2D99C83-15FB-4C5E-9A28-9EF0B07FFFD8}"/>
                  </a:ext>
                </a:extLst>
              </p:cNvPr>
              <p:cNvSpPr/>
              <p:nvPr/>
            </p:nvSpPr>
            <p:spPr>
              <a:xfrm>
                <a:off x="264425" y="552145"/>
                <a:ext cx="2857500" cy="268437"/>
              </a:xfrm>
              <a:custGeom>
                <a:gdLst>
                  <a:gd fmla="*/ 0 w 9463315" name="connsiteX0"/>
                  <a:gd fmla="*/ 0 h 889000" name="connsiteY0"/>
                  <a:gd fmla="*/ 9463315 w 9463315" name="connsiteX1"/>
                  <a:gd fmla="*/ 0 h 889000" name="connsiteY1"/>
                  <a:gd fmla="*/ 9196615 w 9463315" name="connsiteX2"/>
                  <a:gd fmla="*/ 889000 h 889000" name="connsiteY2"/>
                  <a:gd fmla="*/ 0 w 9463315" name="connsiteX3"/>
                  <a:gd fmla="*/ 889000 h 889000" name="connsiteY3"/>
                  <a:gd fmla="*/ 0 w 9463315" name="connsiteX4"/>
                  <a:gd fmla="*/ 0 h 889000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889000" w="9463315">
                    <a:moveTo>
                      <a:pt x="0" y="0"/>
                    </a:moveTo>
                    <a:lnTo>
                      <a:pt x="9463315" y="0"/>
                    </a:lnTo>
                    <a:lnTo>
                      <a:pt x="9196615" y="889000"/>
                    </a:lnTo>
                    <a:lnTo>
                      <a:pt x="0" y="88900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2140CC"/>
                  </a:gs>
                  <a:gs pos="56000">
                    <a:srgbClr val="63B0F1">
                      <a:alpha val="20000"/>
                    </a:srgb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4" name="文本框 63">
              <a:extLst>
                <a:ext uri="{FF2B5EF4-FFF2-40B4-BE49-F238E27FC236}">
                  <a16:creationId xmlns:a16="http://schemas.microsoft.com/office/drawing/2014/main" id="{82D99B27-420F-4098-A745-5118F1BC99B1}"/>
                </a:ext>
              </a:extLst>
            </p:cNvPr>
            <p:cNvSpPr txBox="1"/>
            <p:nvPr/>
          </p:nvSpPr>
          <p:spPr>
            <a:xfrm>
              <a:off x="3934007" y="253416"/>
              <a:ext cx="3752486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 sz="3200">
                  <a:cs typeface="+mn-ea"/>
                  <a:sym typeface="+mn-lt"/>
                </a:rPr>
                <a:t>企业管理意义</a:t>
              </a:r>
            </a:p>
          </p:txBody>
        </p:sp>
      </p:grpSp>
    </p:spTree>
    <p:custDataLst>
      <p:tags r:id="rId16"/>
    </p:custDataLst>
    <p:extLst>
      <p:ext uri="{BB962C8B-B14F-4D97-AF65-F5344CB8AC3E}">
        <p14:creationId val="3995507683"/>
      </p:ext>
    </p:extLst>
  </p:cSld>
  <p:clrMapOvr>
    <a:masterClrMapping/>
  </p:clrMapOvr>
  <mc:AlternateContent>
    <mc:Choice Requires="p14">
      <p:transition advTm="2000" p14:dur="1600" spd="slow">
        <p14:prism isInverted="1"/>
      </p:transition>
    </mc:Choice>
    <mc:Fallback>
      <p:transition advTm="2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7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6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2DE2F689-55A0-41DC-80AA-E8FA6549839F}"/>
              </a:ext>
            </a:extLst>
          </p:cNvPr>
          <p:cNvSpPr/>
          <p:nvPr/>
        </p:nvSpPr>
        <p:spPr>
          <a:xfrm rot="9900000">
            <a:off x="-995457" y="682267"/>
            <a:ext cx="1741717" cy="1741717"/>
          </a:xfrm>
          <a:prstGeom prst="ellipse">
            <a:avLst/>
          </a:prstGeom>
          <a:gradFill flip="none" rotWithShape="1">
            <a:gsLst>
              <a:gs pos="0">
                <a:srgbClr val="2140CC">
                  <a:alpha val="10000"/>
                </a:srgbClr>
              </a:gs>
              <a:gs pos="100000">
                <a:srgbClr val="63B0F1">
                  <a:alpha val="20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bg1"/>
              </a:solidFill>
            </a:endParaRPr>
          </a:p>
        </p:txBody>
      </p:sp>
      <p:sp>
        <p:nvSpPr>
          <p:cNvPr id="3" name="流程图: 手动输入 2">
            <a:extLst>
              <a:ext uri="{FF2B5EF4-FFF2-40B4-BE49-F238E27FC236}">
                <a16:creationId xmlns:a16="http://schemas.microsoft.com/office/drawing/2014/main" id="{815AD624-C1D1-4EFB-8710-D1670F2503FE}"/>
              </a:ext>
            </a:extLst>
          </p:cNvPr>
          <p:cNvSpPr/>
          <p:nvPr/>
        </p:nvSpPr>
        <p:spPr>
          <a:xfrm flipH="1" flipV="1" rot="5400000">
            <a:off x="3796641" y="-1529691"/>
            <a:ext cx="6865669" cy="9925050"/>
          </a:xfrm>
          <a:prstGeom prst="flowChartManualInput">
            <a:avLst/>
          </a:prstGeom>
          <a:gradFill flip="none" rotWithShape="1">
            <a:gsLst>
              <a:gs pos="0">
                <a:srgbClr val="2140CC"/>
              </a:gs>
              <a:gs pos="100000">
                <a:srgbClr val="63B0F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bg1"/>
              </a:solidFill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A6D72627-1F94-47BB-B64A-E0D494C17D1C}"/>
              </a:ext>
            </a:extLst>
          </p:cNvPr>
          <p:cNvSpPr/>
          <p:nvPr/>
        </p:nvSpPr>
        <p:spPr>
          <a:xfrm rot="9900000">
            <a:off x="4148820" y="470706"/>
            <a:ext cx="1666816" cy="1666816"/>
          </a:xfrm>
          <a:prstGeom prst="ellipse">
            <a:avLst/>
          </a:prstGeom>
          <a:gradFill flip="none" rotWithShape="1">
            <a:gsLst>
              <a:gs pos="0">
                <a:srgbClr val="A7D3F7">
                  <a:alpha val="39000"/>
                </a:srgbClr>
              </a:gs>
              <a:gs pos="100000">
                <a:srgbClr val="63B0F1">
                  <a:alpha val="20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bg1"/>
              </a:solidFill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1BBABEA9-B1CF-4DF6-8FD9-B0C4CD605480}"/>
              </a:ext>
            </a:extLst>
          </p:cNvPr>
          <p:cNvSpPr/>
          <p:nvPr/>
        </p:nvSpPr>
        <p:spPr>
          <a:xfrm rot="9900000">
            <a:off x="11107906" y="2266520"/>
            <a:ext cx="1666816" cy="1666816"/>
          </a:xfrm>
          <a:prstGeom prst="ellipse">
            <a:avLst/>
          </a:prstGeom>
          <a:gradFill flip="none" rotWithShape="1">
            <a:gsLst>
              <a:gs pos="0">
                <a:srgbClr val="2140CC">
                  <a:alpha val="10000"/>
                </a:srgbClr>
              </a:gs>
              <a:gs pos="100000">
                <a:srgbClr val="63B0F1">
                  <a:alpha val="20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bg1"/>
              </a:solidFill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D31B9743-FB14-4A88-875D-7C33C06DF454}"/>
              </a:ext>
            </a:extLst>
          </p:cNvPr>
          <p:cNvSpPr/>
          <p:nvPr/>
        </p:nvSpPr>
        <p:spPr>
          <a:xfrm rot="9900000">
            <a:off x="-2140350" y="3335185"/>
            <a:ext cx="3166938" cy="3166938"/>
          </a:xfrm>
          <a:prstGeom prst="ellipse">
            <a:avLst/>
          </a:prstGeom>
          <a:gradFill flip="none" rotWithShape="1">
            <a:gsLst>
              <a:gs pos="0">
                <a:srgbClr val="2140CC">
                  <a:alpha val="62000"/>
                </a:srgbClr>
              </a:gs>
              <a:gs pos="100000">
                <a:srgbClr val="63B0F1">
                  <a:alpha val="20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bg1"/>
              </a:solidFill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85604019-D7C6-45BF-8F7A-4E85ACE515DB}"/>
              </a:ext>
            </a:extLst>
          </p:cNvPr>
          <p:cNvGrpSpPr/>
          <p:nvPr/>
        </p:nvGrpSpPr>
        <p:grpSpPr>
          <a:xfrm flipH="1">
            <a:off x="-1" y="155112"/>
            <a:ext cx="12206819" cy="2963417"/>
            <a:chOff x="-1" y="3100942"/>
            <a:chExt cx="12206819" cy="3547713"/>
          </a:xfrm>
        </p:grpSpPr>
        <p:sp>
          <p:nvSpPr>
            <p:cNvPr id="16" name="梯形 7">
              <a:extLst>
                <a:ext uri="{FF2B5EF4-FFF2-40B4-BE49-F238E27FC236}">
                  <a16:creationId xmlns:a16="http://schemas.microsoft.com/office/drawing/2014/main" id="{A3F2BBCC-B6C1-43BF-A0B3-D7AB3D0B4155}"/>
                </a:ext>
              </a:extLst>
            </p:cNvPr>
            <p:cNvSpPr/>
            <p:nvPr/>
          </p:nvSpPr>
          <p:spPr>
            <a:xfrm rot="5400000">
              <a:off x="4493581" y="-1064581"/>
              <a:ext cx="3219654" cy="12206818"/>
            </a:xfrm>
            <a:custGeom>
              <a:gdLst>
                <a:gd fmla="*/ 0 w 3219654" name="connsiteX0"/>
                <a:gd fmla="*/ 12461517 h 12461517" name="connsiteY0"/>
                <a:gd fmla="*/ 2016230 w 3219654" name="connsiteX1"/>
                <a:gd fmla="*/ 15124 h 12461517" name="connsiteY1"/>
                <a:gd fmla="*/ 2582290 w 3219654" name="connsiteX2"/>
                <a:gd fmla="*/ 0 h 12461517" name="connsiteY2"/>
                <a:gd fmla="*/ 3219654 w 3219654" name="connsiteX3"/>
                <a:gd fmla="*/ 12461517 h 12461517" name="connsiteY3"/>
                <a:gd fmla="*/ 0 w 3219654" name="connsiteX4"/>
                <a:gd fmla="*/ 12461517 h 12461517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2461517" w="3219654">
                  <a:moveTo>
                    <a:pt x="0" y="12461517"/>
                  </a:moveTo>
                  <a:lnTo>
                    <a:pt x="2016230" y="15124"/>
                  </a:lnTo>
                  <a:lnTo>
                    <a:pt x="2582290" y="0"/>
                  </a:lnTo>
                  <a:lnTo>
                    <a:pt x="3219654" y="12461517"/>
                  </a:lnTo>
                  <a:lnTo>
                    <a:pt x="0" y="12461517"/>
                  </a:lnTo>
                  <a:close/>
                </a:path>
              </a:pathLst>
            </a:custGeom>
            <a:gradFill>
              <a:gsLst>
                <a:gs pos="0">
                  <a:srgbClr val="FBCD5D"/>
                </a:gs>
                <a:gs pos="100000">
                  <a:srgbClr val="FFD768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7" name="梯形 7">
              <a:extLst>
                <a:ext uri="{FF2B5EF4-FFF2-40B4-BE49-F238E27FC236}">
                  <a16:creationId xmlns:a16="http://schemas.microsoft.com/office/drawing/2014/main" id="{688620D7-24E2-4882-9B02-9C1844006A60}"/>
                </a:ext>
              </a:extLst>
            </p:cNvPr>
            <p:cNvSpPr/>
            <p:nvPr/>
          </p:nvSpPr>
          <p:spPr>
            <a:xfrm rot="5400000">
              <a:off x="4493582" y="-1392640"/>
              <a:ext cx="3219654" cy="12206818"/>
            </a:xfrm>
            <a:custGeom>
              <a:gdLst>
                <a:gd fmla="*/ 0 w 3219654" name="connsiteX0"/>
                <a:gd fmla="*/ 12461517 h 12461517" name="connsiteY0"/>
                <a:gd fmla="*/ 2016230 w 3219654" name="connsiteX1"/>
                <a:gd fmla="*/ 15124 h 12461517" name="connsiteY1"/>
                <a:gd fmla="*/ 2582290 w 3219654" name="connsiteX2"/>
                <a:gd fmla="*/ 0 h 12461517" name="connsiteY2"/>
                <a:gd fmla="*/ 3219654 w 3219654" name="connsiteX3"/>
                <a:gd fmla="*/ 12461517 h 12461517" name="connsiteY3"/>
                <a:gd fmla="*/ 0 w 3219654" name="connsiteX4"/>
                <a:gd fmla="*/ 12461517 h 12461517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2461517" w="3219654">
                  <a:moveTo>
                    <a:pt x="0" y="12461517"/>
                  </a:moveTo>
                  <a:lnTo>
                    <a:pt x="2016230" y="15124"/>
                  </a:lnTo>
                  <a:lnTo>
                    <a:pt x="2582290" y="0"/>
                  </a:lnTo>
                  <a:lnTo>
                    <a:pt x="3219654" y="12461517"/>
                  </a:lnTo>
                  <a:lnTo>
                    <a:pt x="0" y="12461517"/>
                  </a:lnTo>
                  <a:close/>
                </a:path>
              </a:pathLst>
            </a:custGeom>
            <a:gradFill>
              <a:gsLst>
                <a:gs pos="0">
                  <a:srgbClr val="FBCD5D">
                    <a:alpha val="82000"/>
                  </a:srgbClr>
                </a:gs>
                <a:gs pos="100000">
                  <a:srgbClr val="FFD768">
                    <a:alpha val="20000"/>
                  </a:srgbClr>
                </a:gs>
              </a:gsLst>
              <a:lin ang="18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2" name="椭圆 1">
            <a:extLst>
              <a:ext uri="{FF2B5EF4-FFF2-40B4-BE49-F238E27FC236}">
                <a16:creationId xmlns:a16="http://schemas.microsoft.com/office/drawing/2014/main" id="{04A49907-FBD7-4E77-BDE3-119DD2D2E0D9}"/>
              </a:ext>
            </a:extLst>
          </p:cNvPr>
          <p:cNvSpPr/>
          <p:nvPr/>
        </p:nvSpPr>
        <p:spPr>
          <a:xfrm rot="9900000">
            <a:off x="10217629" y="4915450"/>
            <a:ext cx="1098306" cy="1098306"/>
          </a:xfrm>
          <a:prstGeom prst="ellipse">
            <a:avLst/>
          </a:prstGeom>
          <a:gradFill flip="none" rotWithShape="1">
            <a:gsLst>
              <a:gs pos="0">
                <a:srgbClr val="2140CC">
                  <a:alpha val="10000"/>
                </a:srgbClr>
              </a:gs>
              <a:gs pos="100000">
                <a:srgbClr val="63B0F1">
                  <a:alpha val="20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bg1"/>
              </a:solid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6FCEED1A-F4C5-4CDC-BC03-4CB8ABCCD7A4}"/>
              </a:ext>
            </a:extLst>
          </p:cNvPr>
          <p:cNvSpPr txBox="1"/>
          <p:nvPr/>
        </p:nvSpPr>
        <p:spPr>
          <a:xfrm>
            <a:off x="467998" y="1499806"/>
            <a:ext cx="4389120" cy="6340019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zh-CN" b="1" lang="en-US" sz="13800">
                <a:solidFill>
                  <a:srgbClr val="4B88E5"/>
                </a:solidFill>
                <a:effectLst>
                  <a:outerShdw algn="l" blurRad="355600" dir="3000000" dist="571500" rotWithShape="0">
                    <a:prstClr val="black">
                      <a:alpha val="0"/>
                    </a:prstClr>
                  </a:outerShdw>
                </a:effectLst>
                <a:cs typeface="+mn-ea"/>
                <a:sym typeface="+mn-lt"/>
              </a:rPr>
              <a:t>Contents</a:t>
            </a:r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4FBF237D-EC07-4DC9-9BB2-AF37C5A53CB7}"/>
              </a:ext>
            </a:extLst>
          </p:cNvPr>
          <p:cNvGrpSpPr/>
          <p:nvPr/>
        </p:nvGrpSpPr>
        <p:grpSpPr>
          <a:xfrm>
            <a:off x="3973354" y="3605188"/>
            <a:ext cx="3696361" cy="739428"/>
            <a:chOff x="3973354" y="3362232"/>
            <a:chExt cx="3696361" cy="739428"/>
          </a:xfrm>
        </p:grpSpPr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D609C818-D3CD-41E5-98C3-F7B73AFA0D34}"/>
                </a:ext>
              </a:extLst>
            </p:cNvPr>
            <p:cNvSpPr txBox="1"/>
            <p:nvPr/>
          </p:nvSpPr>
          <p:spPr>
            <a:xfrm>
              <a:off x="4942640" y="3423700"/>
              <a:ext cx="2727075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z="3200">
                  <a:solidFill>
                    <a:schemeClr val="bg1"/>
                  </a:solidFill>
                  <a:cs typeface="+mn-ea"/>
                  <a:sym typeface="+mn-lt"/>
                </a:rPr>
                <a:t>企业管理概述</a:t>
              </a:r>
            </a:p>
          </p:txBody>
        </p:sp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8EEBA113-0EB0-4C03-88B3-91178A2AA31D}"/>
                </a:ext>
              </a:extLst>
            </p:cNvPr>
            <p:cNvGrpSpPr/>
            <p:nvPr/>
          </p:nvGrpSpPr>
          <p:grpSpPr>
            <a:xfrm>
              <a:off x="3973354" y="3362232"/>
              <a:ext cx="1030332" cy="739428"/>
              <a:chOff x="3951896" y="3298120"/>
              <a:chExt cx="1030332" cy="739428"/>
            </a:xfrm>
          </p:grpSpPr>
          <p:sp>
            <p:nvSpPr>
              <p:cNvPr id="8" name="椭圆 7">
                <a:extLst>
                  <a:ext uri="{FF2B5EF4-FFF2-40B4-BE49-F238E27FC236}">
                    <a16:creationId xmlns:a16="http://schemas.microsoft.com/office/drawing/2014/main" id="{31E6FD6D-2624-48F6-A834-FDDF46D25328}"/>
                  </a:ext>
                </a:extLst>
              </p:cNvPr>
              <p:cNvSpPr/>
              <p:nvPr/>
            </p:nvSpPr>
            <p:spPr>
              <a:xfrm rot="9900000">
                <a:off x="4097051" y="3298120"/>
                <a:ext cx="739428" cy="739428"/>
              </a:xfrm>
              <a:prstGeom prst="ellipse">
                <a:avLst/>
              </a:prstGeom>
              <a:gradFill flip="none" rotWithShape="1">
                <a:gsLst>
                  <a:gs pos="0">
                    <a:srgbClr val="63B0F1"/>
                  </a:gs>
                  <a:gs pos="100000">
                    <a:srgbClr val="A7D3F7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D63513D9-DA3D-4571-A493-F97573B7CBBC}"/>
                  </a:ext>
                </a:extLst>
              </p:cNvPr>
              <p:cNvSpPr txBox="1"/>
              <p:nvPr/>
            </p:nvSpPr>
            <p:spPr>
              <a:xfrm>
                <a:off x="3951895" y="3328812"/>
                <a:ext cx="1030332" cy="6400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altLang="zh-CN" b="1" lang="en-US" sz="3600">
                    <a:solidFill>
                      <a:schemeClr val="bg1"/>
                    </a:solidFill>
                    <a:cs typeface="+mn-ea"/>
                    <a:sym typeface="+mn-lt"/>
                  </a:rPr>
                  <a:t>01</a:t>
                </a:r>
              </a:p>
            </p:txBody>
          </p:sp>
        </p:grpSp>
      </p:grpSp>
      <p:sp>
        <p:nvSpPr>
          <p:cNvPr id="21" name="文本框 20">
            <a:extLst>
              <a:ext uri="{FF2B5EF4-FFF2-40B4-BE49-F238E27FC236}">
                <a16:creationId xmlns:a16="http://schemas.microsoft.com/office/drawing/2014/main" id="{45C1915A-E090-4310-A8F2-6176292E40AA}"/>
              </a:ext>
            </a:extLst>
          </p:cNvPr>
          <p:cNvSpPr txBox="1"/>
          <p:nvPr/>
        </p:nvSpPr>
        <p:spPr>
          <a:xfrm>
            <a:off x="9214239" y="1090096"/>
            <a:ext cx="2727075" cy="14325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8800">
                <a:solidFill>
                  <a:schemeClr val="bg1"/>
                </a:solidFill>
                <a:cs typeface="+mn-ea"/>
                <a:sym typeface="+mn-lt"/>
              </a:rPr>
              <a:t>目录</a:t>
            </a:r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3FCC8B07-7816-45E8-A97B-3ACB803C22D3}"/>
              </a:ext>
            </a:extLst>
          </p:cNvPr>
          <p:cNvGrpSpPr/>
          <p:nvPr/>
        </p:nvGrpSpPr>
        <p:grpSpPr>
          <a:xfrm>
            <a:off x="7648257" y="3605188"/>
            <a:ext cx="3696361" cy="739428"/>
            <a:chOff x="3973354" y="3362232"/>
            <a:chExt cx="3696361" cy="739428"/>
          </a:xfrm>
        </p:grpSpPr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C0659549-676D-4584-9127-6C3298AE324B}"/>
                </a:ext>
              </a:extLst>
            </p:cNvPr>
            <p:cNvSpPr txBox="1"/>
            <p:nvPr/>
          </p:nvSpPr>
          <p:spPr>
            <a:xfrm>
              <a:off x="4942641" y="3423700"/>
              <a:ext cx="2727075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z="3200">
                  <a:solidFill>
                    <a:schemeClr val="bg1"/>
                  </a:solidFill>
                  <a:cs typeface="+mn-ea"/>
                  <a:sym typeface="+mn-lt"/>
                </a:rPr>
                <a:t>企业管理原则</a:t>
              </a:r>
            </a:p>
          </p:txBody>
        </p:sp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36B8C111-FBFB-408E-AB0C-7645A52D39EC}"/>
                </a:ext>
              </a:extLst>
            </p:cNvPr>
            <p:cNvGrpSpPr/>
            <p:nvPr/>
          </p:nvGrpSpPr>
          <p:grpSpPr>
            <a:xfrm>
              <a:off x="3973354" y="3362232"/>
              <a:ext cx="1030332" cy="739428"/>
              <a:chOff x="3951896" y="3298120"/>
              <a:chExt cx="1030332" cy="739428"/>
            </a:xfrm>
          </p:grpSpPr>
          <p:sp>
            <p:nvSpPr>
              <p:cNvPr id="26" name="椭圆 25">
                <a:extLst>
                  <a:ext uri="{FF2B5EF4-FFF2-40B4-BE49-F238E27FC236}">
                    <a16:creationId xmlns:a16="http://schemas.microsoft.com/office/drawing/2014/main" id="{6810F7B4-D7F2-491A-BBFD-06B76F14980C}"/>
                  </a:ext>
                </a:extLst>
              </p:cNvPr>
              <p:cNvSpPr/>
              <p:nvPr/>
            </p:nvSpPr>
            <p:spPr>
              <a:xfrm rot="9900000">
                <a:off x="4097051" y="3298120"/>
                <a:ext cx="739428" cy="739428"/>
              </a:xfrm>
              <a:prstGeom prst="ellipse">
                <a:avLst/>
              </a:prstGeom>
              <a:gradFill flip="none" rotWithShape="1">
                <a:gsLst>
                  <a:gs pos="0">
                    <a:srgbClr val="63B0F1"/>
                  </a:gs>
                  <a:gs pos="100000">
                    <a:srgbClr val="A7D3F7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F8EA15E5-43B8-4B53-B1F9-17FBBB140AFE}"/>
                  </a:ext>
                </a:extLst>
              </p:cNvPr>
              <p:cNvSpPr txBox="1"/>
              <p:nvPr/>
            </p:nvSpPr>
            <p:spPr>
              <a:xfrm>
                <a:off x="3951896" y="3328812"/>
                <a:ext cx="1030332" cy="6400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altLang="zh-CN" b="1" lang="en-US" sz="3600">
                    <a:solidFill>
                      <a:schemeClr val="bg1"/>
                    </a:solidFill>
                    <a:cs typeface="+mn-ea"/>
                    <a:sym typeface="+mn-lt"/>
                  </a:rPr>
                  <a:t>02</a:t>
                </a:r>
              </a:p>
            </p:txBody>
          </p:sp>
        </p:grp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D9FA377D-49C8-4A2F-B266-BEFDDC5A4DB0}"/>
              </a:ext>
            </a:extLst>
          </p:cNvPr>
          <p:cNvGrpSpPr/>
          <p:nvPr/>
        </p:nvGrpSpPr>
        <p:grpSpPr>
          <a:xfrm>
            <a:off x="3973354" y="4734734"/>
            <a:ext cx="3696361" cy="739428"/>
            <a:chOff x="3973354" y="3362232"/>
            <a:chExt cx="3696361" cy="739428"/>
          </a:xfrm>
        </p:grpSpPr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C8E28DF5-0CC8-45E4-BE89-554E14D44BF3}"/>
                </a:ext>
              </a:extLst>
            </p:cNvPr>
            <p:cNvSpPr txBox="1"/>
            <p:nvPr/>
          </p:nvSpPr>
          <p:spPr>
            <a:xfrm>
              <a:off x="4942640" y="3423699"/>
              <a:ext cx="2727075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z="3200">
                  <a:solidFill>
                    <a:schemeClr val="bg1"/>
                  </a:solidFill>
                  <a:cs typeface="+mn-ea"/>
                  <a:sym typeface="+mn-lt"/>
                </a:rPr>
                <a:t>管理应用案例</a:t>
              </a:r>
            </a:p>
          </p:txBody>
        </p:sp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E29142FA-C8C7-4D3C-9DA2-DC3BDBE8C712}"/>
                </a:ext>
              </a:extLst>
            </p:cNvPr>
            <p:cNvGrpSpPr/>
            <p:nvPr/>
          </p:nvGrpSpPr>
          <p:grpSpPr>
            <a:xfrm>
              <a:off x="3973354" y="3362232"/>
              <a:ext cx="1030332" cy="739428"/>
              <a:chOff x="3951896" y="3298120"/>
              <a:chExt cx="1030332" cy="739428"/>
            </a:xfrm>
          </p:grpSpPr>
          <p:sp>
            <p:nvSpPr>
              <p:cNvPr id="31" name="椭圆 30">
                <a:extLst>
                  <a:ext uri="{FF2B5EF4-FFF2-40B4-BE49-F238E27FC236}">
                    <a16:creationId xmlns:a16="http://schemas.microsoft.com/office/drawing/2014/main" id="{6180994F-5D15-4FBF-B94E-B57F7D687198}"/>
                  </a:ext>
                </a:extLst>
              </p:cNvPr>
              <p:cNvSpPr/>
              <p:nvPr/>
            </p:nvSpPr>
            <p:spPr>
              <a:xfrm rot="9900000">
                <a:off x="4097051" y="3298120"/>
                <a:ext cx="739428" cy="739428"/>
              </a:xfrm>
              <a:prstGeom prst="ellipse">
                <a:avLst/>
              </a:prstGeom>
              <a:gradFill flip="none" rotWithShape="1">
                <a:gsLst>
                  <a:gs pos="0">
                    <a:srgbClr val="63B0F1"/>
                  </a:gs>
                  <a:gs pos="100000">
                    <a:srgbClr val="A7D3F7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289BA404-FC63-4EF0-B46D-1E02762384EC}"/>
                  </a:ext>
                </a:extLst>
              </p:cNvPr>
              <p:cNvSpPr txBox="1"/>
              <p:nvPr/>
            </p:nvSpPr>
            <p:spPr>
              <a:xfrm>
                <a:off x="3951895" y="3328812"/>
                <a:ext cx="1030332" cy="6400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altLang="zh-CN" b="1" lang="en-US" sz="3600">
                    <a:solidFill>
                      <a:schemeClr val="bg1"/>
                    </a:solidFill>
                    <a:cs typeface="+mn-ea"/>
                    <a:sym typeface="+mn-lt"/>
                  </a:rPr>
                  <a:t>03</a:t>
                </a:r>
              </a:p>
            </p:txBody>
          </p:sp>
        </p:grp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2A75AC89-9B08-4F74-9D30-1855B0D20168}"/>
              </a:ext>
            </a:extLst>
          </p:cNvPr>
          <p:cNvGrpSpPr/>
          <p:nvPr/>
        </p:nvGrpSpPr>
        <p:grpSpPr>
          <a:xfrm>
            <a:off x="7648257" y="4734734"/>
            <a:ext cx="3696361" cy="739428"/>
            <a:chOff x="3973354" y="3362232"/>
            <a:chExt cx="3696361" cy="739428"/>
          </a:xfrm>
        </p:grpSpPr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686FD863-6E5B-4CF6-8CDF-D5B24EE34547}"/>
                </a:ext>
              </a:extLst>
            </p:cNvPr>
            <p:cNvSpPr txBox="1"/>
            <p:nvPr/>
          </p:nvSpPr>
          <p:spPr>
            <a:xfrm>
              <a:off x="4942641" y="3423699"/>
              <a:ext cx="2727075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z="3200">
                  <a:solidFill>
                    <a:schemeClr val="bg1"/>
                  </a:solidFill>
                  <a:cs typeface="+mn-ea"/>
                  <a:sym typeface="+mn-lt"/>
                </a:rPr>
                <a:t>企业管理意义</a:t>
              </a:r>
            </a:p>
          </p:txBody>
        </p:sp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5F93A80F-410F-47DE-835B-92FEC2E40052}"/>
                </a:ext>
              </a:extLst>
            </p:cNvPr>
            <p:cNvGrpSpPr/>
            <p:nvPr/>
          </p:nvGrpSpPr>
          <p:grpSpPr>
            <a:xfrm>
              <a:off x="3973354" y="3362232"/>
              <a:ext cx="1030332" cy="739428"/>
              <a:chOff x="3951896" y="3298120"/>
              <a:chExt cx="1030332" cy="739428"/>
            </a:xfrm>
          </p:grpSpPr>
          <p:sp>
            <p:nvSpPr>
              <p:cNvPr id="36" name="椭圆 35">
                <a:extLst>
                  <a:ext uri="{FF2B5EF4-FFF2-40B4-BE49-F238E27FC236}">
                    <a16:creationId xmlns:a16="http://schemas.microsoft.com/office/drawing/2014/main" id="{EA038EEB-75C9-48D9-BE94-8F809AC0F687}"/>
                  </a:ext>
                </a:extLst>
              </p:cNvPr>
              <p:cNvSpPr/>
              <p:nvPr/>
            </p:nvSpPr>
            <p:spPr>
              <a:xfrm rot="9900000">
                <a:off x="4097051" y="3298120"/>
                <a:ext cx="739428" cy="739428"/>
              </a:xfrm>
              <a:prstGeom prst="ellipse">
                <a:avLst/>
              </a:prstGeom>
              <a:gradFill flip="none" rotWithShape="1">
                <a:gsLst>
                  <a:gs pos="0">
                    <a:srgbClr val="63B0F1"/>
                  </a:gs>
                  <a:gs pos="100000">
                    <a:srgbClr val="A7D3F7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7FDA1EA1-80DA-448B-8757-59B9FE154093}"/>
                  </a:ext>
                </a:extLst>
              </p:cNvPr>
              <p:cNvSpPr txBox="1"/>
              <p:nvPr/>
            </p:nvSpPr>
            <p:spPr>
              <a:xfrm>
                <a:off x="3951896" y="3328812"/>
                <a:ext cx="1030332" cy="6400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altLang="zh-CN" b="1" lang="en-US" sz="3600">
                    <a:solidFill>
                      <a:schemeClr val="bg1"/>
                    </a:solidFill>
                    <a:cs typeface="+mn-ea"/>
                    <a:sym typeface="+mn-lt"/>
                  </a:rPr>
                  <a:t>04</a:t>
                </a:r>
              </a:p>
            </p:txBody>
          </p:sp>
        </p:grpSp>
      </p:grpSp>
    </p:spTree>
    <p:extLst>
      <p:ext uri="{BB962C8B-B14F-4D97-AF65-F5344CB8AC3E}">
        <p14:creationId val="287553979"/>
      </p:ext>
    </p:extLst>
  </p:cSld>
  <p:clrMapOvr>
    <a:masterClrMapping/>
  </p:clrMapOvr>
  <mc:AlternateContent>
    <mc:Choice Requires="p159">
      <p:transition advTm="2000" p14:dur="2000" spd="slow">
        <p159:morph option="byObject"/>
      </p:transition>
    </mc:Choice>
    <mc:Fallback>
      <p:transition advTm="2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6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38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2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4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6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48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53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5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6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58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1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63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5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6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3"/>
      <p:bldP grpId="0" spid="9"/>
      <p:bldP grpId="0" spid="7"/>
      <p:bldP grpId="0" spid="5"/>
      <p:bldP grpId="0" spid="2"/>
      <p:bldP grpId="0" spid="10"/>
      <p:bldP grpId="0" spid="21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0" name="组合 29">
            <a:extLst>
              <a:ext uri="{FF2B5EF4-FFF2-40B4-BE49-F238E27FC236}">
                <a16:creationId xmlns:a16="http://schemas.microsoft.com/office/drawing/2014/main" id="{BBDB08D3-CEC1-4833-9300-D5391F7AF2E4}"/>
              </a:ext>
            </a:extLst>
          </p:cNvPr>
          <p:cNvGrpSpPr/>
          <p:nvPr/>
        </p:nvGrpSpPr>
        <p:grpSpPr>
          <a:xfrm>
            <a:off x="3257550" y="253416"/>
            <a:ext cx="5676900" cy="584775"/>
            <a:chOff x="2971800" y="253416"/>
            <a:chExt cx="5676900" cy="584775"/>
          </a:xfrm>
        </p:grpSpPr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1DAA57EB-645B-47ED-AA12-AF379708F444}"/>
                </a:ext>
              </a:extLst>
            </p:cNvPr>
            <p:cNvGrpSpPr/>
            <p:nvPr/>
          </p:nvGrpSpPr>
          <p:grpSpPr>
            <a:xfrm>
              <a:off x="2971800" y="412454"/>
              <a:ext cx="895350" cy="266699"/>
              <a:chOff x="0" y="190500"/>
              <a:chExt cx="3121925" cy="630082"/>
            </a:xfrm>
          </p:grpSpPr>
          <p:sp>
            <p:nvSpPr>
              <p:cNvPr id="36" name="矩形 2">
                <a:extLst>
                  <a:ext uri="{FF2B5EF4-FFF2-40B4-BE49-F238E27FC236}">
                    <a16:creationId xmlns:a16="http://schemas.microsoft.com/office/drawing/2014/main" id="{42ED8722-9C06-45A5-9BF8-BCB5907C0D32}"/>
                  </a:ext>
                </a:extLst>
              </p:cNvPr>
              <p:cNvSpPr/>
              <p:nvPr/>
            </p:nvSpPr>
            <p:spPr>
              <a:xfrm>
                <a:off x="0" y="190500"/>
                <a:ext cx="2857500" cy="268438"/>
              </a:xfrm>
              <a:custGeom>
                <a:gdLst>
                  <a:gd fmla="*/ 0 w 9463315" name="connsiteX0"/>
                  <a:gd fmla="*/ 0 h 889000" name="connsiteY0"/>
                  <a:gd fmla="*/ 9463315 w 9463315" name="connsiteX1"/>
                  <a:gd fmla="*/ 0 h 889000" name="connsiteY1"/>
                  <a:gd fmla="*/ 9196615 w 9463315" name="connsiteX2"/>
                  <a:gd fmla="*/ 889000 h 889000" name="connsiteY2"/>
                  <a:gd fmla="*/ 0 w 9463315" name="connsiteX3"/>
                  <a:gd fmla="*/ 889000 h 889000" name="connsiteY3"/>
                  <a:gd fmla="*/ 0 w 9463315" name="connsiteX4"/>
                  <a:gd fmla="*/ 0 h 889000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889000" w="9463315">
                    <a:moveTo>
                      <a:pt x="0" y="0"/>
                    </a:moveTo>
                    <a:lnTo>
                      <a:pt x="9463315" y="0"/>
                    </a:lnTo>
                    <a:lnTo>
                      <a:pt x="9196615" y="889000"/>
                    </a:lnTo>
                    <a:lnTo>
                      <a:pt x="0" y="88900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2140CC"/>
                  </a:gs>
                  <a:gs pos="56000">
                    <a:srgbClr val="63B0F1">
                      <a:alpha val="20000"/>
                    </a:srgb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矩形 2">
                <a:extLst>
                  <a:ext uri="{FF2B5EF4-FFF2-40B4-BE49-F238E27FC236}">
                    <a16:creationId xmlns:a16="http://schemas.microsoft.com/office/drawing/2014/main" id="{34D16C9E-3EC1-4A55-8E67-67104C0CE389}"/>
                  </a:ext>
                </a:extLst>
              </p:cNvPr>
              <p:cNvSpPr/>
              <p:nvPr/>
            </p:nvSpPr>
            <p:spPr>
              <a:xfrm>
                <a:off x="264425" y="552145"/>
                <a:ext cx="2857500" cy="268437"/>
              </a:xfrm>
              <a:custGeom>
                <a:gdLst>
                  <a:gd fmla="*/ 0 w 9463315" name="connsiteX0"/>
                  <a:gd fmla="*/ 0 h 889000" name="connsiteY0"/>
                  <a:gd fmla="*/ 9463315 w 9463315" name="connsiteX1"/>
                  <a:gd fmla="*/ 0 h 889000" name="connsiteY1"/>
                  <a:gd fmla="*/ 9196615 w 9463315" name="connsiteX2"/>
                  <a:gd fmla="*/ 889000 h 889000" name="connsiteY2"/>
                  <a:gd fmla="*/ 0 w 9463315" name="connsiteX3"/>
                  <a:gd fmla="*/ 889000 h 889000" name="connsiteY3"/>
                  <a:gd fmla="*/ 0 w 9463315" name="connsiteX4"/>
                  <a:gd fmla="*/ 0 h 889000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889000" w="9463315">
                    <a:moveTo>
                      <a:pt x="0" y="0"/>
                    </a:moveTo>
                    <a:lnTo>
                      <a:pt x="9463315" y="0"/>
                    </a:lnTo>
                    <a:lnTo>
                      <a:pt x="9196615" y="889000"/>
                    </a:lnTo>
                    <a:lnTo>
                      <a:pt x="0" y="88900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2140CC"/>
                  </a:gs>
                  <a:gs pos="56000">
                    <a:srgbClr val="63B0F1">
                      <a:alpha val="20000"/>
                    </a:srgb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2" name="组合 31">
              <a:extLst>
                <a:ext uri="{FF2B5EF4-FFF2-40B4-BE49-F238E27FC236}">
                  <a16:creationId xmlns:a16="http://schemas.microsoft.com/office/drawing/2014/main" id="{32A8CA8E-A1F4-4526-B7F4-16180490A0D3}"/>
                </a:ext>
              </a:extLst>
            </p:cNvPr>
            <p:cNvGrpSpPr/>
            <p:nvPr/>
          </p:nvGrpSpPr>
          <p:grpSpPr>
            <a:xfrm flipH="1">
              <a:off x="7753350" y="412454"/>
              <a:ext cx="895350" cy="266699"/>
              <a:chOff x="0" y="190500"/>
              <a:chExt cx="3121925" cy="630082"/>
            </a:xfrm>
          </p:grpSpPr>
          <p:sp>
            <p:nvSpPr>
              <p:cNvPr id="34" name="矩形 2">
                <a:extLst>
                  <a:ext uri="{FF2B5EF4-FFF2-40B4-BE49-F238E27FC236}">
                    <a16:creationId xmlns:a16="http://schemas.microsoft.com/office/drawing/2014/main" id="{29A7B719-94EF-4B1C-8440-9FA78E75AC36}"/>
                  </a:ext>
                </a:extLst>
              </p:cNvPr>
              <p:cNvSpPr/>
              <p:nvPr/>
            </p:nvSpPr>
            <p:spPr>
              <a:xfrm>
                <a:off x="0" y="190500"/>
                <a:ext cx="2857500" cy="268438"/>
              </a:xfrm>
              <a:custGeom>
                <a:gdLst>
                  <a:gd fmla="*/ 0 w 9463315" name="connsiteX0"/>
                  <a:gd fmla="*/ 0 h 889000" name="connsiteY0"/>
                  <a:gd fmla="*/ 9463315 w 9463315" name="connsiteX1"/>
                  <a:gd fmla="*/ 0 h 889000" name="connsiteY1"/>
                  <a:gd fmla="*/ 9196615 w 9463315" name="connsiteX2"/>
                  <a:gd fmla="*/ 889000 h 889000" name="connsiteY2"/>
                  <a:gd fmla="*/ 0 w 9463315" name="connsiteX3"/>
                  <a:gd fmla="*/ 889000 h 889000" name="connsiteY3"/>
                  <a:gd fmla="*/ 0 w 9463315" name="connsiteX4"/>
                  <a:gd fmla="*/ 0 h 889000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889000" w="9463315">
                    <a:moveTo>
                      <a:pt x="0" y="0"/>
                    </a:moveTo>
                    <a:lnTo>
                      <a:pt x="9463315" y="0"/>
                    </a:lnTo>
                    <a:lnTo>
                      <a:pt x="9196615" y="889000"/>
                    </a:lnTo>
                    <a:lnTo>
                      <a:pt x="0" y="88900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2140CC"/>
                  </a:gs>
                  <a:gs pos="56000">
                    <a:srgbClr val="63B0F1">
                      <a:alpha val="20000"/>
                    </a:srgb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矩形 2">
                <a:extLst>
                  <a:ext uri="{FF2B5EF4-FFF2-40B4-BE49-F238E27FC236}">
                    <a16:creationId xmlns:a16="http://schemas.microsoft.com/office/drawing/2014/main" id="{6ABBF803-FAB3-448A-82C3-9A04F4C0D34D}"/>
                  </a:ext>
                </a:extLst>
              </p:cNvPr>
              <p:cNvSpPr/>
              <p:nvPr/>
            </p:nvSpPr>
            <p:spPr>
              <a:xfrm>
                <a:off x="264425" y="552145"/>
                <a:ext cx="2857500" cy="268437"/>
              </a:xfrm>
              <a:custGeom>
                <a:gdLst>
                  <a:gd fmla="*/ 0 w 9463315" name="connsiteX0"/>
                  <a:gd fmla="*/ 0 h 889000" name="connsiteY0"/>
                  <a:gd fmla="*/ 9463315 w 9463315" name="connsiteX1"/>
                  <a:gd fmla="*/ 0 h 889000" name="connsiteY1"/>
                  <a:gd fmla="*/ 9196615 w 9463315" name="connsiteX2"/>
                  <a:gd fmla="*/ 889000 h 889000" name="connsiteY2"/>
                  <a:gd fmla="*/ 0 w 9463315" name="connsiteX3"/>
                  <a:gd fmla="*/ 889000 h 889000" name="connsiteY3"/>
                  <a:gd fmla="*/ 0 w 9463315" name="connsiteX4"/>
                  <a:gd fmla="*/ 0 h 889000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889000" w="9463315">
                    <a:moveTo>
                      <a:pt x="0" y="0"/>
                    </a:moveTo>
                    <a:lnTo>
                      <a:pt x="9463315" y="0"/>
                    </a:lnTo>
                    <a:lnTo>
                      <a:pt x="9196615" y="889000"/>
                    </a:lnTo>
                    <a:lnTo>
                      <a:pt x="0" y="88900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2140CC"/>
                  </a:gs>
                  <a:gs pos="56000">
                    <a:srgbClr val="63B0F1">
                      <a:alpha val="20000"/>
                    </a:srgb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01D8A163-B2C4-425B-A530-72E68F3E88A0}"/>
                </a:ext>
              </a:extLst>
            </p:cNvPr>
            <p:cNvSpPr txBox="1"/>
            <p:nvPr/>
          </p:nvSpPr>
          <p:spPr>
            <a:xfrm>
              <a:off x="3934007" y="253416"/>
              <a:ext cx="3752486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 sz="3200">
                  <a:cs typeface="+mn-ea"/>
                  <a:sym typeface="+mn-lt"/>
                </a:rPr>
                <a:t>企业管理意义</a:t>
              </a:r>
            </a:p>
          </p:txBody>
        </p:sp>
      </p:grp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289E05C7-A017-49CE-AA8F-1604084CE58F}"/>
              </a:ext>
            </a:extLst>
          </p:cNvPr>
          <p:cNvGrpSpPr/>
          <p:nvPr/>
        </p:nvGrpSpPr>
        <p:grpSpPr>
          <a:xfrm>
            <a:off x="953994" y="1315771"/>
            <a:ext cx="10370607" cy="4783257"/>
            <a:chOff x="953994" y="1315771"/>
            <a:chExt cx="10370607" cy="4783257"/>
          </a:xfrm>
        </p:grpSpPr>
        <p:grpSp>
          <p:nvGrpSpPr>
            <p:cNvPr descr="本素材由iSlide™ 提供 iSlide™尊重知识产权并注重保护用户享有的各项权利。郑重提醒您： iSlide™插件中提供的任何信息内容的所有权、知识产权归其原始权利人或权利受让人所有，您免费/购买获得的是信息内容的使用权，并受下述条款的约束； 1. 您仅可以个人非商业用途使用该等信息内容，不可将信息内容的全部或部分用于出售，或以出租、出借、转让、分销、发布等其他任何方式供他人使用； 2. 禁止在接入互联网或移动互联网的任何网站、平台、应用或程序上以任何方式为他人提供iSlide™插件资源内容的下载。 The resource is supplied by iSlide™. iSlide™ respects all intellectual property rights and protects all the rights its users acquired.Solemnly remind you: The ownership and intellectual property of the resources supplied in iSlide Add-in belongs to its owner or the assignee of this ownership.you only acquired the usage of the resources supplied in iSlide Add-in, as well as respected the following restrain terms: 1.You are only allowed to use such resource for personal and non-commercial aim, not allowed to use such resource or part of it for the sale; or rent, lend, transfer to others; or distribution or release it in any way. 2.You are not permitted to provide the resource of iSlide Add-in in any website, platform, application access to the Internet or mobile Internet." id="3" name="#331913" title="iSlide™ 版权声明  COPYRIGHT NOTICE">
              <a:extLst>
                <a:ext uri="{FF2B5EF4-FFF2-40B4-BE49-F238E27FC236}">
                  <a16:creationId xmlns:a16="http://schemas.microsoft.com/office/drawing/2014/main" id="{EF0AC513-2473-4867-8703-D4C3E71DD6BC}"/>
                </a:ext>
              </a:extLst>
            </p:cNvPr>
            <p:cNvGrpSpPr>
              <a:grpSpLocks noChangeAspect="1"/>
            </p:cNvGrpSpPr>
            <p:nvPr>
              <p:custDataLst>
                <p:tags r:id="rId2"/>
              </p:custDataLst>
            </p:nvPr>
          </p:nvGrpSpPr>
          <p:grpSpPr>
            <a:xfrm>
              <a:off x="953994" y="1338513"/>
              <a:ext cx="4998296" cy="4760515"/>
              <a:chOff x="1608942" y="1251427"/>
              <a:chExt cx="4998296" cy="4760515"/>
            </a:xfrm>
          </p:grpSpPr>
          <p:sp>
            <p:nvSpPr>
              <p:cNvPr id="4" name="ïŝlîḓé">
                <a:extLst>
                  <a:ext uri="{FF2B5EF4-FFF2-40B4-BE49-F238E27FC236}">
                    <a16:creationId xmlns:a16="http://schemas.microsoft.com/office/drawing/2014/main" id="{8B66A352-54A7-44B1-A615-6180AD150B27}"/>
                  </a:ext>
                </a:extLst>
              </p:cNvPr>
              <p:cNvSpPr/>
              <p:nvPr/>
            </p:nvSpPr>
            <p:spPr>
              <a:xfrm>
                <a:off x="1608942" y="2188769"/>
                <a:ext cx="2951480" cy="2951480"/>
              </a:xfrm>
              <a:prstGeom prst="ellipse">
                <a:avLst/>
              </a:prstGeom>
              <a:noFill/>
              <a:ln cap="rnd" w="76200">
                <a:solidFill>
                  <a:srgbClr val="4B88E5"/>
                </a:solidFill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lIns="91440" numCol="1" rIns="91440" rot="0" rtlCol="0" spcCol="0" spcFirstLastPara="0" tIns="45720" vert="horz" wrap="square">
                <a:normAutofit/>
              </a:bodyPr>
              <a:lstStyle/>
              <a:p>
                <a:pPr algn="ctr" defTabSz="913765"/>
                <a:endParaRPr altLang="en-US" b="1" lang="zh-CN" sz="200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6" name="îṡ1íďe">
                <a:extLst>
                  <a:ext uri="{FF2B5EF4-FFF2-40B4-BE49-F238E27FC236}">
                    <a16:creationId xmlns:a16="http://schemas.microsoft.com/office/drawing/2014/main" id="{3D173720-E97D-41BB-81C4-91887AD6C2C2}"/>
                  </a:ext>
                </a:extLst>
              </p:cNvPr>
              <p:cNvGrpSpPr/>
              <p:nvPr/>
            </p:nvGrpSpPr>
            <p:grpSpPr>
              <a:xfrm>
                <a:off x="5043782" y="1251427"/>
                <a:ext cx="1563456" cy="4760515"/>
                <a:chOff x="5043782" y="1251427"/>
                <a:chExt cx="1563456" cy="4760515"/>
              </a:xfrm>
            </p:grpSpPr>
            <p:cxnSp>
              <p:nvCxnSpPr>
                <p:cNvPr id="15" name="直接连接符 14">
                  <a:extLst>
                    <a:ext uri="{FF2B5EF4-FFF2-40B4-BE49-F238E27FC236}">
                      <a16:creationId xmlns:a16="http://schemas.microsoft.com/office/drawing/2014/main" id="{CB498AE2-D581-46F5-A497-4D4EFB52C4EC}"/>
                    </a:ext>
                  </a:extLst>
                </p:cNvPr>
                <p:cNvCxnSpPr>
                  <a:stCxn id="22" idx="4"/>
                </p:cNvCxnSpPr>
                <p:nvPr/>
              </p:nvCxnSpPr>
              <p:spPr>
                <a:xfrm flipH="1">
                  <a:off x="5557426" y="1981787"/>
                  <a:ext cx="638904" cy="751439"/>
                </a:xfrm>
                <a:prstGeom prst="line">
                  <a:avLst/>
                </a:prstGeom>
                <a:ln cap="rnd" w="19050">
                  <a:solidFill>
                    <a:schemeClr val="bg1">
                      <a:lumMod val="7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直接连接符 15">
                  <a:extLst>
                    <a:ext uri="{FF2B5EF4-FFF2-40B4-BE49-F238E27FC236}">
                      <a16:creationId xmlns:a16="http://schemas.microsoft.com/office/drawing/2014/main" id="{012089F7-E09B-4C50-B008-1633619EA8DD}"/>
                    </a:ext>
                  </a:extLst>
                </p:cNvPr>
                <p:cNvCxnSpPr/>
                <p:nvPr/>
              </p:nvCxnSpPr>
              <p:spPr>
                <a:xfrm flipH="1" flipV="1">
                  <a:off x="5557426" y="3255965"/>
                  <a:ext cx="638904" cy="751439"/>
                </a:xfrm>
                <a:prstGeom prst="line">
                  <a:avLst/>
                </a:prstGeom>
                <a:ln cap="rnd" w="19050">
                  <a:solidFill>
                    <a:schemeClr val="bg1">
                      <a:lumMod val="7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直接连接符 16">
                  <a:extLst>
                    <a:ext uri="{FF2B5EF4-FFF2-40B4-BE49-F238E27FC236}">
                      <a16:creationId xmlns:a16="http://schemas.microsoft.com/office/drawing/2014/main" id="{46BEB3FB-B8E4-4ED1-8066-B40B73148291}"/>
                    </a:ext>
                  </a:extLst>
                </p:cNvPr>
                <p:cNvCxnSpPr/>
                <p:nvPr/>
              </p:nvCxnSpPr>
              <p:spPr>
                <a:xfrm flipH="1">
                  <a:off x="5557426" y="4682608"/>
                  <a:ext cx="638904" cy="751439"/>
                </a:xfrm>
                <a:prstGeom prst="line">
                  <a:avLst/>
                </a:prstGeom>
                <a:ln cap="rnd" w="19050">
                  <a:solidFill>
                    <a:schemeClr val="bg1">
                      <a:lumMod val="7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" name="ïṩļidê">
                  <a:extLst>
                    <a:ext uri="{FF2B5EF4-FFF2-40B4-BE49-F238E27FC236}">
                      <a16:creationId xmlns:a16="http://schemas.microsoft.com/office/drawing/2014/main" id="{A43159AF-2EC7-4469-AC7B-0D7AD91CD9BA}"/>
                    </a:ext>
                  </a:extLst>
                </p:cNvPr>
                <p:cNvSpPr/>
                <p:nvPr/>
              </p:nvSpPr>
              <p:spPr>
                <a:xfrm>
                  <a:off x="5803569" y="1251427"/>
                  <a:ext cx="785518" cy="785516"/>
                </a:xfrm>
                <a:prstGeom prst="ellipse">
                  <a:avLst/>
                </a:prstGeom>
                <a:solidFill>
                  <a:schemeClr val="bg1"/>
                </a:solidFill>
                <a:ln cap="rnd" w="38100">
                  <a:solidFill>
                    <a:schemeClr val="bg1"/>
                  </a:solidFill>
                  <a:prstDash val="solid"/>
                  <a:round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anchorCtr="0" bIns="45720" compatLnSpc="1" forceAA="0" fromWordArt="0" lIns="91440" numCol="1" rIns="91440" rot="0" rtlCol="0" spcCol="0" spcFirstLastPara="0" tIns="45720" vert="horz" wrap="square">
                  <a:normAutofit/>
                </a:bodyPr>
                <a:lstStyle/>
                <a:p>
                  <a:pPr algn="ctr" defTabSz="913765"/>
                  <a:endParaRPr altLang="en-US" b="1" lang="zh-CN" sz="20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ïṩḻïḑé">
                  <a:extLst>
                    <a:ext uri="{FF2B5EF4-FFF2-40B4-BE49-F238E27FC236}">
                      <a16:creationId xmlns:a16="http://schemas.microsoft.com/office/drawing/2014/main" id="{15C6BC7A-FC7C-44EE-B619-C984ABD2CFB7}"/>
                    </a:ext>
                  </a:extLst>
                </p:cNvPr>
                <p:cNvSpPr/>
                <p:nvPr/>
              </p:nvSpPr>
              <p:spPr>
                <a:xfrm>
                  <a:off x="5043782" y="2525605"/>
                  <a:ext cx="785518" cy="785516"/>
                </a:xfrm>
                <a:prstGeom prst="ellipse">
                  <a:avLst/>
                </a:prstGeom>
                <a:solidFill>
                  <a:schemeClr val="bg1"/>
                </a:solidFill>
                <a:ln cap="rnd" w="38100">
                  <a:solidFill>
                    <a:schemeClr val="bg1"/>
                  </a:solidFill>
                  <a:prstDash val="solid"/>
                  <a:round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anchorCtr="0" bIns="45720" compatLnSpc="1" forceAA="0" fromWordArt="0" lIns="91440" numCol="1" rIns="91440" rot="0" rtlCol="0" spcCol="0" spcFirstLastPara="0" tIns="45720" vert="horz" wrap="square">
                  <a:normAutofit/>
                </a:bodyPr>
                <a:lstStyle/>
                <a:p>
                  <a:pPr algn="ctr" defTabSz="913765"/>
                  <a:endParaRPr altLang="en-US" b="1" lang="zh-CN" sz="20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í$ḻïḑè">
                  <a:extLst>
                    <a:ext uri="{FF2B5EF4-FFF2-40B4-BE49-F238E27FC236}">
                      <a16:creationId xmlns:a16="http://schemas.microsoft.com/office/drawing/2014/main" id="{AFB738A6-AF0A-4D55-A5C7-5E7C258DFC54}"/>
                    </a:ext>
                  </a:extLst>
                </p:cNvPr>
                <p:cNvSpPr/>
                <p:nvPr/>
              </p:nvSpPr>
              <p:spPr>
                <a:xfrm>
                  <a:off x="5821720" y="3952248"/>
                  <a:ext cx="785518" cy="785516"/>
                </a:xfrm>
                <a:prstGeom prst="ellipse">
                  <a:avLst/>
                </a:prstGeom>
                <a:solidFill>
                  <a:schemeClr val="bg1"/>
                </a:solidFill>
                <a:ln cap="rnd" w="38100">
                  <a:solidFill>
                    <a:schemeClr val="bg1"/>
                  </a:solidFill>
                  <a:prstDash val="solid"/>
                  <a:round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anchorCtr="0" bIns="45720" compatLnSpc="1" forceAA="0" fromWordArt="0" lIns="91440" numCol="1" rIns="91440" rot="0" rtlCol="0" spcCol="0" spcFirstLastPara="0" tIns="45720" vert="horz" wrap="square">
                  <a:normAutofit/>
                </a:bodyPr>
                <a:lstStyle/>
                <a:p>
                  <a:pPr algn="ctr" defTabSz="913765"/>
                  <a:endParaRPr altLang="en-US" b="1" lang="zh-CN" sz="20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" name="ïṧļïdè">
                  <a:extLst>
                    <a:ext uri="{FF2B5EF4-FFF2-40B4-BE49-F238E27FC236}">
                      <a16:creationId xmlns:a16="http://schemas.microsoft.com/office/drawing/2014/main" id="{60CB0E40-0027-4F4C-9E6C-C27CEEB16E43}"/>
                    </a:ext>
                  </a:extLst>
                </p:cNvPr>
                <p:cNvSpPr/>
                <p:nvPr/>
              </p:nvSpPr>
              <p:spPr>
                <a:xfrm>
                  <a:off x="5043782" y="5226426"/>
                  <a:ext cx="785518" cy="785516"/>
                </a:xfrm>
                <a:prstGeom prst="ellipse">
                  <a:avLst/>
                </a:prstGeom>
                <a:solidFill>
                  <a:schemeClr val="bg1"/>
                </a:solidFill>
                <a:ln cap="rnd" w="38100">
                  <a:solidFill>
                    <a:schemeClr val="bg1"/>
                  </a:solidFill>
                  <a:prstDash val="solid"/>
                  <a:round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anchorCtr="0" bIns="45720" compatLnSpc="1" forceAA="0" fromWordArt="0" lIns="91440" numCol="1" rIns="91440" rot="0" rtlCol="0" spcCol="0" spcFirstLastPara="0" tIns="45720" vert="horz" wrap="square">
                  <a:normAutofit/>
                </a:bodyPr>
                <a:lstStyle/>
                <a:p>
                  <a:pPr algn="ctr" defTabSz="913765"/>
                  <a:endParaRPr altLang="en-US" b="1" lang="zh-CN" sz="20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" name="îsḷiḍe">
                  <a:extLst>
                    <a:ext uri="{FF2B5EF4-FFF2-40B4-BE49-F238E27FC236}">
                      <a16:creationId xmlns:a16="http://schemas.microsoft.com/office/drawing/2014/main" id="{7C9B9628-78B8-4C62-8CFA-CE7BB7D7F886}"/>
                    </a:ext>
                  </a:extLst>
                </p:cNvPr>
                <p:cNvSpPr/>
                <p:nvPr/>
              </p:nvSpPr>
              <p:spPr>
                <a:xfrm>
                  <a:off x="5858727" y="1306582"/>
                  <a:ext cx="675205" cy="675205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2140CC"/>
                    </a:gs>
                    <a:gs pos="100000">
                      <a:srgbClr val="63B0F1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" name="íṥḻiḍe">
                  <a:extLst>
                    <a:ext uri="{FF2B5EF4-FFF2-40B4-BE49-F238E27FC236}">
                      <a16:creationId xmlns:a16="http://schemas.microsoft.com/office/drawing/2014/main" id="{EDBECFAB-30F5-4001-B4F9-6D30114CA45C}"/>
                    </a:ext>
                  </a:extLst>
                </p:cNvPr>
                <p:cNvSpPr/>
                <p:nvPr/>
              </p:nvSpPr>
              <p:spPr>
                <a:xfrm>
                  <a:off x="5098940" y="2580760"/>
                  <a:ext cx="675205" cy="675205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2140CC"/>
                    </a:gs>
                    <a:gs pos="100000">
                      <a:srgbClr val="63B0F1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4" name="ïṩ1ídê">
                  <a:extLst>
                    <a:ext uri="{FF2B5EF4-FFF2-40B4-BE49-F238E27FC236}">
                      <a16:creationId xmlns:a16="http://schemas.microsoft.com/office/drawing/2014/main" id="{444134EC-DC34-4CC8-AC7B-12F302208478}"/>
                    </a:ext>
                  </a:extLst>
                </p:cNvPr>
                <p:cNvSpPr/>
                <p:nvPr/>
              </p:nvSpPr>
              <p:spPr>
                <a:xfrm>
                  <a:off x="5876877" y="4007404"/>
                  <a:ext cx="675205" cy="675205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2140CC"/>
                    </a:gs>
                    <a:gs pos="100000">
                      <a:srgbClr val="63B0F1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" name="íşlîḋé">
                  <a:extLst>
                    <a:ext uri="{FF2B5EF4-FFF2-40B4-BE49-F238E27FC236}">
                      <a16:creationId xmlns:a16="http://schemas.microsoft.com/office/drawing/2014/main" id="{F37EDAEA-53B6-466D-858A-B99697B3821B}"/>
                    </a:ext>
                  </a:extLst>
                </p:cNvPr>
                <p:cNvSpPr/>
                <p:nvPr/>
              </p:nvSpPr>
              <p:spPr>
                <a:xfrm>
                  <a:off x="5098939" y="5281581"/>
                  <a:ext cx="675205" cy="675205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2140CC"/>
                    </a:gs>
                    <a:gs pos="100000">
                      <a:srgbClr val="63B0F1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6" name="îṡlïḋè">
                  <a:extLst>
                    <a:ext uri="{FF2B5EF4-FFF2-40B4-BE49-F238E27FC236}">
                      <a16:creationId xmlns:a16="http://schemas.microsoft.com/office/drawing/2014/main" id="{FF3F6FDC-444F-45D6-AE4F-195A23D3EAC9}"/>
                    </a:ext>
                  </a:extLst>
                </p:cNvPr>
                <p:cNvSpPr/>
                <p:nvPr/>
              </p:nvSpPr>
              <p:spPr>
                <a:xfrm>
                  <a:off x="6034365" y="1517431"/>
                  <a:ext cx="323928" cy="323428"/>
                </a:xfrm>
                <a:custGeom>
                  <a:gdLst>
                    <a:gd fmla="*/ 444103 w 607089" name="connsiteX0"/>
                    <a:gd fmla="*/ 163584 h 606152" name="connsiteY0"/>
                    <a:gd fmla="*/ 469914 w 607089" name="connsiteX1"/>
                    <a:gd fmla="*/ 176766 h 606152" name="connsiteY1"/>
                    <a:gd fmla="*/ 475193 w 607089" name="connsiteX2"/>
                    <a:gd fmla="*/ 220412 h 606152" name="connsiteY2"/>
                    <a:gd fmla="*/ 378258 w 607089" name="connsiteX3"/>
                    <a:gd fmla="*/ 317225 h 606152" name="connsiteY3"/>
                    <a:gd fmla="*/ 346435 w 607089" name="connsiteX4"/>
                    <a:gd fmla="*/ 330260 h 606152" name="connsiteY4"/>
                    <a:gd fmla="*/ 313879 w 607089" name="connsiteX5"/>
                    <a:gd fmla="*/ 316492 h 606152" name="connsiteY5"/>
                    <a:gd fmla="*/ 248913 w 607089" name="connsiteX6"/>
                    <a:gd fmla="*/ 251755 h 606152" name="connsiteY6"/>
                    <a:gd fmla="*/ 242021 w 607089" name="connsiteX7"/>
                    <a:gd fmla="*/ 228760 h 606152" name="connsiteY7"/>
                    <a:gd fmla="*/ 254926 w 607089" name="connsiteX8"/>
                    <a:gd fmla="*/ 208695 h 606152" name="connsiteY8"/>
                    <a:gd fmla="*/ 280883 w 607089" name="connsiteX9"/>
                    <a:gd fmla="*/ 195074 h 606152" name="connsiteY9"/>
                    <a:gd fmla="*/ 297894 w 607089" name="connsiteX10"/>
                    <a:gd fmla="*/ 202836 h 606152" name="connsiteY10"/>
                    <a:gd fmla="*/ 342036 w 607089" name="connsiteX11"/>
                    <a:gd fmla="*/ 246922 h 606152" name="connsiteY11"/>
                    <a:gd fmla="*/ 346435 w 607089" name="connsiteX12"/>
                    <a:gd fmla="*/ 249705 h 606152" name="connsiteY12"/>
                    <a:gd fmla="*/ 350541 w 607089" name="connsiteX13"/>
                    <a:gd fmla="*/ 247068 h 606152" name="connsiteY13"/>
                    <a:gd fmla="*/ 426212 w 607089" name="connsiteX14"/>
                    <a:gd fmla="*/ 171493 h 606152" name="connsiteY14"/>
                    <a:gd fmla="*/ 444103 w 607089" name="connsiteX15"/>
                    <a:gd fmla="*/ 163584 h 606152" name="connsiteY15"/>
                    <a:gd fmla="*/ 360877 w 607089" name="connsiteX16"/>
                    <a:gd fmla="*/ 64177 h 606152" name="connsiteY16"/>
                    <a:gd fmla="*/ 232178 w 607089" name="connsiteX17"/>
                    <a:gd fmla="*/ 117334 h 606152" name="connsiteY17"/>
                    <a:gd fmla="*/ 232178 w 607089" name="connsiteX18"/>
                    <a:gd fmla="*/ 374333 h 606152" name="connsiteY18"/>
                    <a:gd fmla="*/ 489575 w 607089" name="connsiteX19"/>
                    <a:gd fmla="*/ 374333 h 606152" name="connsiteY19"/>
                    <a:gd fmla="*/ 489575 w 607089" name="connsiteX20"/>
                    <a:gd fmla="*/ 117334 h 606152" name="connsiteY20"/>
                    <a:gd fmla="*/ 360877 w 607089" name="connsiteX21"/>
                    <a:gd fmla="*/ 64177 h 606152" name="connsiteY21"/>
                    <a:gd fmla="*/ 360876 w 607089" name="connsiteX22"/>
                    <a:gd fmla="*/ 0 h 606152" name="connsiteY22"/>
                    <a:gd fmla="*/ 535041 w 607089" name="connsiteX23"/>
                    <a:gd fmla="*/ 71938 h 606152" name="connsiteY23"/>
                    <a:gd fmla="*/ 535041 w 607089" name="connsiteX24"/>
                    <a:gd fmla="*/ 419729 h 606152" name="connsiteY24"/>
                    <a:gd fmla="*/ 237751 w 607089" name="connsiteX25"/>
                    <a:gd fmla="*/ 456778 h 606152" name="connsiteY25"/>
                    <a:gd fmla="*/ 225138 w 607089" name="connsiteX26"/>
                    <a:gd fmla="*/ 458388 h 606152" name="connsiteY26"/>
                    <a:gd fmla="*/ 99740 w 607089" name="connsiteX27"/>
                    <a:gd fmla="*/ 583593 h 606152" name="connsiteY27"/>
                    <a:gd fmla="*/ 17607 w 607089" name="connsiteX28"/>
                    <a:gd fmla="*/ 592379 h 606152" name="connsiteY28"/>
                    <a:gd fmla="*/ 13794 w 607089" name="connsiteX29"/>
                    <a:gd fmla="*/ 588572 h 606152" name="connsiteY29"/>
                    <a:gd fmla="*/ 22594 w 607089" name="connsiteX30"/>
                    <a:gd fmla="*/ 506567 h 606152" name="connsiteY30"/>
                    <a:gd fmla="*/ 148139 w 607089" name="connsiteX31"/>
                    <a:gd fmla="*/ 381069 h 606152" name="connsiteY31"/>
                    <a:gd fmla="*/ 149606 w 607089" name="connsiteX32"/>
                    <a:gd fmla="*/ 368768 h 606152" name="connsiteY32"/>
                    <a:gd fmla="*/ 186712 w 607089" name="connsiteX33"/>
                    <a:gd fmla="*/ 71938 h 606152" name="connsiteY33"/>
                    <a:gd fmla="*/ 360876 w 607089" name="connsiteX34"/>
                    <a:gd fmla="*/ 0 h 606152" name="connsiteY34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b="b" l="l" r="r" t="t"/>
                  <a:pathLst>
                    <a:path h="606152" w="607089">
                      <a:moveTo>
                        <a:pt x="444103" y="163584"/>
                      </a:moveTo>
                      <a:cubicBezTo>
                        <a:pt x="452462" y="163584"/>
                        <a:pt x="461261" y="167978"/>
                        <a:pt x="469914" y="176766"/>
                      </a:cubicBezTo>
                      <a:cubicBezTo>
                        <a:pt x="485459" y="192291"/>
                        <a:pt x="487365" y="208256"/>
                        <a:pt x="475193" y="220412"/>
                      </a:cubicBezTo>
                      <a:lnTo>
                        <a:pt x="378258" y="317225"/>
                      </a:lnTo>
                      <a:cubicBezTo>
                        <a:pt x="369459" y="326013"/>
                        <a:pt x="359047" y="330260"/>
                        <a:pt x="346435" y="330260"/>
                      </a:cubicBezTo>
                      <a:cubicBezTo>
                        <a:pt x="337783" y="330260"/>
                        <a:pt x="325171" y="327917"/>
                        <a:pt x="313879" y="316492"/>
                      </a:cubicBezTo>
                      <a:lnTo>
                        <a:pt x="248913" y="251755"/>
                      </a:lnTo>
                      <a:cubicBezTo>
                        <a:pt x="242314" y="245018"/>
                        <a:pt x="239821" y="237109"/>
                        <a:pt x="242021" y="228760"/>
                      </a:cubicBezTo>
                      <a:cubicBezTo>
                        <a:pt x="243634" y="222463"/>
                        <a:pt x="247887" y="215872"/>
                        <a:pt x="254926" y="208695"/>
                      </a:cubicBezTo>
                      <a:cubicBezTo>
                        <a:pt x="264165" y="199614"/>
                        <a:pt x="272670" y="195074"/>
                        <a:pt x="280883" y="195074"/>
                      </a:cubicBezTo>
                      <a:cubicBezTo>
                        <a:pt x="287042" y="195074"/>
                        <a:pt x="292761" y="197710"/>
                        <a:pt x="297894" y="202836"/>
                      </a:cubicBezTo>
                      <a:cubicBezTo>
                        <a:pt x="298187" y="203129"/>
                        <a:pt x="326491" y="231397"/>
                        <a:pt x="342036" y="246922"/>
                      </a:cubicBezTo>
                      <a:cubicBezTo>
                        <a:pt x="343649" y="248533"/>
                        <a:pt x="344529" y="249705"/>
                        <a:pt x="346435" y="249705"/>
                      </a:cubicBezTo>
                      <a:cubicBezTo>
                        <a:pt x="348195" y="249705"/>
                        <a:pt x="349075" y="248533"/>
                        <a:pt x="350541" y="247068"/>
                      </a:cubicBezTo>
                      <a:cubicBezTo>
                        <a:pt x="376058" y="221584"/>
                        <a:pt x="425626" y="172079"/>
                        <a:pt x="426212" y="171493"/>
                      </a:cubicBezTo>
                      <a:cubicBezTo>
                        <a:pt x="431492" y="166220"/>
                        <a:pt x="437504" y="163584"/>
                        <a:pt x="444103" y="163584"/>
                      </a:cubicBezTo>
                      <a:close/>
                      <a:moveTo>
                        <a:pt x="360877" y="64177"/>
                      </a:moveTo>
                      <a:cubicBezTo>
                        <a:pt x="314274" y="64177"/>
                        <a:pt x="267671" y="81896"/>
                        <a:pt x="232178" y="117334"/>
                      </a:cubicBezTo>
                      <a:cubicBezTo>
                        <a:pt x="161192" y="188210"/>
                        <a:pt x="161192" y="303457"/>
                        <a:pt x="232178" y="374333"/>
                      </a:cubicBezTo>
                      <a:cubicBezTo>
                        <a:pt x="303164" y="445209"/>
                        <a:pt x="418589" y="445209"/>
                        <a:pt x="489575" y="374333"/>
                      </a:cubicBezTo>
                      <a:cubicBezTo>
                        <a:pt x="560560" y="303457"/>
                        <a:pt x="560560" y="188210"/>
                        <a:pt x="489575" y="117334"/>
                      </a:cubicBezTo>
                      <a:cubicBezTo>
                        <a:pt x="454082" y="81896"/>
                        <a:pt x="407479" y="64177"/>
                        <a:pt x="360877" y="64177"/>
                      </a:cubicBezTo>
                      <a:close/>
                      <a:moveTo>
                        <a:pt x="360876" y="0"/>
                      </a:moveTo>
                      <a:cubicBezTo>
                        <a:pt x="423942" y="0"/>
                        <a:pt x="487008" y="23980"/>
                        <a:pt x="535041" y="71938"/>
                      </a:cubicBezTo>
                      <a:cubicBezTo>
                        <a:pt x="631106" y="167855"/>
                        <a:pt x="631106" y="323812"/>
                        <a:pt x="535041" y="419729"/>
                      </a:cubicBezTo>
                      <a:cubicBezTo>
                        <a:pt x="453495" y="501148"/>
                        <a:pt x="332350" y="513449"/>
                        <a:pt x="237751" y="456778"/>
                      </a:cubicBezTo>
                      <a:cubicBezTo>
                        <a:pt x="237751" y="456778"/>
                        <a:pt x="230858" y="452677"/>
                        <a:pt x="225138" y="458388"/>
                      </a:cubicBezTo>
                      <a:cubicBezTo>
                        <a:pt x="193752" y="489726"/>
                        <a:pt x="99740" y="583593"/>
                        <a:pt x="99740" y="583593"/>
                      </a:cubicBezTo>
                      <a:cubicBezTo>
                        <a:pt x="74660" y="608634"/>
                        <a:pt x="39754" y="614638"/>
                        <a:pt x="17607" y="592379"/>
                      </a:cubicBezTo>
                      <a:lnTo>
                        <a:pt x="13794" y="588572"/>
                      </a:lnTo>
                      <a:cubicBezTo>
                        <a:pt x="-8499" y="566460"/>
                        <a:pt x="-2486" y="531608"/>
                        <a:pt x="22594" y="506567"/>
                      </a:cubicBezTo>
                      <a:cubicBezTo>
                        <a:pt x="22594" y="506567"/>
                        <a:pt x="116753" y="412407"/>
                        <a:pt x="148139" y="381069"/>
                      </a:cubicBezTo>
                      <a:cubicBezTo>
                        <a:pt x="153712" y="375651"/>
                        <a:pt x="149606" y="368768"/>
                        <a:pt x="149606" y="368768"/>
                      </a:cubicBezTo>
                      <a:cubicBezTo>
                        <a:pt x="92846" y="274316"/>
                        <a:pt x="105166" y="153358"/>
                        <a:pt x="186712" y="71938"/>
                      </a:cubicBezTo>
                      <a:cubicBezTo>
                        <a:pt x="234745" y="23980"/>
                        <a:pt x="297810" y="0"/>
                        <a:pt x="360876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cap="rnd" w="12700">
                  <a:noFill/>
                  <a:prstDash val="solid"/>
                  <a:round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anchorCtr="0" bIns="45720" compatLnSpc="1" forceAA="0" fromWordArt="0" lIns="91440" numCol="1" rIns="91440" rot="0" rtlCol="0" spcCol="0" spcFirstLastPara="0" tIns="45720" vert="horz" wrap="square">
                  <a:normAutofit/>
                </a:bodyPr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lt1"/>
                      </a:solidFill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lt1"/>
                      </a:solidFill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lt1"/>
                      </a:solidFill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lt1"/>
                      </a:solidFill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lt1"/>
                      </a:solidFill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lt1"/>
                      </a:solidFill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lt1"/>
                      </a:solidFill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lt1"/>
                      </a:solidFill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lt1"/>
                      </a:solidFill>
                    </a:defRPr>
                  </a:lvl9pPr>
                </a:lstStyle>
                <a:p>
                  <a:pPr algn="ctr" defTabSz="913765"/>
                  <a:endParaRPr altLang="en-US" b="1" lang="zh-CN" sz="20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7" name="ïSľiḍe">
                  <a:extLst>
                    <a:ext uri="{FF2B5EF4-FFF2-40B4-BE49-F238E27FC236}">
                      <a16:creationId xmlns:a16="http://schemas.microsoft.com/office/drawing/2014/main" id="{8508F5CE-46EB-4DFB-A4BD-279171ED3A90}"/>
                    </a:ext>
                  </a:extLst>
                </p:cNvPr>
                <p:cNvSpPr/>
                <p:nvPr/>
              </p:nvSpPr>
              <p:spPr>
                <a:xfrm>
                  <a:off x="5274577" y="2791610"/>
                  <a:ext cx="323928" cy="323428"/>
                </a:xfrm>
                <a:custGeom>
                  <a:gdLst>
                    <a:gd fmla="*/ 444103 w 607089" name="connsiteX0"/>
                    <a:gd fmla="*/ 163584 h 606152" name="connsiteY0"/>
                    <a:gd fmla="*/ 469914 w 607089" name="connsiteX1"/>
                    <a:gd fmla="*/ 176766 h 606152" name="connsiteY1"/>
                    <a:gd fmla="*/ 475193 w 607089" name="connsiteX2"/>
                    <a:gd fmla="*/ 220412 h 606152" name="connsiteY2"/>
                    <a:gd fmla="*/ 378258 w 607089" name="connsiteX3"/>
                    <a:gd fmla="*/ 317225 h 606152" name="connsiteY3"/>
                    <a:gd fmla="*/ 346435 w 607089" name="connsiteX4"/>
                    <a:gd fmla="*/ 330260 h 606152" name="connsiteY4"/>
                    <a:gd fmla="*/ 313879 w 607089" name="connsiteX5"/>
                    <a:gd fmla="*/ 316492 h 606152" name="connsiteY5"/>
                    <a:gd fmla="*/ 248913 w 607089" name="connsiteX6"/>
                    <a:gd fmla="*/ 251755 h 606152" name="connsiteY6"/>
                    <a:gd fmla="*/ 242021 w 607089" name="connsiteX7"/>
                    <a:gd fmla="*/ 228760 h 606152" name="connsiteY7"/>
                    <a:gd fmla="*/ 254926 w 607089" name="connsiteX8"/>
                    <a:gd fmla="*/ 208695 h 606152" name="connsiteY8"/>
                    <a:gd fmla="*/ 280883 w 607089" name="connsiteX9"/>
                    <a:gd fmla="*/ 195074 h 606152" name="connsiteY9"/>
                    <a:gd fmla="*/ 297894 w 607089" name="connsiteX10"/>
                    <a:gd fmla="*/ 202836 h 606152" name="connsiteY10"/>
                    <a:gd fmla="*/ 342036 w 607089" name="connsiteX11"/>
                    <a:gd fmla="*/ 246922 h 606152" name="connsiteY11"/>
                    <a:gd fmla="*/ 346435 w 607089" name="connsiteX12"/>
                    <a:gd fmla="*/ 249705 h 606152" name="connsiteY12"/>
                    <a:gd fmla="*/ 350541 w 607089" name="connsiteX13"/>
                    <a:gd fmla="*/ 247068 h 606152" name="connsiteY13"/>
                    <a:gd fmla="*/ 426212 w 607089" name="connsiteX14"/>
                    <a:gd fmla="*/ 171493 h 606152" name="connsiteY14"/>
                    <a:gd fmla="*/ 444103 w 607089" name="connsiteX15"/>
                    <a:gd fmla="*/ 163584 h 606152" name="connsiteY15"/>
                    <a:gd fmla="*/ 360877 w 607089" name="connsiteX16"/>
                    <a:gd fmla="*/ 64177 h 606152" name="connsiteY16"/>
                    <a:gd fmla="*/ 232178 w 607089" name="connsiteX17"/>
                    <a:gd fmla="*/ 117334 h 606152" name="connsiteY17"/>
                    <a:gd fmla="*/ 232178 w 607089" name="connsiteX18"/>
                    <a:gd fmla="*/ 374333 h 606152" name="connsiteY18"/>
                    <a:gd fmla="*/ 489575 w 607089" name="connsiteX19"/>
                    <a:gd fmla="*/ 374333 h 606152" name="connsiteY19"/>
                    <a:gd fmla="*/ 489575 w 607089" name="connsiteX20"/>
                    <a:gd fmla="*/ 117334 h 606152" name="connsiteY20"/>
                    <a:gd fmla="*/ 360877 w 607089" name="connsiteX21"/>
                    <a:gd fmla="*/ 64177 h 606152" name="connsiteY21"/>
                    <a:gd fmla="*/ 360876 w 607089" name="connsiteX22"/>
                    <a:gd fmla="*/ 0 h 606152" name="connsiteY22"/>
                    <a:gd fmla="*/ 535041 w 607089" name="connsiteX23"/>
                    <a:gd fmla="*/ 71938 h 606152" name="connsiteY23"/>
                    <a:gd fmla="*/ 535041 w 607089" name="connsiteX24"/>
                    <a:gd fmla="*/ 419729 h 606152" name="connsiteY24"/>
                    <a:gd fmla="*/ 237751 w 607089" name="connsiteX25"/>
                    <a:gd fmla="*/ 456778 h 606152" name="connsiteY25"/>
                    <a:gd fmla="*/ 225138 w 607089" name="connsiteX26"/>
                    <a:gd fmla="*/ 458388 h 606152" name="connsiteY26"/>
                    <a:gd fmla="*/ 99740 w 607089" name="connsiteX27"/>
                    <a:gd fmla="*/ 583593 h 606152" name="connsiteY27"/>
                    <a:gd fmla="*/ 17607 w 607089" name="connsiteX28"/>
                    <a:gd fmla="*/ 592379 h 606152" name="connsiteY28"/>
                    <a:gd fmla="*/ 13794 w 607089" name="connsiteX29"/>
                    <a:gd fmla="*/ 588572 h 606152" name="connsiteY29"/>
                    <a:gd fmla="*/ 22594 w 607089" name="connsiteX30"/>
                    <a:gd fmla="*/ 506567 h 606152" name="connsiteY30"/>
                    <a:gd fmla="*/ 148139 w 607089" name="connsiteX31"/>
                    <a:gd fmla="*/ 381069 h 606152" name="connsiteY31"/>
                    <a:gd fmla="*/ 149606 w 607089" name="connsiteX32"/>
                    <a:gd fmla="*/ 368768 h 606152" name="connsiteY32"/>
                    <a:gd fmla="*/ 186712 w 607089" name="connsiteX33"/>
                    <a:gd fmla="*/ 71938 h 606152" name="connsiteY33"/>
                    <a:gd fmla="*/ 360876 w 607089" name="connsiteX34"/>
                    <a:gd fmla="*/ 0 h 606152" name="connsiteY34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b="b" l="l" r="r" t="t"/>
                  <a:pathLst>
                    <a:path h="606152" w="607089">
                      <a:moveTo>
                        <a:pt x="444103" y="163584"/>
                      </a:moveTo>
                      <a:cubicBezTo>
                        <a:pt x="452462" y="163584"/>
                        <a:pt x="461261" y="167978"/>
                        <a:pt x="469914" y="176766"/>
                      </a:cubicBezTo>
                      <a:cubicBezTo>
                        <a:pt x="485459" y="192291"/>
                        <a:pt x="487365" y="208256"/>
                        <a:pt x="475193" y="220412"/>
                      </a:cubicBezTo>
                      <a:lnTo>
                        <a:pt x="378258" y="317225"/>
                      </a:lnTo>
                      <a:cubicBezTo>
                        <a:pt x="369459" y="326013"/>
                        <a:pt x="359047" y="330260"/>
                        <a:pt x="346435" y="330260"/>
                      </a:cubicBezTo>
                      <a:cubicBezTo>
                        <a:pt x="337783" y="330260"/>
                        <a:pt x="325171" y="327917"/>
                        <a:pt x="313879" y="316492"/>
                      </a:cubicBezTo>
                      <a:lnTo>
                        <a:pt x="248913" y="251755"/>
                      </a:lnTo>
                      <a:cubicBezTo>
                        <a:pt x="242314" y="245018"/>
                        <a:pt x="239821" y="237109"/>
                        <a:pt x="242021" y="228760"/>
                      </a:cubicBezTo>
                      <a:cubicBezTo>
                        <a:pt x="243634" y="222463"/>
                        <a:pt x="247887" y="215872"/>
                        <a:pt x="254926" y="208695"/>
                      </a:cubicBezTo>
                      <a:cubicBezTo>
                        <a:pt x="264165" y="199614"/>
                        <a:pt x="272670" y="195074"/>
                        <a:pt x="280883" y="195074"/>
                      </a:cubicBezTo>
                      <a:cubicBezTo>
                        <a:pt x="287042" y="195074"/>
                        <a:pt x="292761" y="197710"/>
                        <a:pt x="297894" y="202836"/>
                      </a:cubicBezTo>
                      <a:cubicBezTo>
                        <a:pt x="298187" y="203129"/>
                        <a:pt x="326491" y="231397"/>
                        <a:pt x="342036" y="246922"/>
                      </a:cubicBezTo>
                      <a:cubicBezTo>
                        <a:pt x="343649" y="248533"/>
                        <a:pt x="344529" y="249705"/>
                        <a:pt x="346435" y="249705"/>
                      </a:cubicBezTo>
                      <a:cubicBezTo>
                        <a:pt x="348195" y="249705"/>
                        <a:pt x="349075" y="248533"/>
                        <a:pt x="350541" y="247068"/>
                      </a:cubicBezTo>
                      <a:cubicBezTo>
                        <a:pt x="376058" y="221584"/>
                        <a:pt x="425626" y="172079"/>
                        <a:pt x="426212" y="171493"/>
                      </a:cubicBezTo>
                      <a:cubicBezTo>
                        <a:pt x="431492" y="166220"/>
                        <a:pt x="437504" y="163584"/>
                        <a:pt x="444103" y="163584"/>
                      </a:cubicBezTo>
                      <a:close/>
                      <a:moveTo>
                        <a:pt x="360877" y="64177"/>
                      </a:moveTo>
                      <a:cubicBezTo>
                        <a:pt x="314274" y="64177"/>
                        <a:pt x="267671" y="81896"/>
                        <a:pt x="232178" y="117334"/>
                      </a:cubicBezTo>
                      <a:cubicBezTo>
                        <a:pt x="161192" y="188210"/>
                        <a:pt x="161192" y="303457"/>
                        <a:pt x="232178" y="374333"/>
                      </a:cubicBezTo>
                      <a:cubicBezTo>
                        <a:pt x="303164" y="445209"/>
                        <a:pt x="418589" y="445209"/>
                        <a:pt x="489575" y="374333"/>
                      </a:cubicBezTo>
                      <a:cubicBezTo>
                        <a:pt x="560560" y="303457"/>
                        <a:pt x="560560" y="188210"/>
                        <a:pt x="489575" y="117334"/>
                      </a:cubicBezTo>
                      <a:cubicBezTo>
                        <a:pt x="454082" y="81896"/>
                        <a:pt x="407479" y="64177"/>
                        <a:pt x="360877" y="64177"/>
                      </a:cubicBezTo>
                      <a:close/>
                      <a:moveTo>
                        <a:pt x="360876" y="0"/>
                      </a:moveTo>
                      <a:cubicBezTo>
                        <a:pt x="423942" y="0"/>
                        <a:pt x="487008" y="23980"/>
                        <a:pt x="535041" y="71938"/>
                      </a:cubicBezTo>
                      <a:cubicBezTo>
                        <a:pt x="631106" y="167855"/>
                        <a:pt x="631106" y="323812"/>
                        <a:pt x="535041" y="419729"/>
                      </a:cubicBezTo>
                      <a:cubicBezTo>
                        <a:pt x="453495" y="501148"/>
                        <a:pt x="332350" y="513449"/>
                        <a:pt x="237751" y="456778"/>
                      </a:cubicBezTo>
                      <a:cubicBezTo>
                        <a:pt x="237751" y="456778"/>
                        <a:pt x="230858" y="452677"/>
                        <a:pt x="225138" y="458388"/>
                      </a:cubicBezTo>
                      <a:cubicBezTo>
                        <a:pt x="193752" y="489726"/>
                        <a:pt x="99740" y="583593"/>
                        <a:pt x="99740" y="583593"/>
                      </a:cubicBezTo>
                      <a:cubicBezTo>
                        <a:pt x="74660" y="608634"/>
                        <a:pt x="39754" y="614638"/>
                        <a:pt x="17607" y="592379"/>
                      </a:cubicBezTo>
                      <a:lnTo>
                        <a:pt x="13794" y="588572"/>
                      </a:lnTo>
                      <a:cubicBezTo>
                        <a:pt x="-8499" y="566460"/>
                        <a:pt x="-2486" y="531608"/>
                        <a:pt x="22594" y="506567"/>
                      </a:cubicBezTo>
                      <a:cubicBezTo>
                        <a:pt x="22594" y="506567"/>
                        <a:pt x="116753" y="412407"/>
                        <a:pt x="148139" y="381069"/>
                      </a:cubicBezTo>
                      <a:cubicBezTo>
                        <a:pt x="153712" y="375651"/>
                        <a:pt x="149606" y="368768"/>
                        <a:pt x="149606" y="368768"/>
                      </a:cubicBezTo>
                      <a:cubicBezTo>
                        <a:pt x="92846" y="274316"/>
                        <a:pt x="105166" y="153358"/>
                        <a:pt x="186712" y="71938"/>
                      </a:cubicBezTo>
                      <a:cubicBezTo>
                        <a:pt x="234745" y="23980"/>
                        <a:pt x="297810" y="0"/>
                        <a:pt x="360876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cap="rnd" w="12700">
                  <a:noFill/>
                  <a:prstDash val="solid"/>
                  <a:round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anchorCtr="0" bIns="45720" compatLnSpc="1" forceAA="0" fromWordArt="0" lIns="91440" numCol="1" rIns="91440" rot="0" rtlCol="0" spcCol="0" spcFirstLastPara="0" tIns="45720" vert="horz" wrap="square">
                  <a:normAutofit/>
                </a:bodyPr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lt1"/>
                      </a:solidFill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lt1"/>
                      </a:solidFill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lt1"/>
                      </a:solidFill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lt1"/>
                      </a:solidFill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lt1"/>
                      </a:solidFill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lt1"/>
                      </a:solidFill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lt1"/>
                      </a:solidFill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lt1"/>
                      </a:solidFill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lt1"/>
                      </a:solidFill>
                    </a:defRPr>
                  </a:lvl9pPr>
                </a:lstStyle>
                <a:p>
                  <a:pPr algn="ctr" defTabSz="913765"/>
                  <a:endParaRPr altLang="en-US" b="1" lang="zh-CN" sz="20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8" name="išḻïḓê">
                  <a:extLst>
                    <a:ext uri="{FF2B5EF4-FFF2-40B4-BE49-F238E27FC236}">
                      <a16:creationId xmlns:a16="http://schemas.microsoft.com/office/drawing/2014/main" id="{C2D03DC8-1175-4BAC-9AA2-58A76C800F1E}"/>
                    </a:ext>
                  </a:extLst>
                </p:cNvPr>
                <p:cNvSpPr/>
                <p:nvPr/>
              </p:nvSpPr>
              <p:spPr>
                <a:xfrm>
                  <a:off x="6052517" y="4218253"/>
                  <a:ext cx="323928" cy="323428"/>
                </a:xfrm>
                <a:custGeom>
                  <a:gdLst>
                    <a:gd fmla="*/ 444103 w 607089" name="connsiteX0"/>
                    <a:gd fmla="*/ 163584 h 606152" name="connsiteY0"/>
                    <a:gd fmla="*/ 469914 w 607089" name="connsiteX1"/>
                    <a:gd fmla="*/ 176766 h 606152" name="connsiteY1"/>
                    <a:gd fmla="*/ 475193 w 607089" name="connsiteX2"/>
                    <a:gd fmla="*/ 220412 h 606152" name="connsiteY2"/>
                    <a:gd fmla="*/ 378258 w 607089" name="connsiteX3"/>
                    <a:gd fmla="*/ 317225 h 606152" name="connsiteY3"/>
                    <a:gd fmla="*/ 346435 w 607089" name="connsiteX4"/>
                    <a:gd fmla="*/ 330260 h 606152" name="connsiteY4"/>
                    <a:gd fmla="*/ 313879 w 607089" name="connsiteX5"/>
                    <a:gd fmla="*/ 316492 h 606152" name="connsiteY5"/>
                    <a:gd fmla="*/ 248913 w 607089" name="connsiteX6"/>
                    <a:gd fmla="*/ 251755 h 606152" name="connsiteY6"/>
                    <a:gd fmla="*/ 242021 w 607089" name="connsiteX7"/>
                    <a:gd fmla="*/ 228760 h 606152" name="connsiteY7"/>
                    <a:gd fmla="*/ 254926 w 607089" name="connsiteX8"/>
                    <a:gd fmla="*/ 208695 h 606152" name="connsiteY8"/>
                    <a:gd fmla="*/ 280883 w 607089" name="connsiteX9"/>
                    <a:gd fmla="*/ 195074 h 606152" name="connsiteY9"/>
                    <a:gd fmla="*/ 297894 w 607089" name="connsiteX10"/>
                    <a:gd fmla="*/ 202836 h 606152" name="connsiteY10"/>
                    <a:gd fmla="*/ 342036 w 607089" name="connsiteX11"/>
                    <a:gd fmla="*/ 246922 h 606152" name="connsiteY11"/>
                    <a:gd fmla="*/ 346435 w 607089" name="connsiteX12"/>
                    <a:gd fmla="*/ 249705 h 606152" name="connsiteY12"/>
                    <a:gd fmla="*/ 350541 w 607089" name="connsiteX13"/>
                    <a:gd fmla="*/ 247068 h 606152" name="connsiteY13"/>
                    <a:gd fmla="*/ 426212 w 607089" name="connsiteX14"/>
                    <a:gd fmla="*/ 171493 h 606152" name="connsiteY14"/>
                    <a:gd fmla="*/ 444103 w 607089" name="connsiteX15"/>
                    <a:gd fmla="*/ 163584 h 606152" name="connsiteY15"/>
                    <a:gd fmla="*/ 360877 w 607089" name="connsiteX16"/>
                    <a:gd fmla="*/ 64177 h 606152" name="connsiteY16"/>
                    <a:gd fmla="*/ 232178 w 607089" name="connsiteX17"/>
                    <a:gd fmla="*/ 117334 h 606152" name="connsiteY17"/>
                    <a:gd fmla="*/ 232178 w 607089" name="connsiteX18"/>
                    <a:gd fmla="*/ 374333 h 606152" name="connsiteY18"/>
                    <a:gd fmla="*/ 489575 w 607089" name="connsiteX19"/>
                    <a:gd fmla="*/ 374333 h 606152" name="connsiteY19"/>
                    <a:gd fmla="*/ 489575 w 607089" name="connsiteX20"/>
                    <a:gd fmla="*/ 117334 h 606152" name="connsiteY20"/>
                    <a:gd fmla="*/ 360877 w 607089" name="connsiteX21"/>
                    <a:gd fmla="*/ 64177 h 606152" name="connsiteY21"/>
                    <a:gd fmla="*/ 360876 w 607089" name="connsiteX22"/>
                    <a:gd fmla="*/ 0 h 606152" name="connsiteY22"/>
                    <a:gd fmla="*/ 535041 w 607089" name="connsiteX23"/>
                    <a:gd fmla="*/ 71938 h 606152" name="connsiteY23"/>
                    <a:gd fmla="*/ 535041 w 607089" name="connsiteX24"/>
                    <a:gd fmla="*/ 419729 h 606152" name="connsiteY24"/>
                    <a:gd fmla="*/ 237751 w 607089" name="connsiteX25"/>
                    <a:gd fmla="*/ 456778 h 606152" name="connsiteY25"/>
                    <a:gd fmla="*/ 225138 w 607089" name="connsiteX26"/>
                    <a:gd fmla="*/ 458388 h 606152" name="connsiteY26"/>
                    <a:gd fmla="*/ 99740 w 607089" name="connsiteX27"/>
                    <a:gd fmla="*/ 583593 h 606152" name="connsiteY27"/>
                    <a:gd fmla="*/ 17607 w 607089" name="connsiteX28"/>
                    <a:gd fmla="*/ 592379 h 606152" name="connsiteY28"/>
                    <a:gd fmla="*/ 13794 w 607089" name="connsiteX29"/>
                    <a:gd fmla="*/ 588572 h 606152" name="connsiteY29"/>
                    <a:gd fmla="*/ 22594 w 607089" name="connsiteX30"/>
                    <a:gd fmla="*/ 506567 h 606152" name="connsiteY30"/>
                    <a:gd fmla="*/ 148139 w 607089" name="connsiteX31"/>
                    <a:gd fmla="*/ 381069 h 606152" name="connsiteY31"/>
                    <a:gd fmla="*/ 149606 w 607089" name="connsiteX32"/>
                    <a:gd fmla="*/ 368768 h 606152" name="connsiteY32"/>
                    <a:gd fmla="*/ 186712 w 607089" name="connsiteX33"/>
                    <a:gd fmla="*/ 71938 h 606152" name="connsiteY33"/>
                    <a:gd fmla="*/ 360876 w 607089" name="connsiteX34"/>
                    <a:gd fmla="*/ 0 h 606152" name="connsiteY34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b="b" l="l" r="r" t="t"/>
                  <a:pathLst>
                    <a:path h="606152" w="607089">
                      <a:moveTo>
                        <a:pt x="444103" y="163584"/>
                      </a:moveTo>
                      <a:cubicBezTo>
                        <a:pt x="452462" y="163584"/>
                        <a:pt x="461261" y="167978"/>
                        <a:pt x="469914" y="176766"/>
                      </a:cubicBezTo>
                      <a:cubicBezTo>
                        <a:pt x="485459" y="192291"/>
                        <a:pt x="487365" y="208256"/>
                        <a:pt x="475193" y="220412"/>
                      </a:cubicBezTo>
                      <a:lnTo>
                        <a:pt x="378258" y="317225"/>
                      </a:lnTo>
                      <a:cubicBezTo>
                        <a:pt x="369459" y="326013"/>
                        <a:pt x="359047" y="330260"/>
                        <a:pt x="346435" y="330260"/>
                      </a:cubicBezTo>
                      <a:cubicBezTo>
                        <a:pt x="337783" y="330260"/>
                        <a:pt x="325171" y="327917"/>
                        <a:pt x="313879" y="316492"/>
                      </a:cubicBezTo>
                      <a:lnTo>
                        <a:pt x="248913" y="251755"/>
                      </a:lnTo>
                      <a:cubicBezTo>
                        <a:pt x="242314" y="245018"/>
                        <a:pt x="239821" y="237109"/>
                        <a:pt x="242021" y="228760"/>
                      </a:cubicBezTo>
                      <a:cubicBezTo>
                        <a:pt x="243634" y="222463"/>
                        <a:pt x="247887" y="215872"/>
                        <a:pt x="254926" y="208695"/>
                      </a:cubicBezTo>
                      <a:cubicBezTo>
                        <a:pt x="264165" y="199614"/>
                        <a:pt x="272670" y="195074"/>
                        <a:pt x="280883" y="195074"/>
                      </a:cubicBezTo>
                      <a:cubicBezTo>
                        <a:pt x="287042" y="195074"/>
                        <a:pt x="292761" y="197710"/>
                        <a:pt x="297894" y="202836"/>
                      </a:cubicBezTo>
                      <a:cubicBezTo>
                        <a:pt x="298187" y="203129"/>
                        <a:pt x="326491" y="231397"/>
                        <a:pt x="342036" y="246922"/>
                      </a:cubicBezTo>
                      <a:cubicBezTo>
                        <a:pt x="343649" y="248533"/>
                        <a:pt x="344529" y="249705"/>
                        <a:pt x="346435" y="249705"/>
                      </a:cubicBezTo>
                      <a:cubicBezTo>
                        <a:pt x="348195" y="249705"/>
                        <a:pt x="349075" y="248533"/>
                        <a:pt x="350541" y="247068"/>
                      </a:cubicBezTo>
                      <a:cubicBezTo>
                        <a:pt x="376058" y="221584"/>
                        <a:pt x="425626" y="172079"/>
                        <a:pt x="426212" y="171493"/>
                      </a:cubicBezTo>
                      <a:cubicBezTo>
                        <a:pt x="431492" y="166220"/>
                        <a:pt x="437504" y="163584"/>
                        <a:pt x="444103" y="163584"/>
                      </a:cubicBezTo>
                      <a:close/>
                      <a:moveTo>
                        <a:pt x="360877" y="64177"/>
                      </a:moveTo>
                      <a:cubicBezTo>
                        <a:pt x="314274" y="64177"/>
                        <a:pt x="267671" y="81896"/>
                        <a:pt x="232178" y="117334"/>
                      </a:cubicBezTo>
                      <a:cubicBezTo>
                        <a:pt x="161192" y="188210"/>
                        <a:pt x="161192" y="303457"/>
                        <a:pt x="232178" y="374333"/>
                      </a:cubicBezTo>
                      <a:cubicBezTo>
                        <a:pt x="303164" y="445209"/>
                        <a:pt x="418589" y="445209"/>
                        <a:pt x="489575" y="374333"/>
                      </a:cubicBezTo>
                      <a:cubicBezTo>
                        <a:pt x="560560" y="303457"/>
                        <a:pt x="560560" y="188210"/>
                        <a:pt x="489575" y="117334"/>
                      </a:cubicBezTo>
                      <a:cubicBezTo>
                        <a:pt x="454082" y="81896"/>
                        <a:pt x="407479" y="64177"/>
                        <a:pt x="360877" y="64177"/>
                      </a:cubicBezTo>
                      <a:close/>
                      <a:moveTo>
                        <a:pt x="360876" y="0"/>
                      </a:moveTo>
                      <a:cubicBezTo>
                        <a:pt x="423942" y="0"/>
                        <a:pt x="487008" y="23980"/>
                        <a:pt x="535041" y="71938"/>
                      </a:cubicBezTo>
                      <a:cubicBezTo>
                        <a:pt x="631106" y="167855"/>
                        <a:pt x="631106" y="323812"/>
                        <a:pt x="535041" y="419729"/>
                      </a:cubicBezTo>
                      <a:cubicBezTo>
                        <a:pt x="453495" y="501148"/>
                        <a:pt x="332350" y="513449"/>
                        <a:pt x="237751" y="456778"/>
                      </a:cubicBezTo>
                      <a:cubicBezTo>
                        <a:pt x="237751" y="456778"/>
                        <a:pt x="230858" y="452677"/>
                        <a:pt x="225138" y="458388"/>
                      </a:cubicBezTo>
                      <a:cubicBezTo>
                        <a:pt x="193752" y="489726"/>
                        <a:pt x="99740" y="583593"/>
                        <a:pt x="99740" y="583593"/>
                      </a:cubicBezTo>
                      <a:cubicBezTo>
                        <a:pt x="74660" y="608634"/>
                        <a:pt x="39754" y="614638"/>
                        <a:pt x="17607" y="592379"/>
                      </a:cubicBezTo>
                      <a:lnTo>
                        <a:pt x="13794" y="588572"/>
                      </a:lnTo>
                      <a:cubicBezTo>
                        <a:pt x="-8499" y="566460"/>
                        <a:pt x="-2486" y="531608"/>
                        <a:pt x="22594" y="506567"/>
                      </a:cubicBezTo>
                      <a:cubicBezTo>
                        <a:pt x="22594" y="506567"/>
                        <a:pt x="116753" y="412407"/>
                        <a:pt x="148139" y="381069"/>
                      </a:cubicBezTo>
                      <a:cubicBezTo>
                        <a:pt x="153712" y="375651"/>
                        <a:pt x="149606" y="368768"/>
                        <a:pt x="149606" y="368768"/>
                      </a:cubicBezTo>
                      <a:cubicBezTo>
                        <a:pt x="92846" y="274316"/>
                        <a:pt x="105166" y="153358"/>
                        <a:pt x="186712" y="71938"/>
                      </a:cubicBezTo>
                      <a:cubicBezTo>
                        <a:pt x="234745" y="23980"/>
                        <a:pt x="297810" y="0"/>
                        <a:pt x="360876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cap="rnd" w="12700">
                  <a:noFill/>
                  <a:prstDash val="solid"/>
                  <a:round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anchorCtr="0" bIns="45720" compatLnSpc="1" forceAA="0" fromWordArt="0" lIns="91440" numCol="1" rIns="91440" rot="0" rtlCol="0" spcCol="0" spcFirstLastPara="0" tIns="45720" vert="horz" wrap="square">
                  <a:normAutofit/>
                </a:bodyPr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lt1"/>
                      </a:solidFill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lt1"/>
                      </a:solidFill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lt1"/>
                      </a:solidFill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lt1"/>
                      </a:solidFill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lt1"/>
                      </a:solidFill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lt1"/>
                      </a:solidFill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lt1"/>
                      </a:solidFill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lt1"/>
                      </a:solidFill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lt1"/>
                      </a:solidFill>
                    </a:defRPr>
                  </a:lvl9pPr>
                </a:lstStyle>
                <a:p>
                  <a:pPr algn="ctr" defTabSz="913765"/>
                  <a:endParaRPr altLang="en-US" b="1" lang="zh-CN" sz="20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9" name="ïśḷîḓe">
                  <a:extLst>
                    <a:ext uri="{FF2B5EF4-FFF2-40B4-BE49-F238E27FC236}">
                      <a16:creationId xmlns:a16="http://schemas.microsoft.com/office/drawing/2014/main" id="{26DBDF79-B9A9-4A83-9491-BCC3598F3D19}"/>
                    </a:ext>
                  </a:extLst>
                </p:cNvPr>
                <p:cNvSpPr/>
                <p:nvPr/>
              </p:nvSpPr>
              <p:spPr>
                <a:xfrm>
                  <a:off x="5274575" y="5492427"/>
                  <a:ext cx="323928" cy="323428"/>
                </a:xfrm>
                <a:custGeom>
                  <a:gdLst>
                    <a:gd fmla="*/ 444103 w 607089" name="connsiteX0"/>
                    <a:gd fmla="*/ 163584 h 606152" name="connsiteY0"/>
                    <a:gd fmla="*/ 469914 w 607089" name="connsiteX1"/>
                    <a:gd fmla="*/ 176766 h 606152" name="connsiteY1"/>
                    <a:gd fmla="*/ 475193 w 607089" name="connsiteX2"/>
                    <a:gd fmla="*/ 220412 h 606152" name="connsiteY2"/>
                    <a:gd fmla="*/ 378258 w 607089" name="connsiteX3"/>
                    <a:gd fmla="*/ 317225 h 606152" name="connsiteY3"/>
                    <a:gd fmla="*/ 346435 w 607089" name="connsiteX4"/>
                    <a:gd fmla="*/ 330260 h 606152" name="connsiteY4"/>
                    <a:gd fmla="*/ 313879 w 607089" name="connsiteX5"/>
                    <a:gd fmla="*/ 316492 h 606152" name="connsiteY5"/>
                    <a:gd fmla="*/ 248913 w 607089" name="connsiteX6"/>
                    <a:gd fmla="*/ 251755 h 606152" name="connsiteY6"/>
                    <a:gd fmla="*/ 242021 w 607089" name="connsiteX7"/>
                    <a:gd fmla="*/ 228760 h 606152" name="connsiteY7"/>
                    <a:gd fmla="*/ 254926 w 607089" name="connsiteX8"/>
                    <a:gd fmla="*/ 208695 h 606152" name="connsiteY8"/>
                    <a:gd fmla="*/ 280883 w 607089" name="connsiteX9"/>
                    <a:gd fmla="*/ 195074 h 606152" name="connsiteY9"/>
                    <a:gd fmla="*/ 297894 w 607089" name="connsiteX10"/>
                    <a:gd fmla="*/ 202836 h 606152" name="connsiteY10"/>
                    <a:gd fmla="*/ 342036 w 607089" name="connsiteX11"/>
                    <a:gd fmla="*/ 246922 h 606152" name="connsiteY11"/>
                    <a:gd fmla="*/ 346435 w 607089" name="connsiteX12"/>
                    <a:gd fmla="*/ 249705 h 606152" name="connsiteY12"/>
                    <a:gd fmla="*/ 350541 w 607089" name="connsiteX13"/>
                    <a:gd fmla="*/ 247068 h 606152" name="connsiteY13"/>
                    <a:gd fmla="*/ 426212 w 607089" name="connsiteX14"/>
                    <a:gd fmla="*/ 171493 h 606152" name="connsiteY14"/>
                    <a:gd fmla="*/ 444103 w 607089" name="connsiteX15"/>
                    <a:gd fmla="*/ 163584 h 606152" name="connsiteY15"/>
                    <a:gd fmla="*/ 360877 w 607089" name="connsiteX16"/>
                    <a:gd fmla="*/ 64177 h 606152" name="connsiteY16"/>
                    <a:gd fmla="*/ 232178 w 607089" name="connsiteX17"/>
                    <a:gd fmla="*/ 117334 h 606152" name="connsiteY17"/>
                    <a:gd fmla="*/ 232178 w 607089" name="connsiteX18"/>
                    <a:gd fmla="*/ 374333 h 606152" name="connsiteY18"/>
                    <a:gd fmla="*/ 489575 w 607089" name="connsiteX19"/>
                    <a:gd fmla="*/ 374333 h 606152" name="connsiteY19"/>
                    <a:gd fmla="*/ 489575 w 607089" name="connsiteX20"/>
                    <a:gd fmla="*/ 117334 h 606152" name="connsiteY20"/>
                    <a:gd fmla="*/ 360877 w 607089" name="connsiteX21"/>
                    <a:gd fmla="*/ 64177 h 606152" name="connsiteY21"/>
                    <a:gd fmla="*/ 360876 w 607089" name="connsiteX22"/>
                    <a:gd fmla="*/ 0 h 606152" name="connsiteY22"/>
                    <a:gd fmla="*/ 535041 w 607089" name="connsiteX23"/>
                    <a:gd fmla="*/ 71938 h 606152" name="connsiteY23"/>
                    <a:gd fmla="*/ 535041 w 607089" name="connsiteX24"/>
                    <a:gd fmla="*/ 419729 h 606152" name="connsiteY24"/>
                    <a:gd fmla="*/ 237751 w 607089" name="connsiteX25"/>
                    <a:gd fmla="*/ 456778 h 606152" name="connsiteY25"/>
                    <a:gd fmla="*/ 225138 w 607089" name="connsiteX26"/>
                    <a:gd fmla="*/ 458388 h 606152" name="connsiteY26"/>
                    <a:gd fmla="*/ 99740 w 607089" name="connsiteX27"/>
                    <a:gd fmla="*/ 583593 h 606152" name="connsiteY27"/>
                    <a:gd fmla="*/ 17607 w 607089" name="connsiteX28"/>
                    <a:gd fmla="*/ 592379 h 606152" name="connsiteY28"/>
                    <a:gd fmla="*/ 13794 w 607089" name="connsiteX29"/>
                    <a:gd fmla="*/ 588572 h 606152" name="connsiteY29"/>
                    <a:gd fmla="*/ 22594 w 607089" name="connsiteX30"/>
                    <a:gd fmla="*/ 506567 h 606152" name="connsiteY30"/>
                    <a:gd fmla="*/ 148139 w 607089" name="connsiteX31"/>
                    <a:gd fmla="*/ 381069 h 606152" name="connsiteY31"/>
                    <a:gd fmla="*/ 149606 w 607089" name="connsiteX32"/>
                    <a:gd fmla="*/ 368768 h 606152" name="connsiteY32"/>
                    <a:gd fmla="*/ 186712 w 607089" name="connsiteX33"/>
                    <a:gd fmla="*/ 71938 h 606152" name="connsiteY33"/>
                    <a:gd fmla="*/ 360876 w 607089" name="connsiteX34"/>
                    <a:gd fmla="*/ 0 h 606152" name="connsiteY34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b="b" l="l" r="r" t="t"/>
                  <a:pathLst>
                    <a:path h="606152" w="607089">
                      <a:moveTo>
                        <a:pt x="444103" y="163584"/>
                      </a:moveTo>
                      <a:cubicBezTo>
                        <a:pt x="452462" y="163584"/>
                        <a:pt x="461261" y="167978"/>
                        <a:pt x="469914" y="176766"/>
                      </a:cubicBezTo>
                      <a:cubicBezTo>
                        <a:pt x="485459" y="192291"/>
                        <a:pt x="487365" y="208256"/>
                        <a:pt x="475193" y="220412"/>
                      </a:cubicBezTo>
                      <a:lnTo>
                        <a:pt x="378258" y="317225"/>
                      </a:lnTo>
                      <a:cubicBezTo>
                        <a:pt x="369459" y="326013"/>
                        <a:pt x="359047" y="330260"/>
                        <a:pt x="346435" y="330260"/>
                      </a:cubicBezTo>
                      <a:cubicBezTo>
                        <a:pt x="337783" y="330260"/>
                        <a:pt x="325171" y="327917"/>
                        <a:pt x="313879" y="316492"/>
                      </a:cubicBezTo>
                      <a:lnTo>
                        <a:pt x="248913" y="251755"/>
                      </a:lnTo>
                      <a:cubicBezTo>
                        <a:pt x="242314" y="245018"/>
                        <a:pt x="239821" y="237109"/>
                        <a:pt x="242021" y="228760"/>
                      </a:cubicBezTo>
                      <a:cubicBezTo>
                        <a:pt x="243634" y="222463"/>
                        <a:pt x="247887" y="215872"/>
                        <a:pt x="254926" y="208695"/>
                      </a:cubicBezTo>
                      <a:cubicBezTo>
                        <a:pt x="264165" y="199614"/>
                        <a:pt x="272670" y="195074"/>
                        <a:pt x="280883" y="195074"/>
                      </a:cubicBezTo>
                      <a:cubicBezTo>
                        <a:pt x="287042" y="195074"/>
                        <a:pt x="292761" y="197710"/>
                        <a:pt x="297894" y="202836"/>
                      </a:cubicBezTo>
                      <a:cubicBezTo>
                        <a:pt x="298187" y="203129"/>
                        <a:pt x="326491" y="231397"/>
                        <a:pt x="342036" y="246922"/>
                      </a:cubicBezTo>
                      <a:cubicBezTo>
                        <a:pt x="343649" y="248533"/>
                        <a:pt x="344529" y="249705"/>
                        <a:pt x="346435" y="249705"/>
                      </a:cubicBezTo>
                      <a:cubicBezTo>
                        <a:pt x="348195" y="249705"/>
                        <a:pt x="349075" y="248533"/>
                        <a:pt x="350541" y="247068"/>
                      </a:cubicBezTo>
                      <a:cubicBezTo>
                        <a:pt x="376058" y="221584"/>
                        <a:pt x="425626" y="172079"/>
                        <a:pt x="426212" y="171493"/>
                      </a:cubicBezTo>
                      <a:cubicBezTo>
                        <a:pt x="431492" y="166220"/>
                        <a:pt x="437504" y="163584"/>
                        <a:pt x="444103" y="163584"/>
                      </a:cubicBezTo>
                      <a:close/>
                      <a:moveTo>
                        <a:pt x="360877" y="64177"/>
                      </a:moveTo>
                      <a:cubicBezTo>
                        <a:pt x="314274" y="64177"/>
                        <a:pt x="267671" y="81896"/>
                        <a:pt x="232178" y="117334"/>
                      </a:cubicBezTo>
                      <a:cubicBezTo>
                        <a:pt x="161192" y="188210"/>
                        <a:pt x="161192" y="303457"/>
                        <a:pt x="232178" y="374333"/>
                      </a:cubicBezTo>
                      <a:cubicBezTo>
                        <a:pt x="303164" y="445209"/>
                        <a:pt x="418589" y="445209"/>
                        <a:pt x="489575" y="374333"/>
                      </a:cubicBezTo>
                      <a:cubicBezTo>
                        <a:pt x="560560" y="303457"/>
                        <a:pt x="560560" y="188210"/>
                        <a:pt x="489575" y="117334"/>
                      </a:cubicBezTo>
                      <a:cubicBezTo>
                        <a:pt x="454082" y="81896"/>
                        <a:pt x="407479" y="64177"/>
                        <a:pt x="360877" y="64177"/>
                      </a:cubicBezTo>
                      <a:close/>
                      <a:moveTo>
                        <a:pt x="360876" y="0"/>
                      </a:moveTo>
                      <a:cubicBezTo>
                        <a:pt x="423942" y="0"/>
                        <a:pt x="487008" y="23980"/>
                        <a:pt x="535041" y="71938"/>
                      </a:cubicBezTo>
                      <a:cubicBezTo>
                        <a:pt x="631106" y="167855"/>
                        <a:pt x="631106" y="323812"/>
                        <a:pt x="535041" y="419729"/>
                      </a:cubicBezTo>
                      <a:cubicBezTo>
                        <a:pt x="453495" y="501148"/>
                        <a:pt x="332350" y="513449"/>
                        <a:pt x="237751" y="456778"/>
                      </a:cubicBezTo>
                      <a:cubicBezTo>
                        <a:pt x="237751" y="456778"/>
                        <a:pt x="230858" y="452677"/>
                        <a:pt x="225138" y="458388"/>
                      </a:cubicBezTo>
                      <a:cubicBezTo>
                        <a:pt x="193752" y="489726"/>
                        <a:pt x="99740" y="583593"/>
                        <a:pt x="99740" y="583593"/>
                      </a:cubicBezTo>
                      <a:cubicBezTo>
                        <a:pt x="74660" y="608634"/>
                        <a:pt x="39754" y="614638"/>
                        <a:pt x="17607" y="592379"/>
                      </a:cubicBezTo>
                      <a:lnTo>
                        <a:pt x="13794" y="588572"/>
                      </a:lnTo>
                      <a:cubicBezTo>
                        <a:pt x="-8499" y="566460"/>
                        <a:pt x="-2486" y="531608"/>
                        <a:pt x="22594" y="506567"/>
                      </a:cubicBezTo>
                      <a:cubicBezTo>
                        <a:pt x="22594" y="506567"/>
                        <a:pt x="116753" y="412407"/>
                        <a:pt x="148139" y="381069"/>
                      </a:cubicBezTo>
                      <a:cubicBezTo>
                        <a:pt x="153712" y="375651"/>
                        <a:pt x="149606" y="368768"/>
                        <a:pt x="149606" y="368768"/>
                      </a:cubicBezTo>
                      <a:cubicBezTo>
                        <a:pt x="92846" y="274316"/>
                        <a:pt x="105166" y="153358"/>
                        <a:pt x="186712" y="71938"/>
                      </a:cubicBezTo>
                      <a:cubicBezTo>
                        <a:pt x="234745" y="23980"/>
                        <a:pt x="297810" y="0"/>
                        <a:pt x="360876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cap="rnd" w="12700">
                  <a:noFill/>
                  <a:prstDash val="solid"/>
                  <a:round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anchorCtr="0" bIns="45720" compatLnSpc="1" forceAA="0" fromWordArt="0" lIns="91440" numCol="1" rIns="91440" rot="0" rtlCol="0" spcCol="0" spcFirstLastPara="0" tIns="45720" vert="horz" wrap="square">
                  <a:normAutofit/>
                </a:bodyPr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lt1"/>
                      </a:solidFill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lt1"/>
                      </a:solidFill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lt1"/>
                      </a:solidFill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lt1"/>
                      </a:solidFill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lt1"/>
                      </a:solidFill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lt1"/>
                      </a:solidFill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lt1"/>
                      </a:solidFill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lt1"/>
                      </a:solidFill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lt1"/>
                      </a:solidFill>
                    </a:defRPr>
                  </a:lvl9pPr>
                </a:lstStyle>
                <a:p>
                  <a:pPr algn="ctr" defTabSz="913765"/>
                  <a:endParaRPr altLang="en-US" b="1" lang="zh-CN" sz="2000">
                    <a:solidFill>
                      <a:schemeClr val="bg1"/>
                    </a:solidFill>
                  </a:endParaRPr>
                </a:p>
              </p:txBody>
            </p:sp>
          </p:grpSp>
        </p:grpSp>
        <p:sp>
          <p:nvSpPr>
            <p:cNvPr id="46" name="文本框 45">
              <a:extLst>
                <a:ext uri="{FF2B5EF4-FFF2-40B4-BE49-F238E27FC236}">
                  <a16:creationId xmlns:a16="http://schemas.microsoft.com/office/drawing/2014/main" id="{ECF0F2F9-F259-4AAF-9589-65938A40529D}"/>
                </a:ext>
              </a:extLst>
            </p:cNvPr>
            <p:cNvSpPr txBox="1"/>
            <p:nvPr/>
          </p:nvSpPr>
          <p:spPr>
            <a:xfrm>
              <a:off x="6392626" y="1315771"/>
              <a:ext cx="4931975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1600">
                  <a:cs typeface="+mn-ea"/>
                  <a:sym typeface="+mn-lt"/>
                </a:rPr>
                <a:t>绩效管理是企业管理的一个重要改革措施，仅凭HR部门不足以推动整个企业的绩效管理的实施。</a:t>
              </a:r>
            </a:p>
          </p:txBody>
        </p:sp>
        <p:sp>
          <p:nvSpPr>
            <p:cNvPr id="47" name="文本框 46">
              <a:extLst>
                <a:ext uri="{FF2B5EF4-FFF2-40B4-BE49-F238E27FC236}">
                  <a16:creationId xmlns:a16="http://schemas.microsoft.com/office/drawing/2014/main" id="{9B9CE3A2-9483-493C-910B-AD4A0E1AFC19}"/>
                </a:ext>
              </a:extLst>
            </p:cNvPr>
            <p:cNvSpPr txBox="1"/>
            <p:nvPr/>
          </p:nvSpPr>
          <p:spPr>
            <a:xfrm>
              <a:off x="5632838" y="2638781"/>
              <a:ext cx="4931975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1600">
                  <a:cs typeface="+mn-ea"/>
                  <a:sym typeface="+mn-lt"/>
                </a:rPr>
                <a:t>在取得高层管理者的认同和支持之后，HR部门认真制定企业的绩效管理实施方案。</a:t>
              </a:r>
            </a:p>
          </p:txBody>
        </p:sp>
        <p:sp>
          <p:nvSpPr>
            <p:cNvPr id="48" name="文本框 47">
              <a:extLst>
                <a:ext uri="{FF2B5EF4-FFF2-40B4-BE49-F238E27FC236}">
                  <a16:creationId xmlns:a16="http://schemas.microsoft.com/office/drawing/2014/main" id="{5F9B8BD2-DD09-4DC2-BC8D-8F8DE2871678}"/>
                </a:ext>
              </a:extLst>
            </p:cNvPr>
            <p:cNvSpPr txBox="1"/>
            <p:nvPr/>
          </p:nvSpPr>
          <p:spPr>
            <a:xfrm>
              <a:off x="6392626" y="4122808"/>
              <a:ext cx="4931975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1600">
                  <a:cs typeface="+mn-ea"/>
                  <a:sym typeface="+mn-lt"/>
                </a:rPr>
                <a:t>好的管理手段要由高素质的管理者来组织实施，因此对管理者的培训必不可少。</a:t>
              </a:r>
            </a:p>
          </p:txBody>
        </p:sp>
        <p:sp>
          <p:nvSpPr>
            <p:cNvPr id="49" name="文本框 48">
              <a:extLst>
                <a:ext uri="{FF2B5EF4-FFF2-40B4-BE49-F238E27FC236}">
                  <a16:creationId xmlns:a16="http://schemas.microsoft.com/office/drawing/2014/main" id="{C70A2A26-77D6-4D62-9AB6-582683FBEA83}"/>
                </a:ext>
              </a:extLst>
            </p:cNvPr>
            <p:cNvSpPr txBox="1"/>
            <p:nvPr/>
          </p:nvSpPr>
          <p:spPr>
            <a:xfrm>
              <a:off x="5632838" y="5445820"/>
              <a:ext cx="4931975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1600">
                  <a:cs typeface="+mn-ea"/>
                  <a:sym typeface="+mn-lt"/>
                </a:rPr>
                <a:t>在以上工作的基础上，开始推行企业的绩效管理。在此之前的一个必不可少的工作就是职务分析。</a:t>
              </a:r>
            </a:p>
          </p:txBody>
        </p:sp>
        <p:pic>
          <p:nvPicPr>
            <p:cNvPr descr="房间的摆设布局  描述已自动生成" id="51" name="图片 50">
              <a:extLst>
                <a:ext uri="{FF2B5EF4-FFF2-40B4-BE49-F238E27FC236}">
                  <a16:creationId xmlns:a16="http://schemas.microsoft.com/office/drawing/2014/main" id="{4977A20D-6B8A-410E-B71B-0F04A6E736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l="16618" r="16618"/>
            <a:stretch>
              <a:fillRect/>
            </a:stretch>
          </p:blipFill>
          <p:spPr>
            <a:xfrm>
              <a:off x="1163362" y="2488135"/>
              <a:ext cx="2532743" cy="2532743"/>
            </a:xfrm>
            <a:prstGeom prst="ellipse">
              <a:avLst/>
            </a:prstGeom>
          </p:spPr>
        </p:pic>
      </p:grpSp>
    </p:spTree>
    <p:custDataLst>
      <p:tags r:id="rId4"/>
    </p:custDataLst>
    <p:extLst>
      <p:ext uri="{BB962C8B-B14F-4D97-AF65-F5344CB8AC3E}">
        <p14:creationId val="2799043761"/>
      </p:ext>
    </p:extLst>
  </p:cSld>
  <p:clrMapOvr>
    <a:masterClrMapping/>
  </p:clrMapOvr>
  <mc:AlternateContent>
    <mc:Choice Requires="p14">
      <p:transition advTm="2000" p14:dur="1600" spd="slow">
        <p14:prism isInverted="1"/>
      </p:transition>
    </mc:Choice>
    <mc:Fallback>
      <p:transition advTm="2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3" name="组合 22">
            <a:extLst>
              <a:ext uri="{FF2B5EF4-FFF2-40B4-BE49-F238E27FC236}">
                <a16:creationId xmlns:a16="http://schemas.microsoft.com/office/drawing/2014/main" id="{A319A70E-7603-4424-9189-25EB6DE5DA8C}"/>
              </a:ext>
            </a:extLst>
          </p:cNvPr>
          <p:cNvGrpSpPr/>
          <p:nvPr/>
        </p:nvGrpSpPr>
        <p:grpSpPr>
          <a:xfrm>
            <a:off x="3257550" y="253416"/>
            <a:ext cx="5676900" cy="584775"/>
            <a:chOff x="2971800" y="253416"/>
            <a:chExt cx="5676900" cy="584775"/>
          </a:xfrm>
        </p:grpSpPr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id="{FC0E2D9E-B531-4731-9FC3-EF71C6B75375}"/>
                </a:ext>
              </a:extLst>
            </p:cNvPr>
            <p:cNvGrpSpPr/>
            <p:nvPr/>
          </p:nvGrpSpPr>
          <p:grpSpPr>
            <a:xfrm>
              <a:off x="2971800" y="412454"/>
              <a:ext cx="895350" cy="266699"/>
              <a:chOff x="0" y="190500"/>
              <a:chExt cx="3121925" cy="630082"/>
            </a:xfrm>
          </p:grpSpPr>
          <p:sp>
            <p:nvSpPr>
              <p:cNvPr id="29" name="矩形 2">
                <a:extLst>
                  <a:ext uri="{FF2B5EF4-FFF2-40B4-BE49-F238E27FC236}">
                    <a16:creationId xmlns:a16="http://schemas.microsoft.com/office/drawing/2014/main" id="{7FC531FF-3D17-4181-B047-9535A61248AC}"/>
                  </a:ext>
                </a:extLst>
              </p:cNvPr>
              <p:cNvSpPr/>
              <p:nvPr/>
            </p:nvSpPr>
            <p:spPr>
              <a:xfrm>
                <a:off x="0" y="190500"/>
                <a:ext cx="2857500" cy="268438"/>
              </a:xfrm>
              <a:custGeom>
                <a:gdLst>
                  <a:gd fmla="*/ 0 w 9463315" name="connsiteX0"/>
                  <a:gd fmla="*/ 0 h 889000" name="connsiteY0"/>
                  <a:gd fmla="*/ 9463315 w 9463315" name="connsiteX1"/>
                  <a:gd fmla="*/ 0 h 889000" name="connsiteY1"/>
                  <a:gd fmla="*/ 9196615 w 9463315" name="connsiteX2"/>
                  <a:gd fmla="*/ 889000 h 889000" name="connsiteY2"/>
                  <a:gd fmla="*/ 0 w 9463315" name="connsiteX3"/>
                  <a:gd fmla="*/ 889000 h 889000" name="connsiteY3"/>
                  <a:gd fmla="*/ 0 w 9463315" name="connsiteX4"/>
                  <a:gd fmla="*/ 0 h 889000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889000" w="9463315">
                    <a:moveTo>
                      <a:pt x="0" y="0"/>
                    </a:moveTo>
                    <a:lnTo>
                      <a:pt x="9463315" y="0"/>
                    </a:lnTo>
                    <a:lnTo>
                      <a:pt x="9196615" y="889000"/>
                    </a:lnTo>
                    <a:lnTo>
                      <a:pt x="0" y="88900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2140CC"/>
                  </a:gs>
                  <a:gs pos="56000">
                    <a:srgbClr val="63B0F1">
                      <a:alpha val="20000"/>
                    </a:srgb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矩形 2">
                <a:extLst>
                  <a:ext uri="{FF2B5EF4-FFF2-40B4-BE49-F238E27FC236}">
                    <a16:creationId xmlns:a16="http://schemas.microsoft.com/office/drawing/2014/main" id="{728246D1-CD76-4632-8C52-50F40E1B0FB3}"/>
                  </a:ext>
                </a:extLst>
              </p:cNvPr>
              <p:cNvSpPr/>
              <p:nvPr/>
            </p:nvSpPr>
            <p:spPr>
              <a:xfrm>
                <a:off x="264425" y="552145"/>
                <a:ext cx="2857500" cy="268437"/>
              </a:xfrm>
              <a:custGeom>
                <a:gdLst>
                  <a:gd fmla="*/ 0 w 9463315" name="connsiteX0"/>
                  <a:gd fmla="*/ 0 h 889000" name="connsiteY0"/>
                  <a:gd fmla="*/ 9463315 w 9463315" name="connsiteX1"/>
                  <a:gd fmla="*/ 0 h 889000" name="connsiteY1"/>
                  <a:gd fmla="*/ 9196615 w 9463315" name="connsiteX2"/>
                  <a:gd fmla="*/ 889000 h 889000" name="connsiteY2"/>
                  <a:gd fmla="*/ 0 w 9463315" name="connsiteX3"/>
                  <a:gd fmla="*/ 889000 h 889000" name="connsiteY3"/>
                  <a:gd fmla="*/ 0 w 9463315" name="connsiteX4"/>
                  <a:gd fmla="*/ 0 h 889000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889000" w="9463315">
                    <a:moveTo>
                      <a:pt x="0" y="0"/>
                    </a:moveTo>
                    <a:lnTo>
                      <a:pt x="9463315" y="0"/>
                    </a:lnTo>
                    <a:lnTo>
                      <a:pt x="9196615" y="889000"/>
                    </a:lnTo>
                    <a:lnTo>
                      <a:pt x="0" y="88900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2140CC"/>
                  </a:gs>
                  <a:gs pos="56000">
                    <a:srgbClr val="63B0F1">
                      <a:alpha val="20000"/>
                    </a:srgb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9B909B60-2205-4DE2-AF78-7BFB645B05A3}"/>
                </a:ext>
              </a:extLst>
            </p:cNvPr>
            <p:cNvGrpSpPr/>
            <p:nvPr/>
          </p:nvGrpSpPr>
          <p:grpSpPr>
            <a:xfrm flipH="1">
              <a:off x="7753350" y="412454"/>
              <a:ext cx="895350" cy="266699"/>
              <a:chOff x="0" y="190500"/>
              <a:chExt cx="3121925" cy="630082"/>
            </a:xfrm>
          </p:grpSpPr>
          <p:sp>
            <p:nvSpPr>
              <p:cNvPr id="27" name="矩形 2">
                <a:extLst>
                  <a:ext uri="{FF2B5EF4-FFF2-40B4-BE49-F238E27FC236}">
                    <a16:creationId xmlns:a16="http://schemas.microsoft.com/office/drawing/2014/main" id="{5B8D116E-0AEB-4FB6-859E-D48C83E17EBE}"/>
                  </a:ext>
                </a:extLst>
              </p:cNvPr>
              <p:cNvSpPr/>
              <p:nvPr/>
            </p:nvSpPr>
            <p:spPr>
              <a:xfrm>
                <a:off x="0" y="190500"/>
                <a:ext cx="2857500" cy="268438"/>
              </a:xfrm>
              <a:custGeom>
                <a:gdLst>
                  <a:gd fmla="*/ 0 w 9463315" name="connsiteX0"/>
                  <a:gd fmla="*/ 0 h 889000" name="connsiteY0"/>
                  <a:gd fmla="*/ 9463315 w 9463315" name="connsiteX1"/>
                  <a:gd fmla="*/ 0 h 889000" name="connsiteY1"/>
                  <a:gd fmla="*/ 9196615 w 9463315" name="connsiteX2"/>
                  <a:gd fmla="*/ 889000 h 889000" name="connsiteY2"/>
                  <a:gd fmla="*/ 0 w 9463315" name="connsiteX3"/>
                  <a:gd fmla="*/ 889000 h 889000" name="connsiteY3"/>
                  <a:gd fmla="*/ 0 w 9463315" name="connsiteX4"/>
                  <a:gd fmla="*/ 0 h 889000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889000" w="9463315">
                    <a:moveTo>
                      <a:pt x="0" y="0"/>
                    </a:moveTo>
                    <a:lnTo>
                      <a:pt x="9463315" y="0"/>
                    </a:lnTo>
                    <a:lnTo>
                      <a:pt x="9196615" y="889000"/>
                    </a:lnTo>
                    <a:lnTo>
                      <a:pt x="0" y="88900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2140CC"/>
                  </a:gs>
                  <a:gs pos="56000">
                    <a:srgbClr val="63B0F1">
                      <a:alpha val="20000"/>
                    </a:srgb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矩形 2">
                <a:extLst>
                  <a:ext uri="{FF2B5EF4-FFF2-40B4-BE49-F238E27FC236}">
                    <a16:creationId xmlns:a16="http://schemas.microsoft.com/office/drawing/2014/main" id="{F3957905-7DF5-4953-8EF5-7F5C16949B63}"/>
                  </a:ext>
                </a:extLst>
              </p:cNvPr>
              <p:cNvSpPr/>
              <p:nvPr/>
            </p:nvSpPr>
            <p:spPr>
              <a:xfrm>
                <a:off x="264425" y="552145"/>
                <a:ext cx="2857500" cy="268437"/>
              </a:xfrm>
              <a:custGeom>
                <a:gdLst>
                  <a:gd fmla="*/ 0 w 9463315" name="connsiteX0"/>
                  <a:gd fmla="*/ 0 h 889000" name="connsiteY0"/>
                  <a:gd fmla="*/ 9463315 w 9463315" name="connsiteX1"/>
                  <a:gd fmla="*/ 0 h 889000" name="connsiteY1"/>
                  <a:gd fmla="*/ 9196615 w 9463315" name="connsiteX2"/>
                  <a:gd fmla="*/ 889000 h 889000" name="connsiteY2"/>
                  <a:gd fmla="*/ 0 w 9463315" name="connsiteX3"/>
                  <a:gd fmla="*/ 889000 h 889000" name="connsiteY3"/>
                  <a:gd fmla="*/ 0 w 9463315" name="connsiteX4"/>
                  <a:gd fmla="*/ 0 h 889000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889000" w="9463315">
                    <a:moveTo>
                      <a:pt x="0" y="0"/>
                    </a:moveTo>
                    <a:lnTo>
                      <a:pt x="9463315" y="0"/>
                    </a:lnTo>
                    <a:lnTo>
                      <a:pt x="9196615" y="889000"/>
                    </a:lnTo>
                    <a:lnTo>
                      <a:pt x="0" y="88900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2140CC"/>
                  </a:gs>
                  <a:gs pos="56000">
                    <a:srgbClr val="63B0F1">
                      <a:alpha val="20000"/>
                    </a:srgb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F9719309-C28B-4FD8-BDD4-5AB258B4B3D9}"/>
                </a:ext>
              </a:extLst>
            </p:cNvPr>
            <p:cNvSpPr txBox="1"/>
            <p:nvPr/>
          </p:nvSpPr>
          <p:spPr>
            <a:xfrm>
              <a:off x="3934007" y="253416"/>
              <a:ext cx="3752486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 sz="3200">
                  <a:cs typeface="+mn-ea"/>
                  <a:sym typeface="+mn-lt"/>
                </a:rPr>
                <a:t>企业管理意义</a:t>
              </a:r>
            </a:p>
          </p:txBody>
        </p:sp>
      </p:grpSp>
      <p:grpSp>
        <p:nvGrpSpPr>
          <p:cNvPr id="45" name="PA-组合 44">
            <a:extLst>
              <a:ext uri="{FF2B5EF4-FFF2-40B4-BE49-F238E27FC236}">
                <a16:creationId xmlns:a16="http://schemas.microsoft.com/office/drawing/2014/main" id="{408B0FB6-0184-4A14-843C-B87D9A759354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-635" y="1196633"/>
            <a:ext cx="12243435" cy="3619500"/>
            <a:chOff x="-635" y="1196633"/>
            <a:chExt cx="12243435" cy="3619500"/>
          </a:xfrm>
        </p:grpSpPr>
        <p:pic>
          <p:nvPicPr>
            <p:cNvPr descr="图片包含 人, 桌子, 室内, 男人  描述已自动生成" id="43" name="PA-图片 42">
              <a:extLst>
                <a:ext uri="{FF2B5EF4-FFF2-40B4-BE49-F238E27FC236}">
                  <a16:creationId xmlns:a16="http://schemas.microsoft.com/office/drawing/2014/main" id="{E9E24DA0-0826-48F2-88F3-FC0384152725}"/>
                </a:ext>
              </a:extLst>
            </p:cNvPr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b="43614" t="638"/>
            <a:stretch>
              <a:fillRect/>
            </a:stretch>
          </p:blipFill>
          <p:spPr>
            <a:xfrm>
              <a:off x="2141583" y="1196633"/>
              <a:ext cx="8197850" cy="3619500"/>
            </a:xfrm>
            <a:prstGeom prst="rect">
              <a:avLst/>
            </a:prstGeom>
          </p:spPr>
        </p:pic>
        <p:sp>
          <p:nvSpPr>
            <p:cNvPr id="5" name="PA-ïSlïḍè">
              <a:extLst>
                <a:ext uri="{FF2B5EF4-FFF2-40B4-BE49-F238E27FC236}">
                  <a16:creationId xmlns:a16="http://schemas.microsoft.com/office/drawing/2014/main" id="{2062ABBF-67DC-43D6-BD88-0CE47BB16BDE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-635" y="2039529"/>
              <a:ext cx="3220085" cy="195707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lIns="91440" numCol="1" rIns="91440" rot="0" rtlCol="0" spcCol="0" spcFirstLastPara="0" tIns="45720" vert="horz" wrap="square">
              <a:noAutofit/>
            </a:bodyPr>
            <a:lstStyle/>
            <a:p>
              <a:pPr algn="ctr" lvl="0"/>
              <a:endParaRPr altLang="en-US" lang="zh-CN"/>
            </a:p>
          </p:txBody>
        </p:sp>
        <p:sp>
          <p:nvSpPr>
            <p:cNvPr id="6" name="PA-îŝḻîďe">
              <a:extLst>
                <a:ext uri="{FF2B5EF4-FFF2-40B4-BE49-F238E27FC236}">
                  <a16:creationId xmlns:a16="http://schemas.microsoft.com/office/drawing/2014/main" id="{180C5102-9FB6-4544-AE5E-E29AD256DD07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11041380" y="2039529"/>
              <a:ext cx="1201420" cy="195707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lIns="91440" numCol="1" rIns="91440" rot="0" rtlCol="0" spcCol="0" spcFirstLastPara="0" tIns="45720" vert="horz" wrap="square">
              <a:noAutofit/>
            </a:bodyPr>
            <a:lstStyle/>
            <a:p>
              <a:pPr algn="ctr" lvl="0"/>
              <a:endParaRPr altLang="en-US" lang="zh-CN"/>
            </a:p>
          </p:txBody>
        </p:sp>
        <p:sp>
          <p:nvSpPr>
            <p:cNvPr id="7" name="PA-ïṥḷîďe">
              <a:extLst>
                <a:ext uri="{FF2B5EF4-FFF2-40B4-BE49-F238E27FC236}">
                  <a16:creationId xmlns:a16="http://schemas.microsoft.com/office/drawing/2014/main" id="{DD8A6DF9-FF85-47C9-ABC2-C53A7CB4F0B0}"/>
                </a:ext>
              </a:extLst>
            </p:cNvPr>
            <p:cNvSpPr txBox="1"/>
            <p:nvPr>
              <p:custDataLst>
                <p:tags r:id="rId7"/>
              </p:custDataLst>
            </p:nvPr>
          </p:nvSpPr>
          <p:spPr bwMode="auto">
            <a:xfrm>
              <a:off x="482600" y="2699929"/>
              <a:ext cx="2556510" cy="635635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 anchorCtr="0" bIns="45720" lIns="91440" rIns="91440" tIns="45720" wrap="square">
              <a:norm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algn="dist">
                <a:spcBef>
                  <a:spcPct val="0"/>
                </a:spcBef>
              </a:pPr>
              <a:r>
                <a:rPr altLang="en-US" b="1" lang="zh-CN" sz="2800">
                  <a:solidFill>
                    <a:schemeClr val="bg1"/>
                  </a:solidFill>
                </a:rPr>
                <a:t> 企业文化</a:t>
              </a:r>
            </a:p>
          </p:txBody>
        </p:sp>
        <p:cxnSp>
          <p:nvCxnSpPr>
            <p:cNvPr id="8" name="PA-直接连接符 7">
              <a:extLst>
                <a:ext uri="{FF2B5EF4-FFF2-40B4-BE49-F238E27FC236}">
                  <a16:creationId xmlns:a16="http://schemas.microsoft.com/office/drawing/2014/main" id="{543822D2-E63C-4362-A65F-7DE40E791CE1}"/>
                </a:ext>
              </a:extLst>
            </p:cNvPr>
            <p:cNvCxnSpPr/>
            <p:nvPr>
              <p:custDataLst>
                <p:tags r:id="rId8"/>
              </p:custDataLst>
            </p:nvPr>
          </p:nvCxnSpPr>
          <p:spPr>
            <a:xfrm>
              <a:off x="-635" y="3393984"/>
              <a:ext cx="3220085" cy="0"/>
            </a:xfrm>
            <a:prstGeom prst="line">
              <a:avLst/>
            </a:prstGeom>
            <a:ln cap="rnd" w="9525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PA-直接连接符 8">
              <a:extLst>
                <a:ext uri="{FF2B5EF4-FFF2-40B4-BE49-F238E27FC236}">
                  <a16:creationId xmlns:a16="http://schemas.microsoft.com/office/drawing/2014/main" id="{8FA00451-DE76-4D28-87BF-B5FEEEA82A89}"/>
                </a:ext>
              </a:extLst>
            </p:cNvPr>
            <p:cNvCxnSpPr/>
            <p:nvPr>
              <p:custDataLst>
                <p:tags r:id="rId9"/>
              </p:custDataLst>
            </p:nvPr>
          </p:nvCxnSpPr>
          <p:spPr>
            <a:xfrm>
              <a:off x="-635" y="2642779"/>
              <a:ext cx="2146935" cy="0"/>
            </a:xfrm>
            <a:prstGeom prst="line">
              <a:avLst/>
            </a:prstGeom>
            <a:ln cap="rnd" w="9525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PA-文本框 38">
            <a:extLst>
              <a:ext uri="{FF2B5EF4-FFF2-40B4-BE49-F238E27FC236}">
                <a16:creationId xmlns:a16="http://schemas.microsoft.com/office/drawing/2014/main" id="{448FD648-61B7-433F-BB94-CCEAFD789D8C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2061143" y="5039409"/>
            <a:ext cx="8293449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>
                <a:cs typeface="+mn-ea"/>
                <a:sym typeface="+mn-lt"/>
              </a:rPr>
              <a:t>一般认为，管理文化是从企业文化体系中衍生出来的一种子文化。</a:t>
            </a:r>
          </a:p>
        </p:txBody>
      </p:sp>
      <p:sp>
        <p:nvSpPr>
          <p:cNvPr id="41" name="PA-文本框 40">
            <a:extLst>
              <a:ext uri="{FF2B5EF4-FFF2-40B4-BE49-F238E27FC236}">
                <a16:creationId xmlns:a16="http://schemas.microsoft.com/office/drawing/2014/main" id="{25D2B5D1-8383-4D65-9447-8363597D61E4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2098500" y="5572397"/>
            <a:ext cx="8293449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600">
                <a:cs typeface="+mn-ea"/>
                <a:sym typeface="+mn-lt"/>
              </a:rPr>
              <a:t>管理也是一种文化。把管理活动视为文化现象；从文化的视角来考察和研究管理；对管理进行文化方面的研究；文化也是一种管理手段；管理效率依赖于诸如价值系统、管理哲学等文化变量。</a:t>
            </a:r>
          </a:p>
        </p:txBody>
      </p:sp>
    </p:spTree>
    <p:custDataLst>
      <p:tags r:id="rId12"/>
    </p:custDataLst>
    <p:extLst>
      <p:ext uri="{BB962C8B-B14F-4D97-AF65-F5344CB8AC3E}">
        <p14:creationId val="3771582204"/>
      </p:ext>
    </p:extLst>
  </p:cSld>
  <p:clrMapOvr>
    <a:masterClrMapping/>
  </p:clrMapOvr>
  <mc:AlternateContent>
    <mc:Choice Requires="p14">
      <p:transition advTm="2000" p14:dur="1600" spd="slow">
        <p14:prism isInverted="1"/>
      </p:transition>
    </mc:Choice>
    <mc:Fallback>
      <p:transition advTm="2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7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4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6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9"/>
      <p:bldP grpId="0" spid="41"/>
    </p:bld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6" name="组合 55">
            <a:extLst>
              <a:ext uri="{FF2B5EF4-FFF2-40B4-BE49-F238E27FC236}">
                <a16:creationId xmlns:a16="http://schemas.microsoft.com/office/drawing/2014/main" id="{718C9A64-7095-48CE-87A7-2F28ACD35B5E}"/>
              </a:ext>
            </a:extLst>
          </p:cNvPr>
          <p:cNvGrpSpPr/>
          <p:nvPr/>
        </p:nvGrpSpPr>
        <p:grpSpPr>
          <a:xfrm>
            <a:off x="3257550" y="253416"/>
            <a:ext cx="5676900" cy="584775"/>
            <a:chOff x="2971800" y="253416"/>
            <a:chExt cx="5676900" cy="584775"/>
          </a:xfrm>
        </p:grpSpPr>
        <p:grpSp>
          <p:nvGrpSpPr>
            <p:cNvPr id="57" name="组合 56">
              <a:extLst>
                <a:ext uri="{FF2B5EF4-FFF2-40B4-BE49-F238E27FC236}">
                  <a16:creationId xmlns:a16="http://schemas.microsoft.com/office/drawing/2014/main" id="{559A6500-C28F-486A-B238-B80D2F8935E8}"/>
                </a:ext>
              </a:extLst>
            </p:cNvPr>
            <p:cNvGrpSpPr/>
            <p:nvPr/>
          </p:nvGrpSpPr>
          <p:grpSpPr>
            <a:xfrm>
              <a:off x="2971800" y="412454"/>
              <a:ext cx="895350" cy="266699"/>
              <a:chOff x="0" y="190500"/>
              <a:chExt cx="3121925" cy="630082"/>
            </a:xfrm>
          </p:grpSpPr>
          <p:sp>
            <p:nvSpPr>
              <p:cNvPr id="62" name="矩形 2">
                <a:extLst>
                  <a:ext uri="{FF2B5EF4-FFF2-40B4-BE49-F238E27FC236}">
                    <a16:creationId xmlns:a16="http://schemas.microsoft.com/office/drawing/2014/main" id="{71C059FD-435E-4D66-9649-6ABFAC6FF867}"/>
                  </a:ext>
                </a:extLst>
              </p:cNvPr>
              <p:cNvSpPr/>
              <p:nvPr/>
            </p:nvSpPr>
            <p:spPr>
              <a:xfrm>
                <a:off x="0" y="190500"/>
                <a:ext cx="2857500" cy="268438"/>
              </a:xfrm>
              <a:custGeom>
                <a:gdLst>
                  <a:gd fmla="*/ 0 w 9463315" name="connsiteX0"/>
                  <a:gd fmla="*/ 0 h 889000" name="connsiteY0"/>
                  <a:gd fmla="*/ 9463315 w 9463315" name="connsiteX1"/>
                  <a:gd fmla="*/ 0 h 889000" name="connsiteY1"/>
                  <a:gd fmla="*/ 9196615 w 9463315" name="connsiteX2"/>
                  <a:gd fmla="*/ 889000 h 889000" name="connsiteY2"/>
                  <a:gd fmla="*/ 0 w 9463315" name="connsiteX3"/>
                  <a:gd fmla="*/ 889000 h 889000" name="connsiteY3"/>
                  <a:gd fmla="*/ 0 w 9463315" name="connsiteX4"/>
                  <a:gd fmla="*/ 0 h 889000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889000" w="9463315">
                    <a:moveTo>
                      <a:pt x="0" y="0"/>
                    </a:moveTo>
                    <a:lnTo>
                      <a:pt x="9463315" y="0"/>
                    </a:lnTo>
                    <a:lnTo>
                      <a:pt x="9196615" y="889000"/>
                    </a:lnTo>
                    <a:lnTo>
                      <a:pt x="0" y="88900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2140CC"/>
                  </a:gs>
                  <a:gs pos="56000">
                    <a:srgbClr val="63B0F1">
                      <a:alpha val="20000"/>
                    </a:srgb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bg1"/>
                  </a:solidFill>
                </a:endParaRPr>
              </a:p>
            </p:txBody>
          </p:sp>
          <p:sp>
            <p:nvSpPr>
              <p:cNvPr id="63" name="矩形 2">
                <a:extLst>
                  <a:ext uri="{FF2B5EF4-FFF2-40B4-BE49-F238E27FC236}">
                    <a16:creationId xmlns:a16="http://schemas.microsoft.com/office/drawing/2014/main" id="{05B97351-E484-443B-8E58-54E4CB833511}"/>
                  </a:ext>
                </a:extLst>
              </p:cNvPr>
              <p:cNvSpPr/>
              <p:nvPr/>
            </p:nvSpPr>
            <p:spPr>
              <a:xfrm>
                <a:off x="264425" y="552145"/>
                <a:ext cx="2857500" cy="268437"/>
              </a:xfrm>
              <a:custGeom>
                <a:gdLst>
                  <a:gd fmla="*/ 0 w 9463315" name="connsiteX0"/>
                  <a:gd fmla="*/ 0 h 889000" name="connsiteY0"/>
                  <a:gd fmla="*/ 9463315 w 9463315" name="connsiteX1"/>
                  <a:gd fmla="*/ 0 h 889000" name="connsiteY1"/>
                  <a:gd fmla="*/ 9196615 w 9463315" name="connsiteX2"/>
                  <a:gd fmla="*/ 889000 h 889000" name="connsiteY2"/>
                  <a:gd fmla="*/ 0 w 9463315" name="connsiteX3"/>
                  <a:gd fmla="*/ 889000 h 889000" name="connsiteY3"/>
                  <a:gd fmla="*/ 0 w 9463315" name="connsiteX4"/>
                  <a:gd fmla="*/ 0 h 889000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889000" w="9463315">
                    <a:moveTo>
                      <a:pt x="0" y="0"/>
                    </a:moveTo>
                    <a:lnTo>
                      <a:pt x="9463315" y="0"/>
                    </a:lnTo>
                    <a:lnTo>
                      <a:pt x="9196615" y="889000"/>
                    </a:lnTo>
                    <a:lnTo>
                      <a:pt x="0" y="88900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2140CC"/>
                  </a:gs>
                  <a:gs pos="56000">
                    <a:srgbClr val="63B0F1">
                      <a:alpha val="20000"/>
                    </a:srgb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8" name="组合 57">
              <a:extLst>
                <a:ext uri="{FF2B5EF4-FFF2-40B4-BE49-F238E27FC236}">
                  <a16:creationId xmlns:a16="http://schemas.microsoft.com/office/drawing/2014/main" id="{FBF2F1DA-9700-48BD-B8CA-8B3068E4E378}"/>
                </a:ext>
              </a:extLst>
            </p:cNvPr>
            <p:cNvGrpSpPr/>
            <p:nvPr/>
          </p:nvGrpSpPr>
          <p:grpSpPr>
            <a:xfrm flipH="1">
              <a:off x="7753350" y="412454"/>
              <a:ext cx="895350" cy="266699"/>
              <a:chOff x="0" y="190500"/>
              <a:chExt cx="3121925" cy="630082"/>
            </a:xfrm>
          </p:grpSpPr>
          <p:sp>
            <p:nvSpPr>
              <p:cNvPr id="60" name="矩形 2">
                <a:extLst>
                  <a:ext uri="{FF2B5EF4-FFF2-40B4-BE49-F238E27FC236}">
                    <a16:creationId xmlns:a16="http://schemas.microsoft.com/office/drawing/2014/main" id="{8CA8A744-5F15-4C3D-8E6A-9C0EEE3697CF}"/>
                  </a:ext>
                </a:extLst>
              </p:cNvPr>
              <p:cNvSpPr/>
              <p:nvPr/>
            </p:nvSpPr>
            <p:spPr>
              <a:xfrm>
                <a:off x="0" y="190500"/>
                <a:ext cx="2857500" cy="268438"/>
              </a:xfrm>
              <a:custGeom>
                <a:gdLst>
                  <a:gd fmla="*/ 0 w 9463315" name="connsiteX0"/>
                  <a:gd fmla="*/ 0 h 889000" name="connsiteY0"/>
                  <a:gd fmla="*/ 9463315 w 9463315" name="connsiteX1"/>
                  <a:gd fmla="*/ 0 h 889000" name="connsiteY1"/>
                  <a:gd fmla="*/ 9196615 w 9463315" name="connsiteX2"/>
                  <a:gd fmla="*/ 889000 h 889000" name="connsiteY2"/>
                  <a:gd fmla="*/ 0 w 9463315" name="connsiteX3"/>
                  <a:gd fmla="*/ 889000 h 889000" name="connsiteY3"/>
                  <a:gd fmla="*/ 0 w 9463315" name="connsiteX4"/>
                  <a:gd fmla="*/ 0 h 889000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889000" w="9463315">
                    <a:moveTo>
                      <a:pt x="0" y="0"/>
                    </a:moveTo>
                    <a:lnTo>
                      <a:pt x="9463315" y="0"/>
                    </a:lnTo>
                    <a:lnTo>
                      <a:pt x="9196615" y="889000"/>
                    </a:lnTo>
                    <a:lnTo>
                      <a:pt x="0" y="88900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2140CC"/>
                  </a:gs>
                  <a:gs pos="56000">
                    <a:srgbClr val="63B0F1">
                      <a:alpha val="20000"/>
                    </a:srgb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bg1"/>
                  </a:solidFill>
                </a:endParaRPr>
              </a:p>
            </p:txBody>
          </p:sp>
          <p:sp>
            <p:nvSpPr>
              <p:cNvPr id="61" name="矩形 2">
                <a:extLst>
                  <a:ext uri="{FF2B5EF4-FFF2-40B4-BE49-F238E27FC236}">
                    <a16:creationId xmlns:a16="http://schemas.microsoft.com/office/drawing/2014/main" id="{8F2F58E3-1D7B-4490-9A24-916F9C9C45DC}"/>
                  </a:ext>
                </a:extLst>
              </p:cNvPr>
              <p:cNvSpPr/>
              <p:nvPr/>
            </p:nvSpPr>
            <p:spPr>
              <a:xfrm>
                <a:off x="264425" y="552145"/>
                <a:ext cx="2857500" cy="268437"/>
              </a:xfrm>
              <a:custGeom>
                <a:gdLst>
                  <a:gd fmla="*/ 0 w 9463315" name="connsiteX0"/>
                  <a:gd fmla="*/ 0 h 889000" name="connsiteY0"/>
                  <a:gd fmla="*/ 9463315 w 9463315" name="connsiteX1"/>
                  <a:gd fmla="*/ 0 h 889000" name="connsiteY1"/>
                  <a:gd fmla="*/ 9196615 w 9463315" name="connsiteX2"/>
                  <a:gd fmla="*/ 889000 h 889000" name="connsiteY2"/>
                  <a:gd fmla="*/ 0 w 9463315" name="connsiteX3"/>
                  <a:gd fmla="*/ 889000 h 889000" name="connsiteY3"/>
                  <a:gd fmla="*/ 0 w 9463315" name="connsiteX4"/>
                  <a:gd fmla="*/ 0 h 889000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889000" w="9463315">
                    <a:moveTo>
                      <a:pt x="0" y="0"/>
                    </a:moveTo>
                    <a:lnTo>
                      <a:pt x="9463315" y="0"/>
                    </a:lnTo>
                    <a:lnTo>
                      <a:pt x="9196615" y="889000"/>
                    </a:lnTo>
                    <a:lnTo>
                      <a:pt x="0" y="88900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2140CC"/>
                  </a:gs>
                  <a:gs pos="56000">
                    <a:srgbClr val="63B0F1">
                      <a:alpha val="20000"/>
                    </a:srgb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9" name="文本框 58">
              <a:extLst>
                <a:ext uri="{FF2B5EF4-FFF2-40B4-BE49-F238E27FC236}">
                  <a16:creationId xmlns:a16="http://schemas.microsoft.com/office/drawing/2014/main" id="{F2AF86BC-B291-4FED-8ACE-5B27154B528A}"/>
                </a:ext>
              </a:extLst>
            </p:cNvPr>
            <p:cNvSpPr txBox="1"/>
            <p:nvPr/>
          </p:nvSpPr>
          <p:spPr>
            <a:xfrm>
              <a:off x="3934007" y="253416"/>
              <a:ext cx="3752486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 sz="3200">
                  <a:cs typeface="+mn-ea"/>
                  <a:sym typeface="+mn-lt"/>
                </a:rPr>
                <a:t>企业管理意义</a:t>
              </a:r>
            </a:p>
          </p:txBody>
        </p:sp>
      </p:grpSp>
      <p:grpSp>
        <p:nvGrpSpPr>
          <p:cNvPr id="108" name="PA-组合 107">
            <a:extLst>
              <a:ext uri="{FF2B5EF4-FFF2-40B4-BE49-F238E27FC236}">
                <a16:creationId xmlns:a16="http://schemas.microsoft.com/office/drawing/2014/main" id="{077F8DE6-52FA-41F8-B807-E3B930431889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482600" y="1213171"/>
            <a:ext cx="5523400" cy="1930764"/>
            <a:chOff x="482600" y="1213171"/>
            <a:chExt cx="5523400" cy="1930764"/>
          </a:xfrm>
        </p:grpSpPr>
        <p:cxnSp>
          <p:nvCxnSpPr>
            <p:cNvPr id="29" name="PA-直接连接符 28">
              <a:extLst>
                <a:ext uri="{FF2B5EF4-FFF2-40B4-BE49-F238E27FC236}">
                  <a16:creationId xmlns:a16="http://schemas.microsoft.com/office/drawing/2014/main" id="{52153367-1696-40F4-B8A7-1A533A341265}"/>
                </a:ext>
              </a:extLst>
            </p:cNvPr>
            <p:cNvCxnSpPr/>
            <p:nvPr>
              <p:custDataLst>
                <p:tags r:id="rId3"/>
              </p:custDataLst>
            </p:nvPr>
          </p:nvCxnSpPr>
          <p:spPr>
            <a:xfrm>
              <a:off x="669925" y="3143935"/>
              <a:ext cx="5336075" cy="0"/>
            </a:xfrm>
            <a:prstGeom prst="line">
              <a:avLst/>
            </a:prstGeom>
            <a:ln cap="rnd" w="3175">
              <a:solidFill>
                <a:schemeClr val="bg1">
                  <a:lumMod val="75000"/>
                </a:schemeClr>
              </a:solidFill>
              <a:round/>
              <a:headEnd type="none"/>
              <a:tailEnd len="med" type="none" w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PA-文本框 63">
              <a:extLst>
                <a:ext uri="{FF2B5EF4-FFF2-40B4-BE49-F238E27FC236}">
                  <a16:creationId xmlns:a16="http://schemas.microsoft.com/office/drawing/2014/main" id="{A39E2683-190E-4450-87B1-E6F3065EB6C9}"/>
                </a:ext>
              </a:extLst>
            </p:cNvPr>
            <p:cNvSpPr txBox="1"/>
            <p:nvPr>
              <p:custDataLst>
                <p:tags r:id="rId4"/>
              </p:custDataLst>
            </p:nvPr>
          </p:nvSpPr>
          <p:spPr>
            <a:xfrm>
              <a:off x="654715" y="2066107"/>
              <a:ext cx="5034885" cy="8229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1600">
                  <a:cs typeface="+mn-ea"/>
                  <a:sym typeface="+mn-lt"/>
                </a:rPr>
                <a:t>企业管理，主要指运用各类策略与方法，对企业中的人、机器、原材料、方法、资产、信息、品牌、销售渠道等进行科学管理，从而实现组织目标的活动</a:t>
              </a:r>
            </a:p>
          </p:txBody>
        </p:sp>
        <p:sp>
          <p:nvSpPr>
            <p:cNvPr id="65" name="PA-文本框 64">
              <a:extLst>
                <a:ext uri="{FF2B5EF4-FFF2-40B4-BE49-F238E27FC236}">
                  <a16:creationId xmlns:a16="http://schemas.microsoft.com/office/drawing/2014/main" id="{BDC83FAC-4AEE-4B83-B269-FC32AFF3829C}"/>
                </a:ext>
              </a:extLst>
            </p:cNvPr>
            <p:cNvSpPr txBox="1"/>
            <p:nvPr>
              <p:custDataLst>
                <p:tags r:id="rId5"/>
              </p:custDataLst>
            </p:nvPr>
          </p:nvSpPr>
          <p:spPr>
            <a:xfrm>
              <a:off x="482600" y="1213171"/>
              <a:ext cx="1765621" cy="7315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b="1" lang="zh-CN" sz="2800">
                  <a:cs typeface="+mn-ea"/>
                  <a:sym typeface="+mn-lt"/>
                </a:rPr>
                <a:t> 企业文化</a:t>
              </a:r>
            </a:p>
          </p:txBody>
        </p:sp>
      </p:grpSp>
      <p:grpSp>
        <p:nvGrpSpPr>
          <p:cNvPr id="109" name="PA-组合 108">
            <a:extLst>
              <a:ext uri="{FF2B5EF4-FFF2-40B4-BE49-F238E27FC236}">
                <a16:creationId xmlns:a16="http://schemas.microsoft.com/office/drawing/2014/main" id="{9C4840DC-B405-492E-A693-F2A4D74C0D71}"/>
              </a:ext>
            </a:extLst>
          </p:cNvPr>
          <p:cNvGrpSpPr/>
          <p:nvPr>
            <p:custDataLst>
              <p:tags r:id="rId6"/>
            </p:custDataLst>
          </p:nvPr>
        </p:nvGrpSpPr>
        <p:grpSpPr>
          <a:xfrm>
            <a:off x="668200" y="1809000"/>
            <a:ext cx="10852288" cy="4138602"/>
            <a:chOff x="668200" y="1809000"/>
            <a:chExt cx="10852288" cy="4138602"/>
          </a:xfrm>
        </p:grpSpPr>
        <p:sp>
          <p:nvSpPr>
            <p:cNvPr id="4" name="PA-îşlîḋe">
              <a:extLst>
                <a:ext uri="{FF2B5EF4-FFF2-40B4-BE49-F238E27FC236}">
                  <a16:creationId xmlns:a16="http://schemas.microsoft.com/office/drawing/2014/main" id="{358EF546-2EBD-4EE9-9858-2376928E8496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6687405" y="3192082"/>
              <a:ext cx="758171" cy="1308286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413">
                  <a:moveTo>
                    <a:pt x="1218" y="0"/>
                  </a:moveTo>
                  <a:lnTo>
                    <a:pt x="21413" y="0"/>
                  </a:lnTo>
                  <a:lnTo>
                    <a:pt x="21413" y="13570"/>
                  </a:lnTo>
                  <a:lnTo>
                    <a:pt x="21413" y="15437"/>
                  </a:lnTo>
                  <a:lnTo>
                    <a:pt x="21413" y="21600"/>
                  </a:lnTo>
                  <a:cubicBezTo>
                    <a:pt x="15337" y="21563"/>
                    <a:pt x="9662" y="19822"/>
                    <a:pt x="6158" y="16920"/>
                  </a:cubicBezTo>
                  <a:cubicBezTo>
                    <a:pt x="3218" y="14485"/>
                    <a:pt x="2104" y="11454"/>
                    <a:pt x="3073" y="8528"/>
                  </a:cubicBezTo>
                  <a:cubicBezTo>
                    <a:pt x="1410" y="7299"/>
                    <a:pt x="374" y="5821"/>
                    <a:pt x="84" y="4264"/>
                  </a:cubicBezTo>
                  <a:cubicBezTo>
                    <a:pt x="-187" y="2809"/>
                    <a:pt x="204" y="1338"/>
                    <a:pt x="1218" y="0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anchor="ctr" bIns="50800" lIns="50800" rIns="50800" tIns="50800"/>
            <a:lstStyle/>
            <a:p>
              <a:pPr defTabSz="825500" lvl="0">
                <a:defRPr sz="3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" name="PA-íṣ1ïde">
              <a:extLst>
                <a:ext uri="{FF2B5EF4-FFF2-40B4-BE49-F238E27FC236}">
                  <a16:creationId xmlns:a16="http://schemas.microsoft.com/office/drawing/2014/main" id="{C6F688CA-C5F7-4B3A-BE4B-53C318628513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6755044" y="1869005"/>
              <a:ext cx="1515293" cy="1274930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21600" y="0"/>
                  </a:moveTo>
                  <a:lnTo>
                    <a:pt x="21600" y="14635"/>
                  </a:lnTo>
                  <a:lnTo>
                    <a:pt x="21600" y="16698"/>
                  </a:lnTo>
                  <a:lnTo>
                    <a:pt x="21600" y="21600"/>
                  </a:lnTo>
                  <a:lnTo>
                    <a:pt x="0" y="21600"/>
                  </a:lnTo>
                  <a:cubicBezTo>
                    <a:pt x="202" y="20885"/>
                    <a:pt x="500" y="20214"/>
                    <a:pt x="883" y="19613"/>
                  </a:cubicBezTo>
                  <a:cubicBezTo>
                    <a:pt x="1287" y="18976"/>
                    <a:pt x="1781" y="18427"/>
                    <a:pt x="2341" y="17988"/>
                  </a:cubicBezTo>
                  <a:cubicBezTo>
                    <a:pt x="2479" y="16007"/>
                    <a:pt x="3119" y="14121"/>
                    <a:pt x="4175" y="12579"/>
                  </a:cubicBezTo>
                  <a:cubicBezTo>
                    <a:pt x="5319" y="10909"/>
                    <a:pt x="6890" y="9729"/>
                    <a:pt x="8651" y="9219"/>
                  </a:cubicBezTo>
                  <a:cubicBezTo>
                    <a:pt x="9170" y="7685"/>
                    <a:pt x="10027" y="6346"/>
                    <a:pt x="11132" y="5343"/>
                  </a:cubicBezTo>
                  <a:cubicBezTo>
                    <a:pt x="12876" y="3758"/>
                    <a:pt x="15096" y="3111"/>
                    <a:pt x="17259" y="3555"/>
                  </a:cubicBezTo>
                  <a:cubicBezTo>
                    <a:pt x="17725" y="2781"/>
                    <a:pt x="18289" y="2096"/>
                    <a:pt x="18931" y="1527"/>
                  </a:cubicBezTo>
                  <a:cubicBezTo>
                    <a:pt x="19730" y="819"/>
                    <a:pt x="20636" y="301"/>
                    <a:pt x="21600" y="0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anchor="ctr" bIns="50800" lIns="50800" rIns="50800" tIns="50800"/>
            <a:lstStyle/>
            <a:p>
              <a:pPr defTabSz="825500" lvl="0">
                <a:defRPr sz="3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" name="PA-iṥ1ïdê">
              <a:extLst>
                <a:ext uri="{FF2B5EF4-FFF2-40B4-BE49-F238E27FC236}">
                  <a16:creationId xmlns:a16="http://schemas.microsoft.com/office/drawing/2014/main" id="{52FC9366-4927-41D6-A6A7-29DF1D67D55D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7490941" y="3192112"/>
              <a:ext cx="781135" cy="134473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533" w="21600">
                  <a:moveTo>
                    <a:pt x="14" y="0"/>
                  </a:moveTo>
                  <a:lnTo>
                    <a:pt x="8776" y="0"/>
                  </a:lnTo>
                  <a:lnTo>
                    <a:pt x="13238" y="0"/>
                  </a:lnTo>
                  <a:lnTo>
                    <a:pt x="21600" y="0"/>
                  </a:lnTo>
                  <a:lnTo>
                    <a:pt x="21600" y="19753"/>
                  </a:lnTo>
                  <a:cubicBezTo>
                    <a:pt x="19008" y="20825"/>
                    <a:pt x="15934" y="21440"/>
                    <a:pt x="12750" y="21524"/>
                  </a:cubicBezTo>
                  <a:cubicBezTo>
                    <a:pt x="9831" y="21600"/>
                    <a:pt x="6929" y="21226"/>
                    <a:pt x="4342" y="20439"/>
                  </a:cubicBezTo>
                  <a:cubicBezTo>
                    <a:pt x="3712" y="20581"/>
                    <a:pt x="3059" y="20684"/>
                    <a:pt x="2392" y="20749"/>
                  </a:cubicBezTo>
                  <a:cubicBezTo>
                    <a:pt x="1602" y="20825"/>
                    <a:pt x="799" y="20845"/>
                    <a:pt x="0" y="20808"/>
                  </a:cubicBezTo>
                  <a:lnTo>
                    <a:pt x="14" y="0"/>
                  </a:ln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anchor="ctr" bIns="50800" lIns="50800" rIns="50800" tIns="50800"/>
            <a:lstStyle/>
            <a:p>
              <a:pPr defTabSz="825500" lvl="0">
                <a:defRPr sz="3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" name="PA-íṩḻïde">
              <a:extLst>
                <a:ext uri="{FF2B5EF4-FFF2-40B4-BE49-F238E27FC236}">
                  <a16:creationId xmlns:a16="http://schemas.microsoft.com/office/drawing/2014/main" id="{8DCC2637-487E-400F-BD4F-62E812B1447B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8316383" y="1809000"/>
              <a:ext cx="1570478" cy="564224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378" w="21600">
                  <a:moveTo>
                    <a:pt x="0" y="1364"/>
                  </a:moveTo>
                  <a:lnTo>
                    <a:pt x="0" y="21378"/>
                  </a:lnTo>
                  <a:lnTo>
                    <a:pt x="6407" y="21378"/>
                  </a:lnTo>
                  <a:lnTo>
                    <a:pt x="8011" y="21378"/>
                  </a:lnTo>
                  <a:lnTo>
                    <a:pt x="21600" y="21378"/>
                  </a:lnTo>
                  <a:lnTo>
                    <a:pt x="21600" y="8157"/>
                  </a:lnTo>
                  <a:cubicBezTo>
                    <a:pt x="21124" y="7500"/>
                    <a:pt x="20616" y="7042"/>
                    <a:pt x="20091" y="6799"/>
                  </a:cubicBezTo>
                  <a:cubicBezTo>
                    <a:pt x="19530" y="6540"/>
                    <a:pt x="18957" y="6529"/>
                    <a:pt x="18395" y="6767"/>
                  </a:cubicBezTo>
                  <a:cubicBezTo>
                    <a:pt x="17041" y="3868"/>
                    <a:pt x="15436" y="1994"/>
                    <a:pt x="13739" y="1332"/>
                  </a:cubicBezTo>
                  <a:cubicBezTo>
                    <a:pt x="12052" y="673"/>
                    <a:pt x="10332" y="1234"/>
                    <a:pt x="8748" y="2959"/>
                  </a:cubicBezTo>
                  <a:cubicBezTo>
                    <a:pt x="7424" y="1382"/>
                    <a:pt x="6016" y="419"/>
                    <a:pt x="4579" y="110"/>
                  </a:cubicBezTo>
                  <a:cubicBezTo>
                    <a:pt x="3038" y="-222"/>
                    <a:pt x="1487" y="203"/>
                    <a:pt x="0" y="13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anchor="ctr" wrap="none"/>
            <a:lstStyle/>
            <a:p>
              <a:endParaRPr/>
            </a:p>
          </p:txBody>
        </p:sp>
        <p:sp>
          <p:nvSpPr>
            <p:cNvPr id="8" name="PA-îSḷíḋe">
              <a:extLst>
                <a:ext uri="{FF2B5EF4-FFF2-40B4-BE49-F238E27FC236}">
                  <a16:creationId xmlns:a16="http://schemas.microsoft.com/office/drawing/2014/main" id="{E82C65DC-217D-4886-B946-E9A921E2B3F0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8318764" y="2417722"/>
              <a:ext cx="1564786" cy="730894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0" y="75"/>
                  </a:moveTo>
                  <a:lnTo>
                    <a:pt x="0" y="9596"/>
                  </a:lnTo>
                  <a:lnTo>
                    <a:pt x="0" y="12579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3983"/>
                  </a:lnTo>
                  <a:lnTo>
                    <a:pt x="21600" y="7862"/>
                  </a:lnTo>
                  <a:lnTo>
                    <a:pt x="21600" y="0"/>
                  </a:lnTo>
                  <a:lnTo>
                    <a:pt x="7393" y="0"/>
                  </a:lnTo>
                  <a:lnTo>
                    <a:pt x="6029" y="0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anchor="ctr" bIns="50800" lIns="50800" rIns="50800" tIns="50800"/>
            <a:lstStyle/>
            <a:p>
              <a:pPr defTabSz="825500" lvl="0">
                <a:defRPr sz="3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9" name="PA-ïşḷíḍé">
              <a:extLst>
                <a:ext uri="{FF2B5EF4-FFF2-40B4-BE49-F238E27FC236}">
                  <a16:creationId xmlns:a16="http://schemas.microsoft.com/office/drawing/2014/main" id="{AA9B6528-9B5D-4D94-89B1-16E1E0F59D62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8316734" y="3192251"/>
              <a:ext cx="760336" cy="1431450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570" w="21600">
                  <a:moveTo>
                    <a:pt x="0" y="18541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21566"/>
                  </a:lnTo>
                  <a:cubicBezTo>
                    <a:pt x="19019" y="21600"/>
                    <a:pt x="16446" y="21393"/>
                    <a:pt x="14000" y="20954"/>
                  </a:cubicBezTo>
                  <a:cubicBezTo>
                    <a:pt x="11124" y="20437"/>
                    <a:pt x="8480" y="19611"/>
                    <a:pt x="6234" y="18527"/>
                  </a:cubicBezTo>
                  <a:cubicBezTo>
                    <a:pt x="5310" y="18716"/>
                    <a:pt x="4333" y="18820"/>
                    <a:pt x="3344" y="18836"/>
                  </a:cubicBezTo>
                  <a:cubicBezTo>
                    <a:pt x="2204" y="18854"/>
                    <a:pt x="1068" y="18754"/>
                    <a:pt x="0" y="18541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anchor="ctr" bIns="50800" lIns="50800" rIns="50800" tIns="50800"/>
            <a:lstStyle/>
            <a:p>
              <a:pPr defTabSz="825500" lvl="0">
                <a:defRPr sz="3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0" name="PA-iṡḻîḍé">
              <a:extLst>
                <a:ext uri="{FF2B5EF4-FFF2-40B4-BE49-F238E27FC236}">
                  <a16:creationId xmlns:a16="http://schemas.microsoft.com/office/drawing/2014/main" id="{CBA53B3E-73B5-4BB0-AFF6-8F198D117AA2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9129264" y="3195217"/>
              <a:ext cx="1600662" cy="772780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0" y="87"/>
                  </a:moveTo>
                  <a:lnTo>
                    <a:pt x="0" y="21600"/>
                  </a:lnTo>
                  <a:lnTo>
                    <a:pt x="14510" y="21600"/>
                  </a:lnTo>
                  <a:lnTo>
                    <a:pt x="16564" y="21600"/>
                  </a:lnTo>
                  <a:lnTo>
                    <a:pt x="21600" y="21600"/>
                  </a:lnTo>
                  <a:lnTo>
                    <a:pt x="21600" y="12301"/>
                  </a:lnTo>
                  <a:lnTo>
                    <a:pt x="21600" y="8455"/>
                  </a:lnTo>
                  <a:lnTo>
                    <a:pt x="21600" y="0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anchor="ctr" bIns="50800" lIns="50800" rIns="50800" tIns="50800"/>
            <a:lstStyle/>
            <a:p>
              <a:pPr defTabSz="825500" lvl="0">
                <a:defRPr sz="3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1" name="PA-îṥľïḑe">
              <a:extLst>
                <a:ext uri="{FF2B5EF4-FFF2-40B4-BE49-F238E27FC236}">
                  <a16:creationId xmlns:a16="http://schemas.microsoft.com/office/drawing/2014/main" id="{1F0D9C45-7D85-448B-A45B-9074BA475EF5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9950784" y="2060727"/>
              <a:ext cx="779953" cy="1086452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81" y="0"/>
                  </a:moveTo>
                  <a:lnTo>
                    <a:pt x="0" y="13291"/>
                  </a:lnTo>
                  <a:lnTo>
                    <a:pt x="0" y="15277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7330"/>
                  </a:lnTo>
                  <a:cubicBezTo>
                    <a:pt x="19319" y="5773"/>
                    <a:pt x="16625" y="4562"/>
                    <a:pt x="13678" y="3769"/>
                  </a:cubicBezTo>
                  <a:cubicBezTo>
                    <a:pt x="11327" y="3136"/>
                    <a:pt x="8849" y="2780"/>
                    <a:pt x="6340" y="2713"/>
                  </a:cubicBezTo>
                  <a:cubicBezTo>
                    <a:pt x="5425" y="2080"/>
                    <a:pt x="4411" y="1525"/>
                    <a:pt x="3319" y="1059"/>
                  </a:cubicBezTo>
                  <a:cubicBezTo>
                    <a:pt x="2296" y="623"/>
                    <a:pt x="1211" y="268"/>
                    <a:pt x="81" y="0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anchor="ctr" bIns="50800" lIns="50800" rIns="50800" tIns="50800"/>
            <a:lstStyle/>
            <a:p>
              <a:pPr defTabSz="825500" lvl="0">
                <a:defRPr sz="3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2" name="PA-îṥ1îdè">
              <a:extLst>
                <a:ext uri="{FF2B5EF4-FFF2-40B4-BE49-F238E27FC236}">
                  <a16:creationId xmlns:a16="http://schemas.microsoft.com/office/drawing/2014/main" id="{6EE11748-671E-445B-8D02-045C46C22989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10778929" y="2491731"/>
              <a:ext cx="741559" cy="1478268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294">
                  <a:moveTo>
                    <a:pt x="0" y="0"/>
                  </a:moveTo>
                  <a:lnTo>
                    <a:pt x="0" y="14931"/>
                  </a:lnTo>
                  <a:lnTo>
                    <a:pt x="0" y="17002"/>
                  </a:lnTo>
                  <a:lnTo>
                    <a:pt x="0" y="21600"/>
                  </a:lnTo>
                  <a:lnTo>
                    <a:pt x="19918" y="21524"/>
                  </a:lnTo>
                  <a:cubicBezTo>
                    <a:pt x="21205" y="19938"/>
                    <a:pt x="21600" y="18202"/>
                    <a:pt x="21058" y="16509"/>
                  </a:cubicBezTo>
                  <a:cubicBezTo>
                    <a:pt x="20442" y="14580"/>
                    <a:pt x="18644" y="12799"/>
                    <a:pt x="15920" y="11418"/>
                  </a:cubicBezTo>
                  <a:cubicBezTo>
                    <a:pt x="15764" y="9618"/>
                    <a:pt x="14638" y="7874"/>
                    <a:pt x="12664" y="6377"/>
                  </a:cubicBezTo>
                  <a:cubicBezTo>
                    <a:pt x="10613" y="4822"/>
                    <a:pt x="7732" y="3595"/>
                    <a:pt x="4356" y="2840"/>
                  </a:cubicBezTo>
                  <a:cubicBezTo>
                    <a:pt x="3906" y="2274"/>
                    <a:pt x="3303" y="1743"/>
                    <a:pt x="2563" y="1262"/>
                  </a:cubicBezTo>
                  <a:cubicBezTo>
                    <a:pt x="1828" y="783"/>
                    <a:pt x="965" y="358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anchor="ctr" bIns="50800" lIns="50800" rIns="50800" tIns="50800"/>
            <a:lstStyle/>
            <a:p>
              <a:pPr defTabSz="825500" lvl="0">
                <a:defRPr sz="3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3" name="PA-íŝḷiḓe">
              <a:extLst>
                <a:ext uri="{FF2B5EF4-FFF2-40B4-BE49-F238E27FC236}">
                  <a16:creationId xmlns:a16="http://schemas.microsoft.com/office/drawing/2014/main" id="{045A7A1E-356B-4A50-B2B6-46DB40ED4712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9130928" y="4008901"/>
              <a:ext cx="754455" cy="1020823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cubicBezTo>
                    <a:pt x="18602" y="19223"/>
                    <a:pt x="15039" y="17260"/>
                    <a:pt x="11082" y="15805"/>
                  </a:cubicBezTo>
                  <a:cubicBezTo>
                    <a:pt x="7607" y="14527"/>
                    <a:pt x="3876" y="13658"/>
                    <a:pt x="27" y="1323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anchor="ctr" bIns="50800" lIns="50800" rIns="50800" tIns="50800"/>
            <a:lstStyle/>
            <a:p>
              <a:pPr defTabSz="825500" lvl="0">
                <a:defRPr sz="3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4" name="PA-işľïḓe">
              <a:extLst>
                <a:ext uri="{FF2B5EF4-FFF2-40B4-BE49-F238E27FC236}">
                  <a16:creationId xmlns:a16="http://schemas.microsoft.com/office/drawing/2014/main" id="{A8BB6683-0009-4795-98C3-A18B48A42050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9953822" y="4012213"/>
              <a:ext cx="775701" cy="1180029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431" w="21600">
                  <a:moveTo>
                    <a:pt x="0" y="0"/>
                  </a:moveTo>
                  <a:lnTo>
                    <a:pt x="9554" y="0"/>
                  </a:lnTo>
                  <a:lnTo>
                    <a:pt x="13623" y="0"/>
                  </a:lnTo>
                  <a:lnTo>
                    <a:pt x="21600" y="0"/>
                  </a:lnTo>
                  <a:lnTo>
                    <a:pt x="21600" y="12380"/>
                  </a:lnTo>
                  <a:lnTo>
                    <a:pt x="21600" y="15279"/>
                  </a:lnTo>
                  <a:lnTo>
                    <a:pt x="21600" y="20474"/>
                  </a:lnTo>
                  <a:cubicBezTo>
                    <a:pt x="18021" y="21304"/>
                    <a:pt x="14201" y="21600"/>
                    <a:pt x="10423" y="21339"/>
                  </a:cubicBezTo>
                  <a:cubicBezTo>
                    <a:pt x="6789" y="21087"/>
                    <a:pt x="3284" y="20326"/>
                    <a:pt x="141" y="1910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anchor="ctr" bIns="50800" lIns="50800" rIns="50800" tIns="50800"/>
            <a:lstStyle/>
            <a:p>
              <a:pPr defTabSz="825500" lvl="0">
                <a:defRPr sz="3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5" name="PA-íṧ1íḓé">
              <a:extLst>
                <a:ext uri="{FF2B5EF4-FFF2-40B4-BE49-F238E27FC236}">
                  <a16:creationId xmlns:a16="http://schemas.microsoft.com/office/drawing/2014/main" id="{C31F0ACC-3E85-453D-873D-6E5BC6DB1422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10781630" y="4008901"/>
              <a:ext cx="726717" cy="1122970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0690">
                  <a:moveTo>
                    <a:pt x="48" y="0"/>
                  </a:moveTo>
                  <a:lnTo>
                    <a:pt x="20146" y="0"/>
                  </a:lnTo>
                  <a:cubicBezTo>
                    <a:pt x="21600" y="4861"/>
                    <a:pt x="20113" y="9914"/>
                    <a:pt x="16018" y="14024"/>
                  </a:cubicBezTo>
                  <a:cubicBezTo>
                    <a:pt x="12248" y="17808"/>
                    <a:pt x="6540" y="20508"/>
                    <a:pt x="0" y="21600"/>
                  </a:cubicBezTo>
                  <a:lnTo>
                    <a:pt x="48" y="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anchor="ctr" bIns="50800" lIns="50800" rIns="50800" tIns="50800"/>
            <a:lstStyle/>
            <a:p>
              <a:pPr defTabSz="825500" lvl="0">
                <a:defRPr sz="3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6" name="PA-ïṣ1íḍé">
              <a:extLst>
                <a:ext uri="{FF2B5EF4-FFF2-40B4-BE49-F238E27FC236}">
                  <a16:creationId xmlns:a16="http://schemas.microsoft.com/office/drawing/2014/main" id="{F45F74E3-6661-4907-AA7B-8F0544F727B3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9034164" y="4703773"/>
              <a:ext cx="859737" cy="1197308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566" w="21600">
                  <a:moveTo>
                    <a:pt x="0" y="0"/>
                  </a:moveTo>
                  <a:cubicBezTo>
                    <a:pt x="2861" y="3149"/>
                    <a:pt x="5081" y="6574"/>
                    <a:pt x="6592" y="10172"/>
                  </a:cubicBezTo>
                  <a:cubicBezTo>
                    <a:pt x="7993" y="13507"/>
                    <a:pt x="8773" y="16961"/>
                    <a:pt x="8910" y="20442"/>
                  </a:cubicBezTo>
                  <a:cubicBezTo>
                    <a:pt x="10776" y="21147"/>
                    <a:pt x="12845" y="21530"/>
                    <a:pt x="14953" y="21564"/>
                  </a:cubicBezTo>
                  <a:cubicBezTo>
                    <a:pt x="17265" y="21600"/>
                    <a:pt x="19553" y="21214"/>
                    <a:pt x="21600" y="20442"/>
                  </a:cubicBezTo>
                  <a:lnTo>
                    <a:pt x="21600" y="7729"/>
                  </a:lnTo>
                  <a:cubicBezTo>
                    <a:pt x="18658" y="5275"/>
                    <a:pt x="15008" y="3308"/>
                    <a:pt x="10902" y="1965"/>
                  </a:cubicBezTo>
                  <a:cubicBezTo>
                    <a:pt x="7465" y="841"/>
                    <a:pt x="3770" y="175"/>
                    <a:pt x="0" y="0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12700">
              <a:miter lim="400000"/>
            </a:ln>
          </p:spPr>
          <p:txBody>
            <a:bodyPr anchor="ctr" bIns="50800" lIns="50800" rIns="50800" tIns="50800"/>
            <a:lstStyle/>
            <a:p>
              <a:pPr defTabSz="825500" lvl="0">
                <a:defRPr sz="3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7" name="PA-ïṧļîďé">
              <a:extLst>
                <a:ext uri="{FF2B5EF4-FFF2-40B4-BE49-F238E27FC236}">
                  <a16:creationId xmlns:a16="http://schemas.microsoft.com/office/drawing/2014/main" id="{264D80AE-9E4B-4D4A-8A87-3CA7914A9227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 bwMode="auto">
            <a:xfrm>
              <a:off x="8626438" y="3779857"/>
              <a:ext cx="187165" cy="256238"/>
            </a:xfrm>
            <a:custGeom>
              <a:gdLst>
                <a:gd fmla="*/ 182 w 371" name="T0"/>
                <a:gd fmla="*/ 320 h 509" name="T1"/>
                <a:gd fmla="*/ 264 w 371" name="T2"/>
                <a:gd fmla="*/ 239 h 509" name="T3"/>
                <a:gd fmla="*/ 264 w 371" name="T4"/>
                <a:gd fmla="*/ 81 h 509" name="T5"/>
                <a:gd fmla="*/ 182 w 371" name="T6"/>
                <a:gd fmla="*/ 0 h 509" name="T7"/>
                <a:gd fmla="*/ 106 w 371" name="T8"/>
                <a:gd fmla="*/ 81 h 509" name="T9"/>
                <a:gd fmla="*/ 106 w 371" name="T10"/>
                <a:gd fmla="*/ 239 h 509" name="T11"/>
                <a:gd fmla="*/ 182 w 371" name="T12"/>
                <a:gd fmla="*/ 320 h 509" name="T13"/>
                <a:gd fmla="*/ 325 w 371" name="T14"/>
                <a:gd fmla="*/ 239 h 509" name="T15"/>
                <a:gd fmla="*/ 182 w 371" name="T16"/>
                <a:gd fmla="*/ 376 h 509" name="T17"/>
                <a:gd fmla="*/ 45 w 371" name="T18"/>
                <a:gd fmla="*/ 239 h 509" name="T19"/>
                <a:gd fmla="*/ 0 w 371" name="T20"/>
                <a:gd fmla="*/ 239 h 509" name="T21"/>
                <a:gd fmla="*/ 157 w 371" name="T22"/>
                <a:gd fmla="*/ 416 h 509" name="T23"/>
                <a:gd fmla="*/ 157 w 371" name="T24"/>
                <a:gd fmla="*/ 508 h 509" name="T25"/>
                <a:gd fmla="*/ 213 w 371" name="T26"/>
                <a:gd fmla="*/ 508 h 509" name="T27"/>
                <a:gd fmla="*/ 213 w 371" name="T28"/>
                <a:gd fmla="*/ 416 h 509" name="T29"/>
                <a:gd fmla="*/ 370 w 371" name="T30"/>
                <a:gd fmla="*/ 239 h 509" name="T31"/>
                <a:gd fmla="*/ 325 w 371" name="T32"/>
                <a:gd fmla="*/ 239 h 509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509" w="371">
                  <a:moveTo>
                    <a:pt x="182" y="320"/>
                  </a:moveTo>
                  <a:cubicBezTo>
                    <a:pt x="228" y="320"/>
                    <a:pt x="264" y="284"/>
                    <a:pt x="264" y="239"/>
                  </a:cubicBezTo>
                  <a:lnTo>
                    <a:pt x="264" y="81"/>
                  </a:lnTo>
                  <a:cubicBezTo>
                    <a:pt x="264" y="35"/>
                    <a:pt x="226" y="0"/>
                    <a:pt x="182" y="0"/>
                  </a:cubicBezTo>
                  <a:cubicBezTo>
                    <a:pt x="139" y="0"/>
                    <a:pt x="106" y="35"/>
                    <a:pt x="106" y="81"/>
                  </a:cubicBezTo>
                  <a:lnTo>
                    <a:pt x="106" y="239"/>
                  </a:lnTo>
                  <a:cubicBezTo>
                    <a:pt x="106" y="284"/>
                    <a:pt x="142" y="320"/>
                    <a:pt x="182" y="320"/>
                  </a:cubicBezTo>
                  <a:close/>
                  <a:moveTo>
                    <a:pt x="325" y="239"/>
                  </a:moveTo>
                  <a:cubicBezTo>
                    <a:pt x="325" y="320"/>
                    <a:pt x="256" y="376"/>
                    <a:pt x="182" y="376"/>
                  </a:cubicBezTo>
                  <a:cubicBezTo>
                    <a:pt x="109" y="376"/>
                    <a:pt x="45" y="320"/>
                    <a:pt x="45" y="239"/>
                  </a:cubicBezTo>
                  <a:lnTo>
                    <a:pt x="0" y="239"/>
                  </a:lnTo>
                  <a:cubicBezTo>
                    <a:pt x="0" y="330"/>
                    <a:pt x="71" y="406"/>
                    <a:pt x="157" y="416"/>
                  </a:cubicBezTo>
                  <a:lnTo>
                    <a:pt x="157" y="508"/>
                  </a:lnTo>
                  <a:lnTo>
                    <a:pt x="213" y="508"/>
                  </a:lnTo>
                  <a:lnTo>
                    <a:pt x="213" y="416"/>
                  </a:lnTo>
                  <a:cubicBezTo>
                    <a:pt x="299" y="406"/>
                    <a:pt x="370" y="330"/>
                    <a:pt x="370" y="239"/>
                  </a:cubicBezTo>
                  <a:lnTo>
                    <a:pt x="325" y="2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 wrap="none"/>
            <a:lstStyle/>
            <a:p>
              <a:endParaRPr lang="en-US"/>
            </a:p>
          </p:txBody>
        </p:sp>
        <p:sp>
          <p:nvSpPr>
            <p:cNvPr id="18" name="PA-iśḻíďé">
              <a:extLst>
                <a:ext uri="{FF2B5EF4-FFF2-40B4-BE49-F238E27FC236}">
                  <a16:creationId xmlns:a16="http://schemas.microsoft.com/office/drawing/2014/main" id="{A56E5A2C-AA27-4512-A6E9-1E89937B86A0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 bwMode="auto">
            <a:xfrm>
              <a:off x="10982506" y="4322944"/>
              <a:ext cx="320854" cy="213903"/>
            </a:xfrm>
            <a:custGeom>
              <a:gdLst>
                <a:gd fmla="*/ 528 w 636" name="T0"/>
                <a:gd fmla="*/ 371 h 423" name="T1"/>
                <a:gd fmla="*/ 584 w 636" name="T2"/>
                <a:gd fmla="*/ 315 h 423" name="T3"/>
                <a:gd fmla="*/ 584 w 636" name="T4"/>
                <a:gd fmla="*/ 51 h 423" name="T5"/>
                <a:gd fmla="*/ 528 w 636" name="T6"/>
                <a:gd fmla="*/ 0 h 423" name="T7"/>
                <a:gd fmla="*/ 107 w 636" name="T8"/>
                <a:gd fmla="*/ 0 h 423" name="T9"/>
                <a:gd fmla="*/ 51 w 636" name="T10"/>
                <a:gd fmla="*/ 51 h 423" name="T11"/>
                <a:gd fmla="*/ 51 w 636" name="T12"/>
                <a:gd fmla="*/ 315 h 423" name="T13"/>
                <a:gd fmla="*/ 107 w 636" name="T14"/>
                <a:gd fmla="*/ 371 h 423" name="T15"/>
                <a:gd fmla="*/ 0 w 636" name="T16"/>
                <a:gd fmla="*/ 371 h 423" name="T17"/>
                <a:gd fmla="*/ 0 w 636" name="T18"/>
                <a:gd fmla="*/ 422 h 423" name="T19"/>
                <a:gd fmla="*/ 635 w 636" name="T20"/>
                <a:gd fmla="*/ 422 h 423" name="T21"/>
                <a:gd fmla="*/ 635 w 636" name="T22"/>
                <a:gd fmla="*/ 371 h 423" name="T23"/>
                <a:gd fmla="*/ 528 w 636" name="T24"/>
                <a:gd fmla="*/ 371 h 423" name="T25"/>
                <a:gd fmla="*/ 107 w 636" name="T26"/>
                <a:gd fmla="*/ 51 h 423" name="T27"/>
                <a:gd fmla="*/ 528 w 636" name="T28"/>
                <a:gd fmla="*/ 51 h 423" name="T29"/>
                <a:gd fmla="*/ 528 w 636" name="T30"/>
                <a:gd fmla="*/ 315 h 423" name="T31"/>
                <a:gd fmla="*/ 107 w 636" name="T32"/>
                <a:gd fmla="*/ 315 h 423" name="T33"/>
                <a:gd fmla="*/ 107 w 636" name="T34"/>
                <a:gd fmla="*/ 51 h 423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422" w="636">
                  <a:moveTo>
                    <a:pt x="528" y="371"/>
                  </a:moveTo>
                  <a:cubicBezTo>
                    <a:pt x="559" y="371"/>
                    <a:pt x="584" y="346"/>
                    <a:pt x="584" y="315"/>
                  </a:cubicBezTo>
                  <a:lnTo>
                    <a:pt x="584" y="51"/>
                  </a:lnTo>
                  <a:cubicBezTo>
                    <a:pt x="584" y="21"/>
                    <a:pt x="559" y="0"/>
                    <a:pt x="528" y="0"/>
                  </a:cubicBezTo>
                  <a:lnTo>
                    <a:pt x="107" y="0"/>
                  </a:lnTo>
                  <a:cubicBezTo>
                    <a:pt x="76" y="0"/>
                    <a:pt x="51" y="21"/>
                    <a:pt x="51" y="51"/>
                  </a:cubicBezTo>
                  <a:lnTo>
                    <a:pt x="51" y="315"/>
                  </a:lnTo>
                  <a:cubicBezTo>
                    <a:pt x="51" y="346"/>
                    <a:pt x="76" y="371"/>
                    <a:pt x="107" y="371"/>
                  </a:cubicBezTo>
                  <a:lnTo>
                    <a:pt x="0" y="371"/>
                  </a:lnTo>
                  <a:lnTo>
                    <a:pt x="0" y="422"/>
                  </a:lnTo>
                  <a:lnTo>
                    <a:pt x="635" y="422"/>
                  </a:lnTo>
                  <a:lnTo>
                    <a:pt x="635" y="371"/>
                  </a:lnTo>
                  <a:lnTo>
                    <a:pt x="528" y="371"/>
                  </a:lnTo>
                  <a:close/>
                  <a:moveTo>
                    <a:pt x="107" y="51"/>
                  </a:moveTo>
                  <a:lnTo>
                    <a:pt x="528" y="51"/>
                  </a:lnTo>
                  <a:lnTo>
                    <a:pt x="528" y="315"/>
                  </a:lnTo>
                  <a:lnTo>
                    <a:pt x="107" y="315"/>
                  </a:lnTo>
                  <a:lnTo>
                    <a:pt x="107" y="5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 wrap="none"/>
            <a:lstStyle/>
            <a:p>
              <a:endParaRPr lang="en-US"/>
            </a:p>
          </p:txBody>
        </p:sp>
        <p:sp>
          <p:nvSpPr>
            <p:cNvPr id="19" name="PA-ïSļîḍè">
              <a:extLst>
                <a:ext uri="{FF2B5EF4-FFF2-40B4-BE49-F238E27FC236}">
                  <a16:creationId xmlns:a16="http://schemas.microsoft.com/office/drawing/2014/main" id="{96931461-8DB9-404A-BE4E-6722F6B9D433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 bwMode="auto">
            <a:xfrm>
              <a:off x="7651746" y="2622078"/>
              <a:ext cx="240640" cy="240640"/>
            </a:xfrm>
            <a:custGeom>
              <a:gdLst>
                <a:gd fmla="*/ 320 w 478" name="T0"/>
                <a:gd fmla="*/ 162 h 478" name="T1"/>
                <a:gd fmla="*/ 157 w 478" name="T2"/>
                <a:gd fmla="*/ 162 h 478" name="T3"/>
                <a:gd fmla="*/ 157 w 478" name="T4"/>
                <a:gd fmla="*/ 320 h 478" name="T5"/>
                <a:gd fmla="*/ 320 w 478" name="T6"/>
                <a:gd fmla="*/ 320 h 478" name="T7"/>
                <a:gd fmla="*/ 320 w 478" name="T8"/>
                <a:gd fmla="*/ 162 h 478" name="T9"/>
                <a:gd fmla="*/ 264 w 478" name="T10"/>
                <a:gd fmla="*/ 269 h 478" name="T11"/>
                <a:gd fmla="*/ 213 w 478" name="T12"/>
                <a:gd fmla="*/ 269 h 478" name="T13"/>
                <a:gd fmla="*/ 213 w 478" name="T14"/>
                <a:gd fmla="*/ 213 h 478" name="T15"/>
                <a:gd fmla="*/ 264 w 478" name="T16"/>
                <a:gd fmla="*/ 213 h 478" name="T17"/>
                <a:gd fmla="*/ 264 w 478" name="T18"/>
                <a:gd fmla="*/ 269 h 478" name="T19"/>
                <a:gd fmla="*/ 477 w 478" name="T20"/>
                <a:gd fmla="*/ 213 h 478" name="T21"/>
                <a:gd fmla="*/ 477 w 478" name="T22"/>
                <a:gd fmla="*/ 162 h 478" name="T23"/>
                <a:gd fmla="*/ 427 w 478" name="T24"/>
                <a:gd fmla="*/ 162 h 478" name="T25"/>
                <a:gd fmla="*/ 427 w 478" name="T26"/>
                <a:gd fmla="*/ 107 h 478" name="T27"/>
                <a:gd fmla="*/ 371 w 478" name="T28"/>
                <a:gd fmla="*/ 56 h 478" name="T29"/>
                <a:gd fmla="*/ 320 w 478" name="T30"/>
                <a:gd fmla="*/ 56 h 478" name="T31"/>
                <a:gd fmla="*/ 320 w 478" name="T32"/>
                <a:gd fmla="*/ 0 h 478" name="T33"/>
                <a:gd fmla="*/ 264 w 478" name="T34"/>
                <a:gd fmla="*/ 0 h 478" name="T35"/>
                <a:gd fmla="*/ 264 w 478" name="T36"/>
                <a:gd fmla="*/ 56 h 478" name="T37"/>
                <a:gd fmla="*/ 213 w 478" name="T38"/>
                <a:gd fmla="*/ 56 h 478" name="T39"/>
                <a:gd fmla="*/ 213 w 478" name="T40"/>
                <a:gd fmla="*/ 0 h 478" name="T41"/>
                <a:gd fmla="*/ 157 w 478" name="T42"/>
                <a:gd fmla="*/ 0 h 478" name="T43"/>
                <a:gd fmla="*/ 157 w 478" name="T44"/>
                <a:gd fmla="*/ 56 h 478" name="T45"/>
                <a:gd fmla="*/ 107 w 478" name="T46"/>
                <a:gd fmla="*/ 56 h 478" name="T47"/>
                <a:gd fmla="*/ 51 w 478" name="T48"/>
                <a:gd fmla="*/ 107 h 478" name="T49"/>
                <a:gd fmla="*/ 51 w 478" name="T50"/>
                <a:gd fmla="*/ 162 h 478" name="T51"/>
                <a:gd fmla="*/ 0 w 478" name="T52"/>
                <a:gd fmla="*/ 162 h 478" name="T53"/>
                <a:gd fmla="*/ 0 w 478" name="T54"/>
                <a:gd fmla="*/ 213 h 478" name="T55"/>
                <a:gd fmla="*/ 51 w 478" name="T56"/>
                <a:gd fmla="*/ 213 h 478" name="T57"/>
                <a:gd fmla="*/ 51 w 478" name="T58"/>
                <a:gd fmla="*/ 269 h 478" name="T59"/>
                <a:gd fmla="*/ 0 w 478" name="T60"/>
                <a:gd fmla="*/ 269 h 478" name="T61"/>
                <a:gd fmla="*/ 0 w 478" name="T62"/>
                <a:gd fmla="*/ 320 h 478" name="T63"/>
                <a:gd fmla="*/ 51 w 478" name="T64"/>
                <a:gd fmla="*/ 320 h 478" name="T65"/>
                <a:gd fmla="*/ 51 w 478" name="T66"/>
                <a:gd fmla="*/ 376 h 478" name="T67"/>
                <a:gd fmla="*/ 107 w 478" name="T68"/>
                <a:gd fmla="*/ 427 h 478" name="T69"/>
                <a:gd fmla="*/ 157 w 478" name="T70"/>
                <a:gd fmla="*/ 427 h 478" name="T71"/>
                <a:gd fmla="*/ 157 w 478" name="T72"/>
                <a:gd fmla="*/ 477 h 478" name="T73"/>
                <a:gd fmla="*/ 213 w 478" name="T74"/>
                <a:gd fmla="*/ 477 h 478" name="T75"/>
                <a:gd fmla="*/ 213 w 478" name="T76"/>
                <a:gd fmla="*/ 427 h 478" name="T77"/>
                <a:gd fmla="*/ 264 w 478" name="T78"/>
                <a:gd fmla="*/ 427 h 478" name="T79"/>
                <a:gd fmla="*/ 264 w 478" name="T80"/>
                <a:gd fmla="*/ 477 h 478" name="T81"/>
                <a:gd fmla="*/ 320 w 478" name="T82"/>
                <a:gd fmla="*/ 477 h 478" name="T83"/>
                <a:gd fmla="*/ 320 w 478" name="T84"/>
                <a:gd fmla="*/ 427 h 478" name="T85"/>
                <a:gd fmla="*/ 371 w 478" name="T86"/>
                <a:gd fmla="*/ 427 h 478" name="T87"/>
                <a:gd fmla="*/ 427 w 478" name="T88"/>
                <a:gd fmla="*/ 376 h 478" name="T89"/>
                <a:gd fmla="*/ 427 w 478" name="T90"/>
                <a:gd fmla="*/ 320 h 478" name="T91"/>
                <a:gd fmla="*/ 477 w 478" name="T92"/>
                <a:gd fmla="*/ 320 h 478" name="T93"/>
                <a:gd fmla="*/ 477 w 478" name="T94"/>
                <a:gd fmla="*/ 269 h 478" name="T95"/>
                <a:gd fmla="*/ 427 w 478" name="T96"/>
                <a:gd fmla="*/ 269 h 478" name="T97"/>
                <a:gd fmla="*/ 427 w 478" name="T98"/>
                <a:gd fmla="*/ 213 h 478" name="T99"/>
                <a:gd fmla="*/ 477 w 478" name="T100"/>
                <a:gd fmla="*/ 213 h 478" name="T101"/>
                <a:gd fmla="*/ 371 w 478" name="T102"/>
                <a:gd fmla="*/ 376 h 478" name="T103"/>
                <a:gd fmla="*/ 107 w 478" name="T104"/>
                <a:gd fmla="*/ 376 h 478" name="T105"/>
                <a:gd fmla="*/ 107 w 478" name="T106"/>
                <a:gd fmla="*/ 107 h 478" name="T107"/>
                <a:gd fmla="*/ 371 w 478" name="T108"/>
                <a:gd fmla="*/ 107 h 478" name="T109"/>
                <a:gd fmla="*/ 371 w 478" name="T110"/>
                <a:gd fmla="*/ 376 h 478" name="T1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b="b" l="0" r="r" t="0"/>
              <a:pathLst>
                <a:path h="478" w="478">
                  <a:moveTo>
                    <a:pt x="320" y="162"/>
                  </a:moveTo>
                  <a:lnTo>
                    <a:pt x="157" y="162"/>
                  </a:lnTo>
                  <a:lnTo>
                    <a:pt x="157" y="320"/>
                  </a:lnTo>
                  <a:lnTo>
                    <a:pt x="320" y="320"/>
                  </a:lnTo>
                  <a:lnTo>
                    <a:pt x="320" y="162"/>
                  </a:lnTo>
                  <a:close/>
                  <a:moveTo>
                    <a:pt x="264" y="269"/>
                  </a:moveTo>
                  <a:lnTo>
                    <a:pt x="213" y="269"/>
                  </a:lnTo>
                  <a:lnTo>
                    <a:pt x="213" y="213"/>
                  </a:lnTo>
                  <a:lnTo>
                    <a:pt x="264" y="213"/>
                  </a:lnTo>
                  <a:lnTo>
                    <a:pt x="264" y="269"/>
                  </a:lnTo>
                  <a:close/>
                  <a:moveTo>
                    <a:pt x="477" y="213"/>
                  </a:moveTo>
                  <a:lnTo>
                    <a:pt x="477" y="162"/>
                  </a:lnTo>
                  <a:lnTo>
                    <a:pt x="427" y="162"/>
                  </a:lnTo>
                  <a:lnTo>
                    <a:pt x="427" y="107"/>
                  </a:lnTo>
                  <a:cubicBezTo>
                    <a:pt x="427" y="81"/>
                    <a:pt x="401" y="56"/>
                    <a:pt x="371" y="56"/>
                  </a:cubicBezTo>
                  <a:lnTo>
                    <a:pt x="320" y="56"/>
                  </a:lnTo>
                  <a:lnTo>
                    <a:pt x="320" y="0"/>
                  </a:lnTo>
                  <a:lnTo>
                    <a:pt x="264" y="0"/>
                  </a:lnTo>
                  <a:lnTo>
                    <a:pt x="264" y="56"/>
                  </a:lnTo>
                  <a:lnTo>
                    <a:pt x="213" y="56"/>
                  </a:lnTo>
                  <a:lnTo>
                    <a:pt x="213" y="0"/>
                  </a:lnTo>
                  <a:lnTo>
                    <a:pt x="157" y="0"/>
                  </a:lnTo>
                  <a:lnTo>
                    <a:pt x="157" y="56"/>
                  </a:lnTo>
                  <a:lnTo>
                    <a:pt x="107" y="56"/>
                  </a:lnTo>
                  <a:cubicBezTo>
                    <a:pt x="76" y="56"/>
                    <a:pt x="51" y="81"/>
                    <a:pt x="51" y="107"/>
                  </a:cubicBezTo>
                  <a:lnTo>
                    <a:pt x="51" y="162"/>
                  </a:lnTo>
                  <a:lnTo>
                    <a:pt x="0" y="162"/>
                  </a:lnTo>
                  <a:lnTo>
                    <a:pt x="0" y="213"/>
                  </a:lnTo>
                  <a:lnTo>
                    <a:pt x="51" y="213"/>
                  </a:lnTo>
                  <a:lnTo>
                    <a:pt x="51" y="269"/>
                  </a:lnTo>
                  <a:lnTo>
                    <a:pt x="0" y="269"/>
                  </a:lnTo>
                  <a:lnTo>
                    <a:pt x="0" y="320"/>
                  </a:lnTo>
                  <a:lnTo>
                    <a:pt x="51" y="320"/>
                  </a:lnTo>
                  <a:lnTo>
                    <a:pt x="51" y="376"/>
                  </a:lnTo>
                  <a:cubicBezTo>
                    <a:pt x="51" y="401"/>
                    <a:pt x="76" y="427"/>
                    <a:pt x="107" y="427"/>
                  </a:cubicBezTo>
                  <a:lnTo>
                    <a:pt x="157" y="427"/>
                  </a:lnTo>
                  <a:lnTo>
                    <a:pt x="157" y="477"/>
                  </a:lnTo>
                  <a:lnTo>
                    <a:pt x="213" y="477"/>
                  </a:lnTo>
                  <a:lnTo>
                    <a:pt x="213" y="427"/>
                  </a:lnTo>
                  <a:lnTo>
                    <a:pt x="264" y="427"/>
                  </a:lnTo>
                  <a:lnTo>
                    <a:pt x="264" y="477"/>
                  </a:lnTo>
                  <a:lnTo>
                    <a:pt x="320" y="477"/>
                  </a:lnTo>
                  <a:lnTo>
                    <a:pt x="320" y="427"/>
                  </a:lnTo>
                  <a:lnTo>
                    <a:pt x="371" y="427"/>
                  </a:lnTo>
                  <a:cubicBezTo>
                    <a:pt x="401" y="427"/>
                    <a:pt x="427" y="401"/>
                    <a:pt x="427" y="376"/>
                  </a:cubicBezTo>
                  <a:lnTo>
                    <a:pt x="427" y="320"/>
                  </a:lnTo>
                  <a:lnTo>
                    <a:pt x="477" y="320"/>
                  </a:lnTo>
                  <a:lnTo>
                    <a:pt x="477" y="269"/>
                  </a:lnTo>
                  <a:lnTo>
                    <a:pt x="427" y="269"/>
                  </a:lnTo>
                  <a:lnTo>
                    <a:pt x="427" y="213"/>
                  </a:lnTo>
                  <a:lnTo>
                    <a:pt x="477" y="213"/>
                  </a:lnTo>
                  <a:close/>
                  <a:moveTo>
                    <a:pt x="371" y="376"/>
                  </a:moveTo>
                  <a:lnTo>
                    <a:pt x="107" y="376"/>
                  </a:lnTo>
                  <a:lnTo>
                    <a:pt x="107" y="107"/>
                  </a:lnTo>
                  <a:lnTo>
                    <a:pt x="371" y="107"/>
                  </a:lnTo>
                  <a:lnTo>
                    <a:pt x="371" y="3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 wrap="none"/>
            <a:lstStyle/>
            <a:p>
              <a:endParaRPr lang="en-US"/>
            </a:p>
          </p:txBody>
        </p:sp>
        <p:sp>
          <p:nvSpPr>
            <p:cNvPr id="20" name="PA-iṣḷíḑé">
              <a:extLst>
                <a:ext uri="{FF2B5EF4-FFF2-40B4-BE49-F238E27FC236}">
                  <a16:creationId xmlns:a16="http://schemas.microsoft.com/office/drawing/2014/main" id="{C42511B5-2B6B-4E64-B7EA-E6FA47D6A4BB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 bwMode="auto">
            <a:xfrm>
              <a:off x="10233808" y="2603953"/>
              <a:ext cx="213903" cy="296345"/>
            </a:xfrm>
            <a:custGeom>
              <a:gdLst>
                <a:gd fmla="*/ 239 w 422" name="T0"/>
                <a:gd fmla="*/ 0 h 585" name="T1"/>
                <a:gd fmla="*/ 239 w 422" name="T2"/>
                <a:gd fmla="*/ 213 h 585" name="T3"/>
                <a:gd fmla="*/ 421 w 422" name="T4"/>
                <a:gd fmla="*/ 213 h 585" name="T5"/>
                <a:gd fmla="*/ 239 w 422" name="T6"/>
                <a:gd fmla="*/ 0 h 585" name="T7"/>
                <a:gd fmla="*/ 0 w 422" name="T8"/>
                <a:gd fmla="*/ 371 h 585" name="T9"/>
                <a:gd fmla="*/ 213 w 422" name="T10"/>
                <a:gd fmla="*/ 584 h 585" name="T11"/>
                <a:gd fmla="*/ 421 w 422" name="T12"/>
                <a:gd fmla="*/ 371 h 585" name="T13"/>
                <a:gd fmla="*/ 421 w 422" name="T14"/>
                <a:gd fmla="*/ 264 h 585" name="T15"/>
                <a:gd fmla="*/ 0 w 422" name="T16"/>
                <a:gd fmla="*/ 264 h 585" name="T17"/>
                <a:gd fmla="*/ 0 w 422" name="T18"/>
                <a:gd fmla="*/ 371 h 585" name="T19"/>
                <a:gd fmla="*/ 183 w 422" name="T20"/>
                <a:gd fmla="*/ 0 h 585" name="T21"/>
                <a:gd fmla="*/ 0 w 422" name="T22"/>
                <a:gd fmla="*/ 213 h 585" name="T23"/>
                <a:gd fmla="*/ 183 w 422" name="T24"/>
                <a:gd fmla="*/ 213 h 585" name="T25"/>
                <a:gd fmla="*/ 183 w 422" name="T26"/>
                <a:gd fmla="*/ 0 h 585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585" w="422">
                  <a:moveTo>
                    <a:pt x="239" y="0"/>
                  </a:moveTo>
                  <a:lnTo>
                    <a:pt x="239" y="213"/>
                  </a:lnTo>
                  <a:lnTo>
                    <a:pt x="421" y="213"/>
                  </a:lnTo>
                  <a:cubicBezTo>
                    <a:pt x="421" y="102"/>
                    <a:pt x="340" y="15"/>
                    <a:pt x="239" y="0"/>
                  </a:cubicBezTo>
                  <a:close/>
                  <a:moveTo>
                    <a:pt x="0" y="371"/>
                  </a:moveTo>
                  <a:cubicBezTo>
                    <a:pt x="0" y="488"/>
                    <a:pt x="96" y="584"/>
                    <a:pt x="213" y="584"/>
                  </a:cubicBezTo>
                  <a:cubicBezTo>
                    <a:pt x="330" y="584"/>
                    <a:pt x="421" y="488"/>
                    <a:pt x="421" y="371"/>
                  </a:cubicBezTo>
                  <a:lnTo>
                    <a:pt x="421" y="264"/>
                  </a:lnTo>
                  <a:lnTo>
                    <a:pt x="0" y="264"/>
                  </a:lnTo>
                  <a:lnTo>
                    <a:pt x="0" y="371"/>
                  </a:lnTo>
                  <a:close/>
                  <a:moveTo>
                    <a:pt x="183" y="0"/>
                  </a:moveTo>
                  <a:cubicBezTo>
                    <a:pt x="81" y="15"/>
                    <a:pt x="0" y="102"/>
                    <a:pt x="0" y="213"/>
                  </a:cubicBezTo>
                  <a:lnTo>
                    <a:pt x="183" y="213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 wrap="none"/>
            <a:lstStyle/>
            <a:p>
              <a:endParaRPr lang="en-US"/>
            </a:p>
          </p:txBody>
        </p:sp>
        <p:sp>
          <p:nvSpPr>
            <p:cNvPr id="21" name="PA-iSḷíḑè">
              <a:extLst>
                <a:ext uri="{FF2B5EF4-FFF2-40B4-BE49-F238E27FC236}">
                  <a16:creationId xmlns:a16="http://schemas.microsoft.com/office/drawing/2014/main" id="{A8C6A857-CB70-4B4D-A597-2238EA5809F7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 bwMode="auto">
            <a:xfrm>
              <a:off x="9849830" y="3429150"/>
              <a:ext cx="187165" cy="296343"/>
            </a:xfrm>
            <a:custGeom>
              <a:gdLst>
                <a:gd fmla="*/ 320 w 372" name="T0"/>
                <a:gd fmla="*/ 0 h 586" name="T1"/>
                <a:gd fmla="*/ 56 w 372" name="T2"/>
                <a:gd fmla="*/ 0 h 586" name="T3"/>
                <a:gd fmla="*/ 0 w 372" name="T4"/>
                <a:gd fmla="*/ 51 h 586" name="T5"/>
                <a:gd fmla="*/ 0 w 372" name="T6"/>
                <a:gd fmla="*/ 534 h 586" name="T7"/>
                <a:gd fmla="*/ 56 w 372" name="T8"/>
                <a:gd fmla="*/ 585 h 586" name="T9"/>
                <a:gd fmla="*/ 320 w 372" name="T10"/>
                <a:gd fmla="*/ 585 h 586" name="T11"/>
                <a:gd fmla="*/ 371 w 372" name="T12"/>
                <a:gd fmla="*/ 534 h 586" name="T13"/>
                <a:gd fmla="*/ 371 w 372" name="T14"/>
                <a:gd fmla="*/ 51 h 586" name="T15"/>
                <a:gd fmla="*/ 320 w 372" name="T16"/>
                <a:gd fmla="*/ 0 h 586" name="T17"/>
                <a:gd fmla="*/ 320 w 372" name="T18"/>
                <a:gd fmla="*/ 478 h 586" name="T19"/>
                <a:gd fmla="*/ 56 w 372" name="T20"/>
                <a:gd fmla="*/ 478 h 586" name="T21"/>
                <a:gd fmla="*/ 56 w 372" name="T22"/>
                <a:gd fmla="*/ 107 h 586" name="T23"/>
                <a:gd fmla="*/ 320 w 372" name="T24"/>
                <a:gd fmla="*/ 107 h 586" name="T25"/>
                <a:gd fmla="*/ 320 w 372" name="T26"/>
                <a:gd fmla="*/ 478 h 586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586" w="372">
                  <a:moveTo>
                    <a:pt x="320" y="0"/>
                  </a:moveTo>
                  <a:lnTo>
                    <a:pt x="56" y="0"/>
                  </a:lnTo>
                  <a:cubicBezTo>
                    <a:pt x="26" y="0"/>
                    <a:pt x="0" y="26"/>
                    <a:pt x="0" y="51"/>
                  </a:cubicBezTo>
                  <a:lnTo>
                    <a:pt x="0" y="534"/>
                  </a:lnTo>
                  <a:cubicBezTo>
                    <a:pt x="0" y="559"/>
                    <a:pt x="26" y="585"/>
                    <a:pt x="56" y="585"/>
                  </a:cubicBezTo>
                  <a:lnTo>
                    <a:pt x="320" y="585"/>
                  </a:lnTo>
                  <a:cubicBezTo>
                    <a:pt x="351" y="585"/>
                    <a:pt x="371" y="559"/>
                    <a:pt x="371" y="534"/>
                  </a:cubicBezTo>
                  <a:lnTo>
                    <a:pt x="371" y="51"/>
                  </a:lnTo>
                  <a:cubicBezTo>
                    <a:pt x="371" y="26"/>
                    <a:pt x="351" y="0"/>
                    <a:pt x="320" y="0"/>
                  </a:cubicBezTo>
                  <a:close/>
                  <a:moveTo>
                    <a:pt x="320" y="478"/>
                  </a:moveTo>
                  <a:lnTo>
                    <a:pt x="56" y="478"/>
                  </a:lnTo>
                  <a:lnTo>
                    <a:pt x="56" y="107"/>
                  </a:lnTo>
                  <a:lnTo>
                    <a:pt x="320" y="107"/>
                  </a:lnTo>
                  <a:lnTo>
                    <a:pt x="320" y="47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 wrap="none"/>
            <a:lstStyle/>
            <a:p>
              <a:endParaRPr lang="en-US"/>
            </a:p>
          </p:txBody>
        </p:sp>
        <p:grpSp>
          <p:nvGrpSpPr>
            <p:cNvPr id="22" name="ísḷîďê">
              <a:extLst>
                <a:ext uri="{FF2B5EF4-FFF2-40B4-BE49-F238E27FC236}">
                  <a16:creationId xmlns:a16="http://schemas.microsoft.com/office/drawing/2014/main" id="{32FC235E-FC74-44B8-8943-CEC248A0D746}"/>
                </a:ext>
              </a:extLst>
            </p:cNvPr>
            <p:cNvGrpSpPr/>
            <p:nvPr/>
          </p:nvGrpSpPr>
          <p:grpSpPr>
            <a:xfrm>
              <a:off x="7762144" y="3712609"/>
              <a:ext cx="238728" cy="243233"/>
              <a:chOff x="2176115" y="1985390"/>
              <a:chExt cx="238728" cy="243233"/>
            </a:xfrm>
            <a:solidFill>
              <a:schemeClr val="bg1"/>
            </a:solidFill>
          </p:grpSpPr>
          <p:sp>
            <p:nvSpPr>
              <p:cNvPr id="52" name="PA-íSliḍe">
                <a:extLst>
                  <a:ext uri="{FF2B5EF4-FFF2-40B4-BE49-F238E27FC236}">
                    <a16:creationId xmlns:a16="http://schemas.microsoft.com/office/drawing/2014/main" id="{45FBBE99-F1E2-42A6-94B8-A3CF4D2B3BF5}"/>
                  </a:ext>
                </a:extLst>
              </p:cNvPr>
              <p:cNvSpPr/>
              <p:nvPr>
                <p:custDataLst>
                  <p:tags r:id="rId25"/>
                </p:custDataLst>
              </p:nvPr>
            </p:nvSpPr>
            <p:spPr bwMode="auto">
              <a:xfrm>
                <a:off x="2221157" y="1985390"/>
                <a:ext cx="56304" cy="60810"/>
              </a:xfrm>
              <a:custGeom>
                <a:gdLst>
                  <a:gd fmla="*/ 55 w 112" name="T0"/>
                  <a:gd fmla="*/ 81 h 117" name="T1"/>
                  <a:gd fmla="*/ 111 w 112" name="T2"/>
                  <a:gd fmla="*/ 116 h 117" name="T3"/>
                  <a:gd fmla="*/ 81 w 112" name="T4"/>
                  <a:gd fmla="*/ 60 h 117" name="T5"/>
                  <a:gd fmla="*/ 111 w 112" name="T6"/>
                  <a:gd fmla="*/ 0 h 117" name="T7"/>
                  <a:gd fmla="*/ 55 w 112" name="T8"/>
                  <a:gd fmla="*/ 34 h 117" name="T9"/>
                  <a:gd fmla="*/ 0 w 112" name="T10"/>
                  <a:gd fmla="*/ 0 h 117" name="T11"/>
                  <a:gd fmla="*/ 34 w 112" name="T12"/>
                  <a:gd fmla="*/ 60 h 117" name="T13"/>
                  <a:gd fmla="*/ 0 w 112" name="T14"/>
                  <a:gd fmla="*/ 116 h 117" name="T15"/>
                  <a:gd fmla="*/ 55 w 112" name="T16"/>
                  <a:gd fmla="*/ 81 h 117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17" w="112">
                    <a:moveTo>
                      <a:pt x="55" y="81"/>
                    </a:moveTo>
                    <a:lnTo>
                      <a:pt x="111" y="116"/>
                    </a:lnTo>
                    <a:lnTo>
                      <a:pt x="81" y="60"/>
                    </a:lnTo>
                    <a:lnTo>
                      <a:pt x="111" y="0"/>
                    </a:lnTo>
                    <a:lnTo>
                      <a:pt x="55" y="34"/>
                    </a:lnTo>
                    <a:lnTo>
                      <a:pt x="0" y="0"/>
                    </a:lnTo>
                    <a:lnTo>
                      <a:pt x="34" y="60"/>
                    </a:lnTo>
                    <a:lnTo>
                      <a:pt x="0" y="116"/>
                    </a:lnTo>
                    <a:lnTo>
                      <a:pt x="55" y="81"/>
                    </a:ln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 wrap="none"/>
              <a:lstStyle/>
              <a:p>
                <a:endParaRPr lang="en-US"/>
              </a:p>
            </p:txBody>
          </p:sp>
          <p:sp>
            <p:nvSpPr>
              <p:cNvPr id="53" name="PA-îṣ1ïḓè">
                <a:extLst>
                  <a:ext uri="{FF2B5EF4-FFF2-40B4-BE49-F238E27FC236}">
                    <a16:creationId xmlns:a16="http://schemas.microsoft.com/office/drawing/2014/main" id="{7D7085A1-CC82-46AF-9D00-EAA9DF4F09BD}"/>
                  </a:ext>
                </a:extLst>
              </p:cNvPr>
              <p:cNvSpPr/>
              <p:nvPr>
                <p:custDataLst>
                  <p:tags r:id="rId26"/>
                </p:custDataLst>
              </p:nvPr>
            </p:nvSpPr>
            <p:spPr bwMode="auto">
              <a:xfrm>
                <a:off x="2358540" y="2122773"/>
                <a:ext cx="56303" cy="56303"/>
              </a:xfrm>
              <a:custGeom>
                <a:gdLst>
                  <a:gd fmla="*/ 55 w 112" name="T0"/>
                  <a:gd fmla="*/ 34 h 112" name="T1"/>
                  <a:gd fmla="*/ 0 w 112" name="T2"/>
                  <a:gd fmla="*/ 0 h 112" name="T3"/>
                  <a:gd fmla="*/ 30 w 112" name="T4"/>
                  <a:gd fmla="*/ 55 h 112" name="T5"/>
                  <a:gd fmla="*/ 0 w 112" name="T6"/>
                  <a:gd fmla="*/ 111 h 112" name="T7"/>
                  <a:gd fmla="*/ 55 w 112" name="T8"/>
                  <a:gd fmla="*/ 81 h 112" name="T9"/>
                  <a:gd fmla="*/ 111 w 112" name="T10"/>
                  <a:gd fmla="*/ 111 h 112" name="T11"/>
                  <a:gd fmla="*/ 81 w 112" name="T12"/>
                  <a:gd fmla="*/ 55 h 112" name="T13"/>
                  <a:gd fmla="*/ 111 w 112" name="T14"/>
                  <a:gd fmla="*/ 0 h 112" name="T15"/>
                  <a:gd fmla="*/ 55 w 112" name="T16"/>
                  <a:gd fmla="*/ 34 h 112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12" w="112">
                    <a:moveTo>
                      <a:pt x="55" y="34"/>
                    </a:moveTo>
                    <a:lnTo>
                      <a:pt x="0" y="0"/>
                    </a:lnTo>
                    <a:lnTo>
                      <a:pt x="30" y="55"/>
                    </a:lnTo>
                    <a:lnTo>
                      <a:pt x="0" y="111"/>
                    </a:lnTo>
                    <a:lnTo>
                      <a:pt x="55" y="81"/>
                    </a:lnTo>
                    <a:lnTo>
                      <a:pt x="111" y="111"/>
                    </a:lnTo>
                    <a:lnTo>
                      <a:pt x="81" y="55"/>
                    </a:lnTo>
                    <a:lnTo>
                      <a:pt x="111" y="0"/>
                    </a:lnTo>
                    <a:lnTo>
                      <a:pt x="55" y="34"/>
                    </a:ln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 wrap="none"/>
              <a:lstStyle/>
              <a:p>
                <a:endParaRPr lang="en-US"/>
              </a:p>
            </p:txBody>
          </p:sp>
          <p:sp>
            <p:nvSpPr>
              <p:cNvPr id="54" name="PA-išḻíḑé">
                <a:extLst>
                  <a:ext uri="{FF2B5EF4-FFF2-40B4-BE49-F238E27FC236}">
                    <a16:creationId xmlns:a16="http://schemas.microsoft.com/office/drawing/2014/main" id="{C82084E9-E4C5-43F8-A1AE-519EAC295C19}"/>
                  </a:ext>
                </a:extLst>
              </p:cNvPr>
              <p:cNvSpPr/>
              <p:nvPr>
                <p:custDataLst>
                  <p:tags r:id="rId27"/>
                </p:custDataLst>
              </p:nvPr>
            </p:nvSpPr>
            <p:spPr bwMode="auto">
              <a:xfrm>
                <a:off x="2358540" y="1985390"/>
                <a:ext cx="56303" cy="60810"/>
              </a:xfrm>
              <a:custGeom>
                <a:gdLst>
                  <a:gd fmla="*/ 111 w 112" name="T0"/>
                  <a:gd fmla="*/ 0 h 117" name="T1"/>
                  <a:gd fmla="*/ 55 w 112" name="T2"/>
                  <a:gd fmla="*/ 34 h 117" name="T3"/>
                  <a:gd fmla="*/ 0 w 112" name="T4"/>
                  <a:gd fmla="*/ 0 h 117" name="T5"/>
                  <a:gd fmla="*/ 30 w 112" name="T6"/>
                  <a:gd fmla="*/ 60 h 117" name="T7"/>
                  <a:gd fmla="*/ 0 w 112" name="T8"/>
                  <a:gd fmla="*/ 116 h 117" name="T9"/>
                  <a:gd fmla="*/ 55 w 112" name="T10"/>
                  <a:gd fmla="*/ 81 h 117" name="T11"/>
                  <a:gd fmla="*/ 111 w 112" name="T12"/>
                  <a:gd fmla="*/ 116 h 117" name="T13"/>
                  <a:gd fmla="*/ 81 w 112" name="T14"/>
                  <a:gd fmla="*/ 60 h 117" name="T15"/>
                  <a:gd fmla="*/ 111 w 112" name="T16"/>
                  <a:gd fmla="*/ 0 h 117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17" w="112">
                    <a:moveTo>
                      <a:pt x="111" y="0"/>
                    </a:moveTo>
                    <a:lnTo>
                      <a:pt x="55" y="34"/>
                    </a:lnTo>
                    <a:lnTo>
                      <a:pt x="0" y="0"/>
                    </a:lnTo>
                    <a:lnTo>
                      <a:pt x="30" y="60"/>
                    </a:lnTo>
                    <a:lnTo>
                      <a:pt x="0" y="116"/>
                    </a:lnTo>
                    <a:lnTo>
                      <a:pt x="55" y="81"/>
                    </a:lnTo>
                    <a:lnTo>
                      <a:pt x="111" y="116"/>
                    </a:lnTo>
                    <a:lnTo>
                      <a:pt x="81" y="60"/>
                    </a:lnTo>
                    <a:lnTo>
                      <a:pt x="111" y="0"/>
                    </a:ln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 wrap="none"/>
              <a:lstStyle/>
              <a:p>
                <a:endParaRPr lang="en-US"/>
              </a:p>
            </p:txBody>
          </p:sp>
          <p:sp>
            <p:nvSpPr>
              <p:cNvPr id="55" name="PA-i$lîḍê">
                <a:extLst>
                  <a:ext uri="{FF2B5EF4-FFF2-40B4-BE49-F238E27FC236}">
                    <a16:creationId xmlns:a16="http://schemas.microsoft.com/office/drawing/2014/main" id="{82326247-7485-46C3-8931-7BD9856B4138}"/>
                  </a:ext>
                </a:extLst>
              </p:cNvPr>
              <p:cNvSpPr/>
              <p:nvPr>
                <p:custDataLst>
                  <p:tags r:id="rId28"/>
                </p:custDataLst>
              </p:nvPr>
            </p:nvSpPr>
            <p:spPr bwMode="auto">
              <a:xfrm>
                <a:off x="2176115" y="2041694"/>
                <a:ext cx="186931" cy="186929"/>
              </a:xfrm>
              <a:custGeom>
                <a:gdLst>
                  <a:gd fmla="*/ 300 w 365" name="T0"/>
                  <a:gd fmla="*/ 9 h 365" name="T1"/>
                  <a:gd fmla="*/ 270 w 365" name="T2"/>
                  <a:gd fmla="*/ 9 h 365" name="T3"/>
                  <a:gd fmla="*/ 8 w 365" name="T4"/>
                  <a:gd fmla="*/ 270 h 365" name="T5"/>
                  <a:gd fmla="*/ 8 w 365" name="T6"/>
                  <a:gd fmla="*/ 304 h 365" name="T7"/>
                  <a:gd fmla="*/ 60 w 365" name="T8"/>
                  <a:gd fmla="*/ 356 h 365" name="T9"/>
                  <a:gd fmla="*/ 90 w 365" name="T10"/>
                  <a:gd fmla="*/ 356 h 365" name="T11"/>
                  <a:gd fmla="*/ 351 w 365" name="T12"/>
                  <a:gd fmla="*/ 95 h 365" name="T13"/>
                  <a:gd fmla="*/ 351 w 365" name="T14"/>
                  <a:gd fmla="*/ 60 h 365" name="T15"/>
                  <a:gd fmla="*/ 300 w 365" name="T16"/>
                  <a:gd fmla="*/ 9 h 365" name="T17"/>
                  <a:gd fmla="*/ 278 w 365" name="T18"/>
                  <a:gd fmla="*/ 133 h 365" name="T19"/>
                  <a:gd fmla="*/ 231 w 365" name="T20"/>
                  <a:gd fmla="*/ 86 h 365" name="T21"/>
                  <a:gd fmla="*/ 283 w 365" name="T22"/>
                  <a:gd fmla="*/ 30 h 365" name="T23"/>
                  <a:gd fmla="*/ 330 w 365" name="T24"/>
                  <a:gd fmla="*/ 77 h 365" name="T25"/>
                  <a:gd fmla="*/ 278 w 365" name="T26"/>
                  <a:gd fmla="*/ 133 h 365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365" w="365">
                    <a:moveTo>
                      <a:pt x="300" y="9"/>
                    </a:moveTo>
                    <a:cubicBezTo>
                      <a:pt x="291" y="0"/>
                      <a:pt x="278" y="0"/>
                      <a:pt x="270" y="9"/>
                    </a:cubicBezTo>
                    <a:lnTo>
                      <a:pt x="8" y="270"/>
                    </a:lnTo>
                    <a:cubicBezTo>
                      <a:pt x="0" y="279"/>
                      <a:pt x="0" y="296"/>
                      <a:pt x="8" y="304"/>
                    </a:cubicBezTo>
                    <a:lnTo>
                      <a:pt x="60" y="356"/>
                    </a:lnTo>
                    <a:cubicBezTo>
                      <a:pt x="68" y="364"/>
                      <a:pt x="81" y="364"/>
                      <a:pt x="90" y="356"/>
                    </a:cubicBezTo>
                    <a:lnTo>
                      <a:pt x="351" y="95"/>
                    </a:lnTo>
                    <a:cubicBezTo>
                      <a:pt x="364" y="82"/>
                      <a:pt x="364" y="69"/>
                      <a:pt x="351" y="60"/>
                    </a:cubicBezTo>
                    <a:lnTo>
                      <a:pt x="300" y="9"/>
                    </a:lnTo>
                    <a:close/>
                    <a:moveTo>
                      <a:pt x="278" y="133"/>
                    </a:moveTo>
                    <a:lnTo>
                      <a:pt x="231" y="86"/>
                    </a:lnTo>
                    <a:lnTo>
                      <a:pt x="283" y="30"/>
                    </a:lnTo>
                    <a:lnTo>
                      <a:pt x="330" y="77"/>
                    </a:lnTo>
                    <a:lnTo>
                      <a:pt x="278" y="133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 wrap="none"/>
              <a:lstStyle/>
              <a:p>
                <a:endParaRPr lang="en-US"/>
              </a:p>
            </p:txBody>
          </p:sp>
        </p:grpSp>
        <p:sp>
          <p:nvSpPr>
            <p:cNvPr id="23" name="PA-ïṥlïḍê">
              <a:extLst>
                <a:ext uri="{FF2B5EF4-FFF2-40B4-BE49-F238E27FC236}">
                  <a16:creationId xmlns:a16="http://schemas.microsoft.com/office/drawing/2014/main" id="{65118939-45B5-4A77-AB95-CE9560362323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 bwMode="auto">
            <a:xfrm>
              <a:off x="10233808" y="4519312"/>
              <a:ext cx="254494" cy="135130"/>
            </a:xfrm>
            <a:custGeom>
              <a:gdLst>
                <a:gd fmla="*/ 292 w 498" name="T0"/>
                <a:gd fmla="*/ 0 h 266" name="T1"/>
                <a:gd fmla="*/ 210 w 498" name="T2"/>
                <a:gd fmla="*/ 111 h 266" name="T3"/>
                <a:gd fmla="*/ 275 w 498" name="T4"/>
                <a:gd fmla="*/ 197 h 266" name="T5"/>
                <a:gd fmla="*/ 236 w 498" name="T6"/>
                <a:gd fmla="*/ 222 h 266" name="T7"/>
                <a:gd fmla="*/ 137 w 498" name="T8"/>
                <a:gd fmla="*/ 90 h 266" name="T9"/>
                <a:gd fmla="*/ 0 w 498" name="T10"/>
                <a:gd fmla="*/ 265 h 266" name="T11"/>
                <a:gd fmla="*/ 497 w 498" name="T12"/>
                <a:gd fmla="*/ 265 h 266" name="T13"/>
                <a:gd fmla="*/ 292 w 498" name="T14"/>
                <a:gd fmla="*/ 0 h 266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66" w="498">
                  <a:moveTo>
                    <a:pt x="292" y="0"/>
                  </a:moveTo>
                  <a:lnTo>
                    <a:pt x="210" y="111"/>
                  </a:lnTo>
                  <a:lnTo>
                    <a:pt x="275" y="197"/>
                  </a:lnTo>
                  <a:lnTo>
                    <a:pt x="236" y="222"/>
                  </a:lnTo>
                  <a:cubicBezTo>
                    <a:pt x="202" y="171"/>
                    <a:pt x="137" y="90"/>
                    <a:pt x="137" y="90"/>
                  </a:cubicBezTo>
                  <a:lnTo>
                    <a:pt x="0" y="265"/>
                  </a:lnTo>
                  <a:lnTo>
                    <a:pt x="497" y="265"/>
                  </a:lnTo>
                  <a:lnTo>
                    <a:pt x="292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 wrap="none"/>
            <a:lstStyle/>
            <a:p>
              <a:endParaRPr lang="en-US"/>
            </a:p>
          </p:txBody>
        </p:sp>
        <p:sp>
          <p:nvSpPr>
            <p:cNvPr id="31" name="PA-î$ľîḍè">
              <a:extLst>
                <a:ext uri="{FF2B5EF4-FFF2-40B4-BE49-F238E27FC236}">
                  <a16:creationId xmlns:a16="http://schemas.microsoft.com/office/drawing/2014/main" id="{D6850162-9EA7-4CAF-B894-7661F1442F91}"/>
                </a:ext>
              </a:extLst>
            </p:cNvPr>
            <p:cNvSpPr txBox="1"/>
            <p:nvPr>
              <p:custDataLst>
                <p:tags r:id="rId30"/>
              </p:custDataLst>
            </p:nvPr>
          </p:nvSpPr>
          <p:spPr bwMode="auto">
            <a:xfrm>
              <a:off x="1797867" y="3511743"/>
              <a:ext cx="4093264" cy="772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 anchorCtr="0" bIns="46800" lIns="90000" rIns="90000" tIns="46800" wrap="square">
              <a:noAutofit/>
            </a:bodyPr>
            <a:lstStyle>
              <a:defPPr>
                <a:defRPr lang="zh-CN"/>
              </a:defPPr>
              <a:lvl1pPr algn="l" defTabSz="914377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377" eaLnBrk="1" hangingPunct="1" latinLnBrk="0" marL="457189" rtl="0">
                <a:defRPr kern="1200" sz="1800">
                  <a:solidFill>
                    <a:schemeClr val="tx1"/>
                  </a:solidFill>
                </a:defRPr>
              </a:lvl2pPr>
              <a:lvl3pPr algn="l" defTabSz="914377" eaLnBrk="1" hangingPunct="1" latinLnBrk="0" marL="914377" rtl="0">
                <a:defRPr kern="1200" sz="1800">
                  <a:solidFill>
                    <a:schemeClr val="tx1"/>
                  </a:solidFill>
                </a:defRPr>
              </a:lvl3pPr>
              <a:lvl4pPr algn="l" defTabSz="914377" eaLnBrk="1" hangingPunct="1" latinLnBrk="0" marL="1371566" rtl="0">
                <a:defRPr kern="1200" sz="1800">
                  <a:solidFill>
                    <a:schemeClr val="tx1"/>
                  </a:solidFill>
                </a:defRPr>
              </a:lvl4pPr>
              <a:lvl5pPr algn="l" defTabSz="914377" eaLnBrk="1" hangingPunct="1" latinLnBrk="0" marL="1828754" rtl="0">
                <a:defRPr kern="1200" sz="1800">
                  <a:solidFill>
                    <a:schemeClr val="tx1"/>
                  </a:solidFill>
                </a:defRPr>
              </a:lvl5pPr>
              <a:lvl6pPr algn="l" defTabSz="914377" eaLnBrk="1" hangingPunct="1" latinLnBrk="0" marL="2285943" rtl="0">
                <a:defRPr kern="1200" sz="1800">
                  <a:solidFill>
                    <a:schemeClr val="tx1"/>
                  </a:solidFill>
                </a:defRPr>
              </a:lvl6pPr>
              <a:lvl7pPr algn="l" defTabSz="914377" eaLnBrk="1" hangingPunct="1" latinLnBrk="0" marL="2743131" rtl="0">
                <a:defRPr kern="1200" sz="1800">
                  <a:solidFill>
                    <a:schemeClr val="tx1"/>
                  </a:solidFill>
                </a:defRPr>
              </a:lvl7pPr>
              <a:lvl8pPr algn="l" defTabSz="914377" eaLnBrk="1" hangingPunct="1" latinLnBrk="0" marL="3200320" rtl="0">
                <a:defRPr kern="1200" sz="1800">
                  <a:solidFill>
                    <a:schemeClr val="tx1"/>
                  </a:solidFill>
                </a:defRPr>
              </a:lvl8pPr>
              <a:lvl9pPr algn="l" defTabSz="914377" eaLnBrk="1" hangingPunct="1" latinLnBrk="0" marL="3657509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altLang="en-US" b="1" lang="zh-CN" sz="1800"/>
                <a:t>由此对应衍生为各个管理分支，而这些分支又可统称为企业资源管理（ERP)</a:t>
              </a:r>
            </a:p>
          </p:txBody>
        </p:sp>
        <p:sp>
          <p:nvSpPr>
            <p:cNvPr id="32" name="PA-ïṧḻîďé">
              <a:extLst>
                <a:ext uri="{FF2B5EF4-FFF2-40B4-BE49-F238E27FC236}">
                  <a16:creationId xmlns:a16="http://schemas.microsoft.com/office/drawing/2014/main" id="{96A8ECF5-C7CB-4E07-ACDF-9CCB4DA1AC97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 bwMode="auto">
            <a:xfrm>
              <a:off x="668200" y="3448820"/>
              <a:ext cx="1024443" cy="1026520"/>
            </a:xfrm>
            <a:prstGeom prst="ellipse">
              <a:avLst/>
            </a:prstGeom>
            <a:solidFill>
              <a:schemeClr val="tx2"/>
            </a:solidFill>
            <a:ln w="57150">
              <a:noFill/>
              <a:rou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</a:defRPr>
              </a:lvl1pPr>
              <a:lvl2pPr eaLnBrk="0" hangingPunct="0" indent="-285750" marL="74295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</a:defRPr>
              </a:lvl2pPr>
              <a:lvl3pPr eaLnBrk="0" hangingPunct="0" indent="-228600" marL="1143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</a:defRPr>
              </a:lvl3pPr>
              <a:lvl4pPr eaLnBrk="0" hangingPunct="0" indent="-228600" marL="1600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</a:defRPr>
              </a:lvl4pPr>
              <a:lvl5pPr eaLnBrk="0" hangingPunct="0" indent="-228600" marL="20574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altLang="en-US" lang="zh-CN" sz="1700">
                <a:solidFill>
                  <a:schemeClr val="tx1"/>
                </a:solidFill>
              </a:endParaRPr>
            </a:p>
          </p:txBody>
        </p:sp>
        <p:sp>
          <p:nvSpPr>
            <p:cNvPr id="33" name="PA-íšļîḑé">
              <a:extLst>
                <a:ext uri="{FF2B5EF4-FFF2-40B4-BE49-F238E27FC236}">
                  <a16:creationId xmlns:a16="http://schemas.microsoft.com/office/drawing/2014/main" id="{8CF5946C-2713-4FCA-B7AC-9EA22CFA62F7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 bwMode="auto">
            <a:xfrm>
              <a:off x="875579" y="3662842"/>
              <a:ext cx="609685" cy="598476"/>
            </a:xfrm>
            <a:custGeom>
              <a:gdLst>
                <a:gd fmla="*/ 170608 w 607804" name="connsiteX0"/>
                <a:gd fmla="*/ 262009 h 596630" name="connsiteY0"/>
                <a:gd fmla="*/ 260792 w 607804" name="connsiteX1"/>
                <a:gd fmla="*/ 427304 h 596630" name="connsiteY1"/>
                <a:gd fmla="*/ 303865 w 607804" name="connsiteX2"/>
                <a:gd fmla="*/ 451493 h 596630" name="connsiteY2"/>
                <a:gd fmla="*/ 346938 w 607804" name="connsiteX3"/>
                <a:gd fmla="*/ 427304 h 596630" name="connsiteY3"/>
                <a:gd fmla="*/ 408855 w 607804" name="connsiteX4"/>
                <a:gd fmla="*/ 319795 h 596630" name="connsiteY4"/>
                <a:gd fmla="*/ 519229 w 607804" name="connsiteX5"/>
                <a:gd fmla="*/ 298293 h 596630" name="connsiteY5"/>
                <a:gd fmla="*/ 552880 w 607804" name="connsiteX6"/>
                <a:gd fmla="*/ 319795 h 596630" name="connsiteY6"/>
                <a:gd fmla="*/ 606721 w 607804" name="connsiteX7"/>
                <a:gd fmla="*/ 538844 h 596630" name="connsiteY7"/>
                <a:gd fmla="*/ 602683 w 607804" name="connsiteX8"/>
                <a:gd fmla="*/ 563034 h 596630" name="connsiteY8"/>
                <a:gd fmla="*/ 582493 w 607804" name="connsiteX9"/>
                <a:gd fmla="*/ 575128 h 596630" name="connsiteY9"/>
                <a:gd fmla="*/ 414239 w 607804" name="connsiteX10"/>
                <a:gd fmla="*/ 596630 h 596630" name="connsiteY10"/>
                <a:gd fmla="*/ 400779 w 607804" name="connsiteX11"/>
                <a:gd fmla="*/ 595286 h 596630" name="connsiteY11"/>
                <a:gd fmla="*/ 205605 w 607804" name="connsiteX12"/>
                <a:gd fmla="*/ 532125 h 596630" name="connsiteY12"/>
                <a:gd fmla="*/ 189453 w 607804" name="connsiteX13"/>
                <a:gd fmla="*/ 532125 h 596630" name="connsiteY13"/>
                <a:gd fmla="*/ 37352 w 607804" name="connsiteX14"/>
                <a:gd fmla="*/ 572441 h 596630" name="connsiteY14"/>
                <a:gd fmla="*/ 9085 w 607804" name="connsiteX15"/>
                <a:gd fmla="*/ 565721 h 596630" name="connsiteY15"/>
                <a:gd fmla="*/ 1009 w 607804" name="connsiteX16"/>
                <a:gd fmla="*/ 537500 h 596630" name="connsiteY16"/>
                <a:gd fmla="*/ 54850 w 607804" name="connsiteX17"/>
                <a:gd fmla="*/ 321139 h 596630" name="connsiteY17"/>
                <a:gd fmla="*/ 72348 w 607804" name="connsiteX18"/>
                <a:gd fmla="*/ 300981 h 596630" name="connsiteY18"/>
                <a:gd fmla="*/ 302554 w 607804" name="connsiteX19"/>
                <a:gd fmla="*/ 68530 h 596630" name="connsiteY19"/>
                <a:gd fmla="*/ 237945 w 607804" name="connsiteX20"/>
                <a:gd fmla="*/ 133029 h 596630" name="connsiteY20"/>
                <a:gd fmla="*/ 302554 w 607804" name="connsiteX21"/>
                <a:gd fmla="*/ 197528 h 596630" name="connsiteY21"/>
                <a:gd fmla="*/ 367164 w 607804" name="connsiteX22"/>
                <a:gd fmla="*/ 133029 h 596630" name="connsiteY22"/>
                <a:gd fmla="*/ 302554 w 607804" name="connsiteX23"/>
                <a:gd fmla="*/ 68530 h 596630" name="connsiteY23"/>
                <a:gd fmla="*/ 303901 w 607804" name="connsiteX24"/>
                <a:gd fmla="*/ 0 h 596630" name="connsiteY24"/>
                <a:gd fmla="*/ 438504 w 607804" name="connsiteX25"/>
                <a:gd fmla="*/ 134373 h 596630" name="connsiteY25"/>
                <a:gd fmla="*/ 313323 w 607804" name="connsiteX26"/>
                <a:gd fmla="*/ 407150 h 596630" name="connsiteY26"/>
                <a:gd fmla="*/ 303901 w 607804" name="connsiteX27"/>
                <a:gd fmla="*/ 412525 h 596630" name="connsiteY27"/>
                <a:gd fmla="*/ 294478 w 607804" name="connsiteX28"/>
                <a:gd fmla="*/ 407150 h 596630" name="connsiteY28"/>
                <a:gd fmla="*/ 169297 w 607804" name="connsiteX29"/>
                <a:gd fmla="*/ 134373 h 596630" name="connsiteY29"/>
                <a:gd fmla="*/ 303901 w 607804" name="connsiteX30"/>
                <a:gd fmla="*/ 0 h 596630" name="connsiteY3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b="b" l="l" r="r" t="t"/>
              <a:pathLst>
                <a:path h="596630" w="607804">
                  <a:moveTo>
                    <a:pt x="170608" y="262009"/>
                  </a:moveTo>
                  <a:cubicBezTo>
                    <a:pt x="196183" y="317107"/>
                    <a:pt x="229834" y="376237"/>
                    <a:pt x="260792" y="427304"/>
                  </a:cubicBezTo>
                  <a:cubicBezTo>
                    <a:pt x="270214" y="442086"/>
                    <a:pt x="286367" y="451493"/>
                    <a:pt x="303865" y="451493"/>
                  </a:cubicBezTo>
                  <a:cubicBezTo>
                    <a:pt x="321363" y="451493"/>
                    <a:pt x="337516" y="442086"/>
                    <a:pt x="346938" y="427304"/>
                  </a:cubicBezTo>
                  <a:cubicBezTo>
                    <a:pt x="367128" y="393707"/>
                    <a:pt x="388665" y="357423"/>
                    <a:pt x="408855" y="319795"/>
                  </a:cubicBezTo>
                  <a:cubicBezTo>
                    <a:pt x="411547" y="319795"/>
                    <a:pt x="519229" y="298293"/>
                    <a:pt x="519229" y="298293"/>
                  </a:cubicBezTo>
                  <a:cubicBezTo>
                    <a:pt x="534036" y="295605"/>
                    <a:pt x="548842" y="305013"/>
                    <a:pt x="552880" y="319795"/>
                  </a:cubicBezTo>
                  <a:lnTo>
                    <a:pt x="606721" y="538844"/>
                  </a:lnTo>
                  <a:cubicBezTo>
                    <a:pt x="609413" y="546907"/>
                    <a:pt x="606721" y="556314"/>
                    <a:pt x="602683" y="563034"/>
                  </a:cubicBezTo>
                  <a:cubicBezTo>
                    <a:pt x="598645" y="569753"/>
                    <a:pt x="590569" y="573784"/>
                    <a:pt x="582493" y="575128"/>
                  </a:cubicBezTo>
                  <a:lnTo>
                    <a:pt x="414239" y="596630"/>
                  </a:lnTo>
                  <a:cubicBezTo>
                    <a:pt x="408855" y="596630"/>
                    <a:pt x="404817" y="596630"/>
                    <a:pt x="400779" y="595286"/>
                  </a:cubicBezTo>
                  <a:lnTo>
                    <a:pt x="205605" y="532125"/>
                  </a:lnTo>
                  <a:cubicBezTo>
                    <a:pt x="200221" y="530781"/>
                    <a:pt x="194837" y="530781"/>
                    <a:pt x="189453" y="532125"/>
                  </a:cubicBezTo>
                  <a:lnTo>
                    <a:pt x="37352" y="572441"/>
                  </a:lnTo>
                  <a:cubicBezTo>
                    <a:pt x="26584" y="575128"/>
                    <a:pt x="15815" y="572441"/>
                    <a:pt x="9085" y="565721"/>
                  </a:cubicBezTo>
                  <a:cubicBezTo>
                    <a:pt x="1009" y="557658"/>
                    <a:pt x="-1683" y="546907"/>
                    <a:pt x="1009" y="537500"/>
                  </a:cubicBezTo>
                  <a:lnTo>
                    <a:pt x="54850" y="321139"/>
                  </a:lnTo>
                  <a:cubicBezTo>
                    <a:pt x="57542" y="311732"/>
                    <a:pt x="64272" y="305013"/>
                    <a:pt x="72348" y="300981"/>
                  </a:cubicBezTo>
                  <a:close/>
                  <a:moveTo>
                    <a:pt x="302554" y="68530"/>
                  </a:moveTo>
                  <a:cubicBezTo>
                    <a:pt x="266212" y="68530"/>
                    <a:pt x="237945" y="98092"/>
                    <a:pt x="237945" y="133029"/>
                  </a:cubicBezTo>
                  <a:cubicBezTo>
                    <a:pt x="237945" y="169310"/>
                    <a:pt x="266212" y="197528"/>
                    <a:pt x="302554" y="197528"/>
                  </a:cubicBezTo>
                  <a:cubicBezTo>
                    <a:pt x="338897" y="197528"/>
                    <a:pt x="367164" y="167966"/>
                    <a:pt x="367164" y="133029"/>
                  </a:cubicBezTo>
                  <a:cubicBezTo>
                    <a:pt x="367164" y="96749"/>
                    <a:pt x="337551" y="68530"/>
                    <a:pt x="302554" y="68530"/>
                  </a:cubicBezTo>
                  <a:close/>
                  <a:moveTo>
                    <a:pt x="303901" y="0"/>
                  </a:moveTo>
                  <a:cubicBezTo>
                    <a:pt x="377932" y="0"/>
                    <a:pt x="438504" y="60468"/>
                    <a:pt x="438504" y="134373"/>
                  </a:cubicBezTo>
                  <a:cubicBezTo>
                    <a:pt x="438504" y="196185"/>
                    <a:pt x="344282" y="357432"/>
                    <a:pt x="313323" y="407150"/>
                  </a:cubicBezTo>
                  <a:cubicBezTo>
                    <a:pt x="310631" y="409838"/>
                    <a:pt x="307939" y="412525"/>
                    <a:pt x="303901" y="412525"/>
                  </a:cubicBezTo>
                  <a:cubicBezTo>
                    <a:pt x="301208" y="412525"/>
                    <a:pt x="297170" y="409838"/>
                    <a:pt x="294478" y="407150"/>
                  </a:cubicBezTo>
                  <a:cubicBezTo>
                    <a:pt x="263519" y="357432"/>
                    <a:pt x="169297" y="196185"/>
                    <a:pt x="169297" y="134373"/>
                  </a:cubicBezTo>
                  <a:cubicBezTo>
                    <a:pt x="169297" y="60468"/>
                    <a:pt x="229869" y="0"/>
                    <a:pt x="30390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grpSp>
          <p:nvGrpSpPr>
            <p:cNvPr id="77" name="组合 76">
              <a:extLst>
                <a:ext uri="{FF2B5EF4-FFF2-40B4-BE49-F238E27FC236}">
                  <a16:creationId xmlns:a16="http://schemas.microsoft.com/office/drawing/2014/main" id="{90C93AB7-F543-4DFC-995A-BBEF0AA6C364}"/>
                </a:ext>
              </a:extLst>
            </p:cNvPr>
            <p:cNvGrpSpPr/>
            <p:nvPr/>
          </p:nvGrpSpPr>
          <p:grpSpPr>
            <a:xfrm>
              <a:off x="699347" y="4904053"/>
              <a:ext cx="1765621" cy="369332"/>
              <a:chOff x="699347" y="4904053"/>
              <a:chExt cx="1765621" cy="369332"/>
            </a:xfrm>
          </p:grpSpPr>
          <p:grpSp>
            <p:nvGrpSpPr>
              <p:cNvPr id="24" name="ïṣlíḓê">
                <a:extLst>
                  <a:ext uri="{FF2B5EF4-FFF2-40B4-BE49-F238E27FC236}">
                    <a16:creationId xmlns:a16="http://schemas.microsoft.com/office/drawing/2014/main" id="{556AE02C-9A12-49DD-99C0-48B518FCA056}"/>
                  </a:ext>
                </a:extLst>
              </p:cNvPr>
              <p:cNvGrpSpPr/>
              <p:nvPr/>
            </p:nvGrpSpPr>
            <p:grpSpPr>
              <a:xfrm>
                <a:off x="714120" y="4904053"/>
                <a:ext cx="1736075" cy="369332"/>
                <a:chOff x="669925" y="3955842"/>
                <a:chExt cx="1736075" cy="883052"/>
              </a:xfrm>
            </p:grpSpPr>
            <p:cxnSp>
              <p:nvCxnSpPr>
                <p:cNvPr id="50" name="PA-直接连接符 49">
                  <a:extLst>
                    <a:ext uri="{FF2B5EF4-FFF2-40B4-BE49-F238E27FC236}">
                      <a16:creationId xmlns:a16="http://schemas.microsoft.com/office/drawing/2014/main" id="{35D3EC33-3028-4101-B3D1-7A76F5754176}"/>
                    </a:ext>
                  </a:extLst>
                </p:cNvPr>
                <p:cNvCxnSpPr/>
                <p:nvPr>
                  <p:custDataLst>
                    <p:tags r:id="rId33"/>
                  </p:custDataLst>
                </p:nvPr>
              </p:nvCxnSpPr>
              <p:spPr>
                <a:xfrm>
                  <a:off x="669925" y="4838894"/>
                  <a:ext cx="1736075" cy="0"/>
                </a:xfrm>
                <a:prstGeom prst="line">
                  <a:avLst/>
                </a:prstGeom>
                <a:ln cap="rnd" w="22225">
                  <a:solidFill>
                    <a:schemeClr val="accent1"/>
                  </a:solidFill>
                  <a:round/>
                  <a:headEnd type="none"/>
                  <a:tailEnd len="med" type="none" w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PA-直接连接符 50">
                  <a:extLst>
                    <a:ext uri="{FF2B5EF4-FFF2-40B4-BE49-F238E27FC236}">
                      <a16:creationId xmlns:a16="http://schemas.microsoft.com/office/drawing/2014/main" id="{3A1EAA3A-52AB-4339-8A05-C479F39F0AC2}"/>
                    </a:ext>
                  </a:extLst>
                </p:cNvPr>
                <p:cNvCxnSpPr/>
                <p:nvPr>
                  <p:custDataLst>
                    <p:tags r:id="rId34"/>
                  </p:custDataLst>
                </p:nvPr>
              </p:nvCxnSpPr>
              <p:spPr>
                <a:xfrm>
                  <a:off x="669925" y="3955842"/>
                  <a:ext cx="1736075" cy="0"/>
                </a:xfrm>
                <a:prstGeom prst="line">
                  <a:avLst/>
                </a:prstGeom>
                <a:ln cap="rnd" w="22225">
                  <a:solidFill>
                    <a:schemeClr val="bg1">
                      <a:lumMod val="75000"/>
                    </a:schemeClr>
                  </a:solidFill>
                  <a:round/>
                  <a:headEnd type="none"/>
                  <a:tailEnd len="med" type="none" w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0" name="PA-文本框 69">
                <a:extLst>
                  <a:ext uri="{FF2B5EF4-FFF2-40B4-BE49-F238E27FC236}">
                    <a16:creationId xmlns:a16="http://schemas.microsoft.com/office/drawing/2014/main" id="{D8B11282-BA50-4594-A355-D2074EAB74B4}"/>
                  </a:ext>
                </a:extLst>
              </p:cNvPr>
              <p:cNvSpPr txBox="1"/>
              <p:nvPr>
                <p:custDataLst>
                  <p:tags r:id="rId35"/>
                </p:custDataLst>
              </p:nvPr>
            </p:nvSpPr>
            <p:spPr>
              <a:xfrm>
                <a:off x="699347" y="4904053"/>
                <a:ext cx="1765621" cy="3657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altLang="en-US" lang="zh-CN">
                    <a:cs typeface="+mn-ea"/>
                    <a:sym typeface="+mn-lt"/>
                  </a:rPr>
                  <a:t>人力资源管理</a:t>
                </a:r>
              </a:p>
            </p:txBody>
          </p:sp>
        </p:grpSp>
        <p:grpSp>
          <p:nvGrpSpPr>
            <p:cNvPr id="78" name="组合 77">
              <a:extLst>
                <a:ext uri="{FF2B5EF4-FFF2-40B4-BE49-F238E27FC236}">
                  <a16:creationId xmlns:a16="http://schemas.microsoft.com/office/drawing/2014/main" id="{AC8BA490-A38F-4AE0-B74D-1BDB3604F573}"/>
                </a:ext>
              </a:extLst>
            </p:cNvPr>
            <p:cNvGrpSpPr/>
            <p:nvPr/>
          </p:nvGrpSpPr>
          <p:grpSpPr>
            <a:xfrm>
              <a:off x="3000108" y="4904053"/>
              <a:ext cx="1765621" cy="369332"/>
              <a:chOff x="699347" y="4904053"/>
              <a:chExt cx="1765621" cy="369332"/>
            </a:xfrm>
          </p:grpSpPr>
          <p:grpSp>
            <p:nvGrpSpPr>
              <p:cNvPr id="79" name="ïṣlíḓê">
                <a:extLst>
                  <a:ext uri="{FF2B5EF4-FFF2-40B4-BE49-F238E27FC236}">
                    <a16:creationId xmlns:a16="http://schemas.microsoft.com/office/drawing/2014/main" id="{449C4449-CE65-4570-817C-05049A717236}"/>
                  </a:ext>
                </a:extLst>
              </p:cNvPr>
              <p:cNvGrpSpPr/>
              <p:nvPr/>
            </p:nvGrpSpPr>
            <p:grpSpPr>
              <a:xfrm>
                <a:off x="714120" y="4904053"/>
                <a:ext cx="1736075" cy="369332"/>
                <a:chOff x="669925" y="3955842"/>
                <a:chExt cx="1736075" cy="883052"/>
              </a:xfrm>
            </p:grpSpPr>
            <p:cxnSp>
              <p:nvCxnSpPr>
                <p:cNvPr id="81" name="PA-直接连接符 80">
                  <a:extLst>
                    <a:ext uri="{FF2B5EF4-FFF2-40B4-BE49-F238E27FC236}">
                      <a16:creationId xmlns:a16="http://schemas.microsoft.com/office/drawing/2014/main" id="{F8C9879B-D9F8-495F-9D04-69F24F7B2EFE}"/>
                    </a:ext>
                  </a:extLst>
                </p:cNvPr>
                <p:cNvCxnSpPr/>
                <p:nvPr>
                  <p:custDataLst>
                    <p:tags r:id="rId36"/>
                  </p:custDataLst>
                </p:nvPr>
              </p:nvCxnSpPr>
              <p:spPr>
                <a:xfrm>
                  <a:off x="669925" y="4838894"/>
                  <a:ext cx="1736075" cy="0"/>
                </a:xfrm>
                <a:prstGeom prst="line">
                  <a:avLst/>
                </a:prstGeom>
                <a:ln cap="rnd" w="22225">
                  <a:solidFill>
                    <a:schemeClr val="accent1"/>
                  </a:solidFill>
                  <a:round/>
                  <a:headEnd type="none"/>
                  <a:tailEnd len="med" type="none" w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PA-直接连接符 81">
                  <a:extLst>
                    <a:ext uri="{FF2B5EF4-FFF2-40B4-BE49-F238E27FC236}">
                      <a16:creationId xmlns:a16="http://schemas.microsoft.com/office/drawing/2014/main" id="{F2F60903-6FC0-4F71-9885-68153EF1985A}"/>
                    </a:ext>
                  </a:extLst>
                </p:cNvPr>
                <p:cNvCxnSpPr/>
                <p:nvPr>
                  <p:custDataLst>
                    <p:tags r:id="rId37"/>
                  </p:custDataLst>
                </p:nvPr>
              </p:nvCxnSpPr>
              <p:spPr>
                <a:xfrm>
                  <a:off x="669925" y="3955842"/>
                  <a:ext cx="1736075" cy="0"/>
                </a:xfrm>
                <a:prstGeom prst="line">
                  <a:avLst/>
                </a:prstGeom>
                <a:ln cap="rnd" w="22225">
                  <a:solidFill>
                    <a:schemeClr val="bg1">
                      <a:lumMod val="75000"/>
                    </a:schemeClr>
                  </a:solidFill>
                  <a:round/>
                  <a:headEnd type="none"/>
                  <a:tailEnd len="med" type="none" w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0" name="PA-文本框 79">
                <a:extLst>
                  <a:ext uri="{FF2B5EF4-FFF2-40B4-BE49-F238E27FC236}">
                    <a16:creationId xmlns:a16="http://schemas.microsoft.com/office/drawing/2014/main" id="{559AC82E-2288-4F9C-A981-E9B0C91C144E}"/>
                  </a:ext>
                </a:extLst>
              </p:cNvPr>
              <p:cNvSpPr txBox="1"/>
              <p:nvPr>
                <p:custDataLst>
                  <p:tags r:id="rId38"/>
                </p:custDataLst>
              </p:nvPr>
            </p:nvSpPr>
            <p:spPr>
              <a:xfrm>
                <a:off x="699347" y="4904053"/>
                <a:ext cx="1765621" cy="3657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altLang="en-US" lang="zh-CN">
                    <a:cs typeface="+mn-ea"/>
                    <a:sym typeface="+mn-lt"/>
                  </a:rPr>
                  <a:t>行政管理</a:t>
                </a:r>
              </a:p>
            </p:txBody>
          </p:sp>
        </p:grpSp>
        <p:grpSp>
          <p:nvGrpSpPr>
            <p:cNvPr id="83" name="组合 82">
              <a:extLst>
                <a:ext uri="{FF2B5EF4-FFF2-40B4-BE49-F238E27FC236}">
                  <a16:creationId xmlns:a16="http://schemas.microsoft.com/office/drawing/2014/main" id="{D46DA976-DD67-4329-AE9D-1577E3A1CA2B}"/>
                </a:ext>
              </a:extLst>
            </p:cNvPr>
            <p:cNvGrpSpPr/>
            <p:nvPr/>
          </p:nvGrpSpPr>
          <p:grpSpPr>
            <a:xfrm>
              <a:off x="5300869" y="4904053"/>
              <a:ext cx="1765621" cy="369332"/>
              <a:chOff x="699347" y="4904053"/>
              <a:chExt cx="1765621" cy="369332"/>
            </a:xfrm>
          </p:grpSpPr>
          <p:grpSp>
            <p:nvGrpSpPr>
              <p:cNvPr id="84" name="ïṣlíḓê">
                <a:extLst>
                  <a:ext uri="{FF2B5EF4-FFF2-40B4-BE49-F238E27FC236}">
                    <a16:creationId xmlns:a16="http://schemas.microsoft.com/office/drawing/2014/main" id="{94650D75-163C-4B74-BBAF-569230CE3310}"/>
                  </a:ext>
                </a:extLst>
              </p:cNvPr>
              <p:cNvGrpSpPr/>
              <p:nvPr/>
            </p:nvGrpSpPr>
            <p:grpSpPr>
              <a:xfrm>
                <a:off x="714120" y="4904053"/>
                <a:ext cx="1736075" cy="369332"/>
                <a:chOff x="669925" y="3955842"/>
                <a:chExt cx="1736075" cy="883052"/>
              </a:xfrm>
            </p:grpSpPr>
            <p:cxnSp>
              <p:nvCxnSpPr>
                <p:cNvPr id="86" name="PA-直接连接符 85">
                  <a:extLst>
                    <a:ext uri="{FF2B5EF4-FFF2-40B4-BE49-F238E27FC236}">
                      <a16:creationId xmlns:a16="http://schemas.microsoft.com/office/drawing/2014/main" id="{46486202-3A29-4C7A-BB0A-45A67025225A}"/>
                    </a:ext>
                  </a:extLst>
                </p:cNvPr>
                <p:cNvCxnSpPr/>
                <p:nvPr>
                  <p:custDataLst>
                    <p:tags r:id="rId39"/>
                  </p:custDataLst>
                </p:nvPr>
              </p:nvCxnSpPr>
              <p:spPr>
                <a:xfrm>
                  <a:off x="669925" y="4838894"/>
                  <a:ext cx="1736075" cy="0"/>
                </a:xfrm>
                <a:prstGeom prst="line">
                  <a:avLst/>
                </a:prstGeom>
                <a:ln cap="rnd" w="22225">
                  <a:solidFill>
                    <a:schemeClr val="accent1"/>
                  </a:solidFill>
                  <a:round/>
                  <a:headEnd type="none"/>
                  <a:tailEnd len="med" type="none" w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PA-直接连接符 86">
                  <a:extLst>
                    <a:ext uri="{FF2B5EF4-FFF2-40B4-BE49-F238E27FC236}">
                      <a16:creationId xmlns:a16="http://schemas.microsoft.com/office/drawing/2014/main" id="{3CBAE552-4006-4F4D-BAE7-1301D670E233}"/>
                    </a:ext>
                  </a:extLst>
                </p:cNvPr>
                <p:cNvCxnSpPr/>
                <p:nvPr>
                  <p:custDataLst>
                    <p:tags r:id="rId40"/>
                  </p:custDataLst>
                </p:nvPr>
              </p:nvCxnSpPr>
              <p:spPr>
                <a:xfrm>
                  <a:off x="669925" y="3955842"/>
                  <a:ext cx="1736075" cy="0"/>
                </a:xfrm>
                <a:prstGeom prst="line">
                  <a:avLst/>
                </a:prstGeom>
                <a:ln cap="rnd" w="22225">
                  <a:solidFill>
                    <a:schemeClr val="bg1">
                      <a:lumMod val="75000"/>
                    </a:schemeClr>
                  </a:solidFill>
                  <a:round/>
                  <a:headEnd type="none"/>
                  <a:tailEnd len="med" type="none" w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5" name="PA-文本框 84">
                <a:extLst>
                  <a:ext uri="{FF2B5EF4-FFF2-40B4-BE49-F238E27FC236}">
                    <a16:creationId xmlns:a16="http://schemas.microsoft.com/office/drawing/2014/main" id="{66F77323-E331-452B-A0DD-FB6DAFF8A091}"/>
                  </a:ext>
                </a:extLst>
              </p:cNvPr>
              <p:cNvSpPr txBox="1"/>
              <p:nvPr>
                <p:custDataLst>
                  <p:tags r:id="rId41"/>
                </p:custDataLst>
              </p:nvPr>
            </p:nvSpPr>
            <p:spPr>
              <a:xfrm>
                <a:off x="699347" y="4904053"/>
                <a:ext cx="1765621" cy="3657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altLang="en-US" lang="zh-CN">
                    <a:cs typeface="+mn-ea"/>
                    <a:sym typeface="+mn-lt"/>
                  </a:rPr>
                  <a:t>财务管理</a:t>
                </a:r>
              </a:p>
            </p:txBody>
          </p:sp>
        </p:grpSp>
        <p:grpSp>
          <p:nvGrpSpPr>
            <p:cNvPr id="88" name="组合 87">
              <a:extLst>
                <a:ext uri="{FF2B5EF4-FFF2-40B4-BE49-F238E27FC236}">
                  <a16:creationId xmlns:a16="http://schemas.microsoft.com/office/drawing/2014/main" id="{0EDD9EF9-8F57-4CFD-BF03-15571EBB46C6}"/>
                </a:ext>
              </a:extLst>
            </p:cNvPr>
            <p:cNvGrpSpPr/>
            <p:nvPr/>
          </p:nvGrpSpPr>
          <p:grpSpPr>
            <a:xfrm>
              <a:off x="699347" y="5578270"/>
              <a:ext cx="1765621" cy="369332"/>
              <a:chOff x="699347" y="4904053"/>
              <a:chExt cx="1765621" cy="369332"/>
            </a:xfrm>
          </p:grpSpPr>
          <p:grpSp>
            <p:nvGrpSpPr>
              <p:cNvPr id="89" name="ïṣlíḓê">
                <a:extLst>
                  <a:ext uri="{FF2B5EF4-FFF2-40B4-BE49-F238E27FC236}">
                    <a16:creationId xmlns:a16="http://schemas.microsoft.com/office/drawing/2014/main" id="{A66DEDF2-B796-403F-B5D9-C6ABCE987F09}"/>
                  </a:ext>
                </a:extLst>
              </p:cNvPr>
              <p:cNvGrpSpPr/>
              <p:nvPr/>
            </p:nvGrpSpPr>
            <p:grpSpPr>
              <a:xfrm>
                <a:off x="714120" y="4904053"/>
                <a:ext cx="1736075" cy="369332"/>
                <a:chOff x="669925" y="3955842"/>
                <a:chExt cx="1736075" cy="883052"/>
              </a:xfrm>
            </p:grpSpPr>
            <p:cxnSp>
              <p:nvCxnSpPr>
                <p:cNvPr id="91" name="PA-直接连接符 90">
                  <a:extLst>
                    <a:ext uri="{FF2B5EF4-FFF2-40B4-BE49-F238E27FC236}">
                      <a16:creationId xmlns:a16="http://schemas.microsoft.com/office/drawing/2014/main" id="{07293CA2-C578-46B6-BA04-47F53E4CC7CA}"/>
                    </a:ext>
                  </a:extLst>
                </p:cNvPr>
                <p:cNvCxnSpPr/>
                <p:nvPr>
                  <p:custDataLst>
                    <p:tags r:id="rId42"/>
                  </p:custDataLst>
                </p:nvPr>
              </p:nvCxnSpPr>
              <p:spPr>
                <a:xfrm>
                  <a:off x="669925" y="4838894"/>
                  <a:ext cx="1736075" cy="0"/>
                </a:xfrm>
                <a:prstGeom prst="line">
                  <a:avLst/>
                </a:prstGeom>
                <a:ln cap="rnd" w="22225">
                  <a:solidFill>
                    <a:schemeClr val="accent1"/>
                  </a:solidFill>
                  <a:round/>
                  <a:headEnd type="none"/>
                  <a:tailEnd len="med" type="none" w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PA-直接连接符 91">
                  <a:extLst>
                    <a:ext uri="{FF2B5EF4-FFF2-40B4-BE49-F238E27FC236}">
                      <a16:creationId xmlns:a16="http://schemas.microsoft.com/office/drawing/2014/main" id="{9156FF56-AC19-470C-BF63-B5BD15F2F62D}"/>
                    </a:ext>
                  </a:extLst>
                </p:cNvPr>
                <p:cNvCxnSpPr/>
                <p:nvPr>
                  <p:custDataLst>
                    <p:tags r:id="rId43"/>
                  </p:custDataLst>
                </p:nvPr>
              </p:nvCxnSpPr>
              <p:spPr>
                <a:xfrm>
                  <a:off x="669925" y="3955842"/>
                  <a:ext cx="1736075" cy="0"/>
                </a:xfrm>
                <a:prstGeom prst="line">
                  <a:avLst/>
                </a:prstGeom>
                <a:ln cap="rnd" w="22225">
                  <a:solidFill>
                    <a:schemeClr val="bg1">
                      <a:lumMod val="75000"/>
                    </a:schemeClr>
                  </a:solidFill>
                  <a:round/>
                  <a:headEnd type="none"/>
                  <a:tailEnd len="med" type="none" w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0" name="PA-文本框 89">
                <a:extLst>
                  <a:ext uri="{FF2B5EF4-FFF2-40B4-BE49-F238E27FC236}">
                    <a16:creationId xmlns:a16="http://schemas.microsoft.com/office/drawing/2014/main" id="{733A7C57-74CE-4DF1-8D8A-554C55A1AE5B}"/>
                  </a:ext>
                </a:extLst>
              </p:cNvPr>
              <p:cNvSpPr txBox="1"/>
              <p:nvPr>
                <p:custDataLst>
                  <p:tags r:id="rId44"/>
                </p:custDataLst>
              </p:nvPr>
            </p:nvSpPr>
            <p:spPr>
              <a:xfrm>
                <a:off x="699347" y="4904053"/>
                <a:ext cx="1765621" cy="3657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altLang="en-US" lang="zh-CN">
                    <a:cs typeface="+mn-ea"/>
                    <a:sym typeface="+mn-lt"/>
                  </a:rPr>
                  <a:t>研发管理</a:t>
                </a:r>
              </a:p>
            </p:txBody>
          </p:sp>
        </p:grpSp>
        <p:grpSp>
          <p:nvGrpSpPr>
            <p:cNvPr id="93" name="组合 92">
              <a:extLst>
                <a:ext uri="{FF2B5EF4-FFF2-40B4-BE49-F238E27FC236}">
                  <a16:creationId xmlns:a16="http://schemas.microsoft.com/office/drawing/2014/main" id="{76740E28-5D15-437C-BDCE-AE38513821DC}"/>
                </a:ext>
              </a:extLst>
            </p:cNvPr>
            <p:cNvGrpSpPr/>
            <p:nvPr/>
          </p:nvGrpSpPr>
          <p:grpSpPr>
            <a:xfrm>
              <a:off x="3000108" y="5578270"/>
              <a:ext cx="1765621" cy="369332"/>
              <a:chOff x="699347" y="4904053"/>
              <a:chExt cx="1765621" cy="369332"/>
            </a:xfrm>
          </p:grpSpPr>
          <p:grpSp>
            <p:nvGrpSpPr>
              <p:cNvPr id="94" name="ïṣlíḓê">
                <a:extLst>
                  <a:ext uri="{FF2B5EF4-FFF2-40B4-BE49-F238E27FC236}">
                    <a16:creationId xmlns:a16="http://schemas.microsoft.com/office/drawing/2014/main" id="{0BF81B3D-5128-453F-8175-ACE0A8CEDC8A}"/>
                  </a:ext>
                </a:extLst>
              </p:cNvPr>
              <p:cNvGrpSpPr/>
              <p:nvPr/>
            </p:nvGrpSpPr>
            <p:grpSpPr>
              <a:xfrm>
                <a:off x="714120" y="4904053"/>
                <a:ext cx="1736075" cy="369332"/>
                <a:chOff x="669925" y="3955842"/>
                <a:chExt cx="1736075" cy="883052"/>
              </a:xfrm>
            </p:grpSpPr>
            <p:cxnSp>
              <p:nvCxnSpPr>
                <p:cNvPr id="96" name="PA-直接连接符 95">
                  <a:extLst>
                    <a:ext uri="{FF2B5EF4-FFF2-40B4-BE49-F238E27FC236}">
                      <a16:creationId xmlns:a16="http://schemas.microsoft.com/office/drawing/2014/main" id="{CBDE8F95-5C7D-4B46-B10D-800007971161}"/>
                    </a:ext>
                  </a:extLst>
                </p:cNvPr>
                <p:cNvCxnSpPr/>
                <p:nvPr>
                  <p:custDataLst>
                    <p:tags r:id="rId45"/>
                  </p:custDataLst>
                </p:nvPr>
              </p:nvCxnSpPr>
              <p:spPr>
                <a:xfrm>
                  <a:off x="669925" y="4838894"/>
                  <a:ext cx="1736075" cy="0"/>
                </a:xfrm>
                <a:prstGeom prst="line">
                  <a:avLst/>
                </a:prstGeom>
                <a:ln cap="rnd" w="22225">
                  <a:solidFill>
                    <a:schemeClr val="accent1"/>
                  </a:solidFill>
                  <a:round/>
                  <a:headEnd type="none"/>
                  <a:tailEnd len="med" type="none" w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PA-直接连接符 96">
                  <a:extLst>
                    <a:ext uri="{FF2B5EF4-FFF2-40B4-BE49-F238E27FC236}">
                      <a16:creationId xmlns:a16="http://schemas.microsoft.com/office/drawing/2014/main" id="{CA5EEC79-9272-4865-9A0B-07B90CA7018D}"/>
                    </a:ext>
                  </a:extLst>
                </p:cNvPr>
                <p:cNvCxnSpPr/>
                <p:nvPr>
                  <p:custDataLst>
                    <p:tags r:id="rId46"/>
                  </p:custDataLst>
                </p:nvPr>
              </p:nvCxnSpPr>
              <p:spPr>
                <a:xfrm>
                  <a:off x="669925" y="3955842"/>
                  <a:ext cx="1736075" cy="0"/>
                </a:xfrm>
                <a:prstGeom prst="line">
                  <a:avLst/>
                </a:prstGeom>
                <a:ln cap="rnd" w="22225">
                  <a:solidFill>
                    <a:schemeClr val="bg1">
                      <a:lumMod val="75000"/>
                    </a:schemeClr>
                  </a:solidFill>
                  <a:round/>
                  <a:headEnd type="none"/>
                  <a:tailEnd len="med" type="none" w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5" name="PA-文本框 94">
                <a:extLst>
                  <a:ext uri="{FF2B5EF4-FFF2-40B4-BE49-F238E27FC236}">
                    <a16:creationId xmlns:a16="http://schemas.microsoft.com/office/drawing/2014/main" id="{F55E5EB9-970D-45D5-8083-AFC1B9559C61}"/>
                  </a:ext>
                </a:extLst>
              </p:cNvPr>
              <p:cNvSpPr txBox="1"/>
              <p:nvPr>
                <p:custDataLst>
                  <p:tags r:id="rId47"/>
                </p:custDataLst>
              </p:nvPr>
            </p:nvSpPr>
            <p:spPr>
              <a:xfrm>
                <a:off x="699347" y="4904053"/>
                <a:ext cx="1765621" cy="3657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altLang="en-US" lang="zh-CN">
                    <a:cs typeface="+mn-ea"/>
                    <a:sym typeface="+mn-lt"/>
                  </a:rPr>
                  <a:t>生产管理</a:t>
                </a:r>
              </a:p>
            </p:txBody>
          </p:sp>
        </p:grpSp>
        <p:grpSp>
          <p:nvGrpSpPr>
            <p:cNvPr id="98" name="组合 97">
              <a:extLst>
                <a:ext uri="{FF2B5EF4-FFF2-40B4-BE49-F238E27FC236}">
                  <a16:creationId xmlns:a16="http://schemas.microsoft.com/office/drawing/2014/main" id="{06EA1494-5A57-4B00-8E9F-5698593C19A8}"/>
                </a:ext>
              </a:extLst>
            </p:cNvPr>
            <p:cNvGrpSpPr/>
            <p:nvPr/>
          </p:nvGrpSpPr>
          <p:grpSpPr>
            <a:xfrm>
              <a:off x="5300869" y="5578270"/>
              <a:ext cx="1765621" cy="369332"/>
              <a:chOff x="699347" y="4904053"/>
              <a:chExt cx="1765621" cy="369332"/>
            </a:xfrm>
          </p:grpSpPr>
          <p:grpSp>
            <p:nvGrpSpPr>
              <p:cNvPr id="99" name="ïṣlíḓê">
                <a:extLst>
                  <a:ext uri="{FF2B5EF4-FFF2-40B4-BE49-F238E27FC236}">
                    <a16:creationId xmlns:a16="http://schemas.microsoft.com/office/drawing/2014/main" id="{5D99A8FA-BB76-455F-A4B2-98D1619F37E4}"/>
                  </a:ext>
                </a:extLst>
              </p:cNvPr>
              <p:cNvGrpSpPr/>
              <p:nvPr/>
            </p:nvGrpSpPr>
            <p:grpSpPr>
              <a:xfrm>
                <a:off x="714120" y="4904053"/>
                <a:ext cx="1736075" cy="369332"/>
                <a:chOff x="669925" y="3955842"/>
                <a:chExt cx="1736075" cy="883052"/>
              </a:xfrm>
            </p:grpSpPr>
            <p:cxnSp>
              <p:nvCxnSpPr>
                <p:cNvPr id="101" name="PA-直接连接符 100">
                  <a:extLst>
                    <a:ext uri="{FF2B5EF4-FFF2-40B4-BE49-F238E27FC236}">
                      <a16:creationId xmlns:a16="http://schemas.microsoft.com/office/drawing/2014/main" id="{511D1478-E387-4B88-834F-05E424A521F6}"/>
                    </a:ext>
                  </a:extLst>
                </p:cNvPr>
                <p:cNvCxnSpPr/>
                <p:nvPr>
                  <p:custDataLst>
                    <p:tags r:id="rId48"/>
                  </p:custDataLst>
                </p:nvPr>
              </p:nvCxnSpPr>
              <p:spPr>
                <a:xfrm>
                  <a:off x="669925" y="4838894"/>
                  <a:ext cx="1736075" cy="0"/>
                </a:xfrm>
                <a:prstGeom prst="line">
                  <a:avLst/>
                </a:prstGeom>
                <a:ln cap="rnd" w="22225">
                  <a:solidFill>
                    <a:schemeClr val="accent1"/>
                  </a:solidFill>
                  <a:round/>
                  <a:headEnd type="none"/>
                  <a:tailEnd len="med" type="none" w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PA-直接连接符 101">
                  <a:extLst>
                    <a:ext uri="{FF2B5EF4-FFF2-40B4-BE49-F238E27FC236}">
                      <a16:creationId xmlns:a16="http://schemas.microsoft.com/office/drawing/2014/main" id="{375542CC-00E2-4117-BAC6-D094505BFFCF}"/>
                    </a:ext>
                  </a:extLst>
                </p:cNvPr>
                <p:cNvCxnSpPr/>
                <p:nvPr>
                  <p:custDataLst>
                    <p:tags r:id="rId49"/>
                  </p:custDataLst>
                </p:nvPr>
              </p:nvCxnSpPr>
              <p:spPr>
                <a:xfrm>
                  <a:off x="669925" y="3955842"/>
                  <a:ext cx="1736075" cy="0"/>
                </a:xfrm>
                <a:prstGeom prst="line">
                  <a:avLst/>
                </a:prstGeom>
                <a:ln cap="rnd" w="22225">
                  <a:solidFill>
                    <a:schemeClr val="bg1">
                      <a:lumMod val="75000"/>
                    </a:schemeClr>
                  </a:solidFill>
                  <a:round/>
                  <a:headEnd type="none"/>
                  <a:tailEnd len="med" type="none" w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0" name="PA-文本框 99">
                <a:extLst>
                  <a:ext uri="{FF2B5EF4-FFF2-40B4-BE49-F238E27FC236}">
                    <a16:creationId xmlns:a16="http://schemas.microsoft.com/office/drawing/2014/main" id="{CAE00072-FFC0-4937-AA9C-07252D8DB26A}"/>
                  </a:ext>
                </a:extLst>
              </p:cNvPr>
              <p:cNvSpPr txBox="1"/>
              <p:nvPr>
                <p:custDataLst>
                  <p:tags r:id="rId50"/>
                </p:custDataLst>
              </p:nvPr>
            </p:nvSpPr>
            <p:spPr>
              <a:xfrm>
                <a:off x="699347" y="4904053"/>
                <a:ext cx="1765621" cy="3657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altLang="en-US" lang="zh-CN">
                    <a:cs typeface="+mn-ea"/>
                    <a:sym typeface="+mn-lt"/>
                  </a:rPr>
                  <a:t>采购管理</a:t>
                </a:r>
              </a:p>
            </p:txBody>
          </p:sp>
        </p:grpSp>
        <p:grpSp>
          <p:nvGrpSpPr>
            <p:cNvPr id="103" name="组合 102">
              <a:extLst>
                <a:ext uri="{FF2B5EF4-FFF2-40B4-BE49-F238E27FC236}">
                  <a16:creationId xmlns:a16="http://schemas.microsoft.com/office/drawing/2014/main" id="{2A947164-30AD-4F36-BA81-A753F3E061C5}"/>
                </a:ext>
              </a:extLst>
            </p:cNvPr>
            <p:cNvGrpSpPr/>
            <p:nvPr/>
          </p:nvGrpSpPr>
          <p:grpSpPr>
            <a:xfrm>
              <a:off x="7575319" y="5578270"/>
              <a:ext cx="1765621" cy="369332"/>
              <a:chOff x="699347" y="4904053"/>
              <a:chExt cx="1765621" cy="369332"/>
            </a:xfrm>
          </p:grpSpPr>
          <p:grpSp>
            <p:nvGrpSpPr>
              <p:cNvPr id="104" name="ïṣlíḓê">
                <a:extLst>
                  <a:ext uri="{FF2B5EF4-FFF2-40B4-BE49-F238E27FC236}">
                    <a16:creationId xmlns:a16="http://schemas.microsoft.com/office/drawing/2014/main" id="{FBCCBC75-D3E9-4D83-96BF-F2AEA52E6BD8}"/>
                  </a:ext>
                </a:extLst>
              </p:cNvPr>
              <p:cNvGrpSpPr/>
              <p:nvPr/>
            </p:nvGrpSpPr>
            <p:grpSpPr>
              <a:xfrm>
                <a:off x="714120" y="4904053"/>
                <a:ext cx="1736075" cy="369332"/>
                <a:chOff x="669925" y="3955842"/>
                <a:chExt cx="1736075" cy="883052"/>
              </a:xfrm>
            </p:grpSpPr>
            <p:cxnSp>
              <p:nvCxnSpPr>
                <p:cNvPr id="106" name="PA-直接连接符 105">
                  <a:extLst>
                    <a:ext uri="{FF2B5EF4-FFF2-40B4-BE49-F238E27FC236}">
                      <a16:creationId xmlns:a16="http://schemas.microsoft.com/office/drawing/2014/main" id="{F01AF042-7A54-4E27-894B-51465E87C567}"/>
                    </a:ext>
                  </a:extLst>
                </p:cNvPr>
                <p:cNvCxnSpPr/>
                <p:nvPr>
                  <p:custDataLst>
                    <p:tags r:id="rId51"/>
                  </p:custDataLst>
                </p:nvPr>
              </p:nvCxnSpPr>
              <p:spPr>
                <a:xfrm>
                  <a:off x="669925" y="4838894"/>
                  <a:ext cx="1736075" cy="0"/>
                </a:xfrm>
                <a:prstGeom prst="line">
                  <a:avLst/>
                </a:prstGeom>
                <a:ln cap="rnd" w="22225">
                  <a:solidFill>
                    <a:schemeClr val="accent1"/>
                  </a:solidFill>
                  <a:round/>
                  <a:headEnd type="none"/>
                  <a:tailEnd len="med" type="none" w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PA-直接连接符 106">
                  <a:extLst>
                    <a:ext uri="{FF2B5EF4-FFF2-40B4-BE49-F238E27FC236}">
                      <a16:creationId xmlns:a16="http://schemas.microsoft.com/office/drawing/2014/main" id="{FE67CDF9-86FD-4866-94DD-78130040C96E}"/>
                    </a:ext>
                  </a:extLst>
                </p:cNvPr>
                <p:cNvCxnSpPr/>
                <p:nvPr>
                  <p:custDataLst>
                    <p:tags r:id="rId52"/>
                  </p:custDataLst>
                </p:nvPr>
              </p:nvCxnSpPr>
              <p:spPr>
                <a:xfrm>
                  <a:off x="669925" y="3955842"/>
                  <a:ext cx="1736075" cy="0"/>
                </a:xfrm>
                <a:prstGeom prst="line">
                  <a:avLst/>
                </a:prstGeom>
                <a:ln cap="rnd" w="22225">
                  <a:solidFill>
                    <a:schemeClr val="bg1">
                      <a:lumMod val="75000"/>
                    </a:schemeClr>
                  </a:solidFill>
                  <a:round/>
                  <a:headEnd type="none"/>
                  <a:tailEnd len="med" type="none" w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5" name="PA-文本框 104">
                <a:extLst>
                  <a:ext uri="{FF2B5EF4-FFF2-40B4-BE49-F238E27FC236}">
                    <a16:creationId xmlns:a16="http://schemas.microsoft.com/office/drawing/2014/main" id="{EBAE6170-2F4D-444C-8B7C-A8D5E1603C6C}"/>
                  </a:ext>
                </a:extLst>
              </p:cNvPr>
              <p:cNvSpPr txBox="1"/>
              <p:nvPr>
                <p:custDataLst>
                  <p:tags r:id="rId53"/>
                </p:custDataLst>
              </p:nvPr>
            </p:nvSpPr>
            <p:spPr>
              <a:xfrm>
                <a:off x="699347" y="4904053"/>
                <a:ext cx="1765621" cy="3657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altLang="en-US" lang="zh-CN">
                    <a:cs typeface="+mn-ea"/>
                    <a:sym typeface="+mn-lt"/>
                  </a:rPr>
                  <a:t>营销管理</a:t>
                </a:r>
              </a:p>
            </p:txBody>
          </p:sp>
        </p:grpSp>
      </p:grpSp>
    </p:spTree>
    <p:custDataLst>
      <p:tags r:id="rId54"/>
    </p:custDataLst>
    <p:extLst>
      <p:ext uri="{BB962C8B-B14F-4D97-AF65-F5344CB8AC3E}">
        <p14:creationId val="3877113934"/>
      </p:ext>
    </p:extLst>
  </p:cSld>
  <p:clrMapOvr>
    <a:masterClrMapping/>
  </p:clrMapOvr>
  <mc:AlternateContent>
    <mc:Choice Requires="p14">
      <p:transition advTm="2000" p14:dur="1600" spd="slow">
        <p14:prism isInverted="1"/>
      </p:transition>
    </mc:Choice>
    <mc:Fallback>
      <p:transition advTm="2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7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1" name="PA-图片 30">
            <a:extLst>
              <a:ext uri="{FF2B5EF4-FFF2-40B4-BE49-F238E27FC236}">
                <a16:creationId xmlns:a16="http://schemas.microsoft.com/office/drawing/2014/main" id="{05906ADD-4AA7-44CE-B63E-0A5E2C057702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21064" t="21064"/>
          <a:stretch>
            <a:fillRect/>
          </a:stretch>
        </p:blipFill>
        <p:spPr>
          <a:xfrm>
            <a:off x="660400" y="3266842"/>
            <a:ext cx="6048408" cy="2070093"/>
          </a:xfrm>
          <a:prstGeom prst="rect">
            <a:avLst/>
          </a:prstGeom>
        </p:spPr>
      </p:pic>
      <p:sp>
        <p:nvSpPr>
          <p:cNvPr id="17" name="PA-文本框 16">
            <a:extLst>
              <a:ext uri="{FF2B5EF4-FFF2-40B4-BE49-F238E27FC236}">
                <a16:creationId xmlns:a16="http://schemas.microsoft.com/office/drawing/2014/main" id="{6760A49F-8D07-46E0-916B-411958B7E4D8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660400" y="2053970"/>
            <a:ext cx="2910114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b="1" lang="zh-CN" sz="3600">
                <a:cs typeface="+mn-ea"/>
                <a:sym typeface="+mn-lt"/>
              </a:rPr>
              <a:t>安心工作</a:t>
            </a:r>
          </a:p>
        </p:txBody>
      </p:sp>
      <p:grpSp>
        <p:nvGrpSpPr>
          <p:cNvPr id="32" name="PA-组合 31">
            <a:extLst>
              <a:ext uri="{FF2B5EF4-FFF2-40B4-BE49-F238E27FC236}">
                <a16:creationId xmlns:a16="http://schemas.microsoft.com/office/drawing/2014/main" id="{AD4061D9-C4D1-4033-B51D-D4D03681878A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7060282" y="1444830"/>
            <a:ext cx="4636417" cy="4424640"/>
            <a:chOff x="7060282" y="1444830"/>
            <a:chExt cx="4636417" cy="4424640"/>
          </a:xfrm>
        </p:grpSpPr>
        <p:sp>
          <p:nvSpPr>
            <p:cNvPr id="5" name="PA-iṥḻidê">
              <a:extLst>
                <a:ext uri="{FF2B5EF4-FFF2-40B4-BE49-F238E27FC236}">
                  <a16:creationId xmlns:a16="http://schemas.microsoft.com/office/drawing/2014/main" id="{A13A362D-D75B-42BE-A44B-0DBE2190505F}"/>
                </a:ext>
              </a:extLst>
            </p:cNvPr>
            <p:cNvSpPr txBox="1"/>
            <p:nvPr>
              <p:custDataLst>
                <p:tags r:id="rId6"/>
              </p:custDataLst>
            </p:nvPr>
          </p:nvSpPr>
          <p:spPr>
            <a:xfrm>
              <a:off x="7060282" y="1496951"/>
              <a:ext cx="777877" cy="660441"/>
            </a:xfrm>
            <a:prstGeom prst="rect">
              <a:avLst/>
            </a:prstGeom>
            <a:noFill/>
            <a:ln>
              <a:noFill/>
            </a:ln>
          </p:spPr>
          <p:txBody>
            <a:bodyPr anchor="t" anchorCtr="0" bIns="45720" lIns="91440" rIns="91440" tIns="45720" wrap="square">
              <a:norm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algn="ctr">
                <a:buSzPct val="25000"/>
              </a:pPr>
              <a:r>
                <a:rPr b="1" lang="en-US" sz="2800">
                  <a:solidFill>
                    <a:schemeClr val="accent1"/>
                  </a:solidFill>
                </a:rPr>
                <a:t>0 1</a:t>
              </a:r>
            </a:p>
          </p:txBody>
        </p:sp>
        <p:cxnSp>
          <p:nvCxnSpPr>
            <p:cNvPr id="8" name="PA-直接连接符 7">
              <a:extLst>
                <a:ext uri="{FF2B5EF4-FFF2-40B4-BE49-F238E27FC236}">
                  <a16:creationId xmlns:a16="http://schemas.microsoft.com/office/drawing/2014/main" id="{C2EDA928-2615-4CA0-B4C0-E45ED8DFDD87}"/>
                </a:ext>
              </a:extLst>
            </p:cNvPr>
            <p:cNvCxnSpPr/>
            <p:nvPr>
              <p:custDataLst>
                <p:tags r:id="rId7"/>
              </p:custDataLst>
            </p:nvPr>
          </p:nvCxnSpPr>
          <p:spPr>
            <a:xfrm>
              <a:off x="7089777" y="2445851"/>
              <a:ext cx="4429123" cy="0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PA-直接连接符 9">
              <a:extLst>
                <a:ext uri="{FF2B5EF4-FFF2-40B4-BE49-F238E27FC236}">
                  <a16:creationId xmlns:a16="http://schemas.microsoft.com/office/drawing/2014/main" id="{DDA55A9C-BBD1-4BCC-8E26-DA535EE535C7}"/>
                </a:ext>
              </a:extLst>
            </p:cNvPr>
            <p:cNvCxnSpPr/>
            <p:nvPr>
              <p:custDataLst>
                <p:tags r:id="rId8"/>
              </p:custDataLst>
            </p:nvPr>
          </p:nvCxnSpPr>
          <p:spPr>
            <a:xfrm>
              <a:off x="7112002" y="3683211"/>
              <a:ext cx="4429123" cy="0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PA-íšḷidè">
              <a:extLst>
                <a:ext uri="{FF2B5EF4-FFF2-40B4-BE49-F238E27FC236}">
                  <a16:creationId xmlns:a16="http://schemas.microsoft.com/office/drawing/2014/main" id="{FA2ABEA5-C744-4050-A77F-1757DAC29157}"/>
                </a:ext>
              </a:extLst>
            </p:cNvPr>
            <p:cNvSpPr txBox="1"/>
            <p:nvPr>
              <p:custDataLst>
                <p:tags r:id="rId9"/>
              </p:custDataLst>
            </p:nvPr>
          </p:nvSpPr>
          <p:spPr>
            <a:xfrm>
              <a:off x="7086816" y="2734310"/>
              <a:ext cx="777877" cy="660441"/>
            </a:xfrm>
            <a:prstGeom prst="rect">
              <a:avLst/>
            </a:prstGeom>
            <a:noFill/>
            <a:ln>
              <a:noFill/>
            </a:ln>
          </p:spPr>
          <p:txBody>
            <a:bodyPr anchor="t" anchorCtr="0" bIns="45720" lIns="91440" rIns="91440" tIns="45720" wrap="square">
              <a:norm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algn="ctr">
                <a:buSzPct val="25000"/>
              </a:pPr>
              <a:r>
                <a:rPr b="1" lang="en-US" sz="2800">
                  <a:solidFill>
                    <a:schemeClr val="accent1"/>
                  </a:solidFill>
                </a:rPr>
                <a:t>0 2</a:t>
              </a:r>
            </a:p>
          </p:txBody>
        </p:sp>
        <p:sp>
          <p:nvSpPr>
            <p:cNvPr id="12" name="PA-íśľíḓe">
              <a:extLst>
                <a:ext uri="{FF2B5EF4-FFF2-40B4-BE49-F238E27FC236}">
                  <a16:creationId xmlns:a16="http://schemas.microsoft.com/office/drawing/2014/main" id="{E7FC4A8B-3FE4-4A2A-8A8E-948DE138D820}"/>
                </a:ext>
              </a:extLst>
            </p:cNvPr>
            <p:cNvSpPr txBox="1"/>
            <p:nvPr>
              <p:custDataLst>
                <p:tags r:id="rId10"/>
              </p:custDataLst>
            </p:nvPr>
          </p:nvSpPr>
          <p:spPr>
            <a:xfrm>
              <a:off x="7113350" y="3971669"/>
              <a:ext cx="777877" cy="660441"/>
            </a:xfrm>
            <a:prstGeom prst="rect">
              <a:avLst/>
            </a:prstGeom>
            <a:noFill/>
            <a:ln>
              <a:noFill/>
            </a:ln>
          </p:spPr>
          <p:txBody>
            <a:bodyPr anchor="t" anchorCtr="0" bIns="45720" lIns="91440" rIns="91440" tIns="45720" wrap="square">
              <a:norm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algn="ctr">
                <a:buSzPct val="25000"/>
              </a:pPr>
              <a:r>
                <a:rPr b="1" lang="en-US" sz="2800">
                  <a:solidFill>
                    <a:schemeClr val="accent1"/>
                  </a:solidFill>
                </a:rPr>
                <a:t>0 3</a:t>
              </a:r>
            </a:p>
          </p:txBody>
        </p:sp>
        <p:cxnSp>
          <p:nvCxnSpPr>
            <p:cNvPr id="15" name="PA-直接连接符 14">
              <a:extLst>
                <a:ext uri="{FF2B5EF4-FFF2-40B4-BE49-F238E27FC236}">
                  <a16:creationId xmlns:a16="http://schemas.microsoft.com/office/drawing/2014/main" id="{23F20470-3726-45F3-BE66-154164D67492}"/>
                </a:ext>
              </a:extLst>
            </p:cNvPr>
            <p:cNvCxnSpPr/>
            <p:nvPr>
              <p:custDataLst>
                <p:tags r:id="rId11"/>
              </p:custDataLst>
            </p:nvPr>
          </p:nvCxnSpPr>
          <p:spPr>
            <a:xfrm>
              <a:off x="7089777" y="4920571"/>
              <a:ext cx="4429123" cy="0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PA-iSlíḍê">
              <a:extLst>
                <a:ext uri="{FF2B5EF4-FFF2-40B4-BE49-F238E27FC236}">
                  <a16:creationId xmlns:a16="http://schemas.microsoft.com/office/drawing/2014/main" id="{3F1C6A67-44EA-4888-8D67-D8A51A08F28B}"/>
                </a:ext>
              </a:extLst>
            </p:cNvPr>
            <p:cNvSpPr txBox="1"/>
            <p:nvPr>
              <p:custDataLst>
                <p:tags r:id="rId12"/>
              </p:custDataLst>
            </p:nvPr>
          </p:nvSpPr>
          <p:spPr>
            <a:xfrm>
              <a:off x="7091125" y="5209029"/>
              <a:ext cx="777877" cy="660441"/>
            </a:xfrm>
            <a:prstGeom prst="rect">
              <a:avLst/>
            </a:prstGeom>
            <a:noFill/>
            <a:ln>
              <a:noFill/>
            </a:ln>
          </p:spPr>
          <p:txBody>
            <a:bodyPr anchor="t" anchorCtr="0" bIns="45720" lIns="91440" rIns="91440" tIns="45720" wrap="square">
              <a:norm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algn="ctr">
                <a:buSzPct val="25000"/>
              </a:pPr>
              <a:r>
                <a:rPr b="1" lang="en-US" sz="2800">
                  <a:solidFill>
                    <a:schemeClr val="accent1"/>
                  </a:solidFill>
                </a:rPr>
                <a:t>0 4</a:t>
              </a:r>
            </a:p>
          </p:txBody>
        </p:sp>
        <p:sp>
          <p:nvSpPr>
            <p:cNvPr id="18" name="PA-文本框 17">
              <a:extLst>
                <a:ext uri="{FF2B5EF4-FFF2-40B4-BE49-F238E27FC236}">
                  <a16:creationId xmlns:a16="http://schemas.microsoft.com/office/drawing/2014/main" id="{16337B0F-A9DA-48A2-9DDD-8609839DEC09}"/>
                </a:ext>
              </a:extLst>
            </p:cNvPr>
            <p:cNvSpPr txBox="1"/>
            <p:nvPr>
              <p:custDataLst>
                <p:tags r:id="rId13"/>
              </p:custDataLst>
            </p:nvPr>
          </p:nvSpPr>
          <p:spPr>
            <a:xfrm>
              <a:off x="7891227" y="1444830"/>
              <a:ext cx="3805473" cy="7315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1400">
                  <a:cs typeface="+mn-ea"/>
                  <a:sym typeface="+mn-lt"/>
                </a:rPr>
                <a:t>古人云：宁静以致远。其意为，只有当我们的心界在这个充满诱惑的世界里，能时刻保持一颗平常心</a:t>
              </a:r>
            </a:p>
          </p:txBody>
        </p:sp>
        <p:sp>
          <p:nvSpPr>
            <p:cNvPr id="19" name="PA-文本框 18">
              <a:extLst>
                <a:ext uri="{FF2B5EF4-FFF2-40B4-BE49-F238E27FC236}">
                  <a16:creationId xmlns:a16="http://schemas.microsoft.com/office/drawing/2014/main" id="{222E2194-282B-4E76-B936-8542597D1583}"/>
                </a:ext>
              </a:extLst>
            </p:cNvPr>
            <p:cNvSpPr txBox="1"/>
            <p:nvPr>
              <p:custDataLst>
                <p:tags r:id="rId14"/>
              </p:custDataLst>
            </p:nvPr>
          </p:nvSpPr>
          <p:spPr>
            <a:xfrm>
              <a:off x="7891227" y="2734309"/>
              <a:ext cx="3805473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1400">
                  <a:cs typeface="+mn-ea"/>
                  <a:sym typeface="+mn-lt"/>
                </a:rPr>
                <a:t>专注潜心于自己的事业和工作，才会有更大的成功和作为。</a:t>
              </a:r>
            </a:p>
          </p:txBody>
        </p:sp>
        <p:sp>
          <p:nvSpPr>
            <p:cNvPr id="20" name="PA-文本框 19">
              <a:extLst>
                <a:ext uri="{FF2B5EF4-FFF2-40B4-BE49-F238E27FC236}">
                  <a16:creationId xmlns:a16="http://schemas.microsoft.com/office/drawing/2014/main" id="{8614AC4F-33A2-4375-A8B7-3EC0DAB583BA}"/>
                </a:ext>
              </a:extLst>
            </p:cNvPr>
            <p:cNvSpPr txBox="1"/>
            <p:nvPr>
              <p:custDataLst>
                <p:tags r:id="rId15"/>
              </p:custDataLst>
            </p:nvPr>
          </p:nvSpPr>
          <p:spPr>
            <a:xfrm>
              <a:off x="7891227" y="3962757"/>
              <a:ext cx="3805473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1400">
                  <a:cs typeface="+mn-ea"/>
                  <a:sym typeface="+mn-lt"/>
                </a:rPr>
                <a:t>如果不能克服人的惰性和本能中的缺陷，那只能带给自己更多的无奈和叹息。</a:t>
              </a:r>
            </a:p>
          </p:txBody>
        </p:sp>
        <p:sp>
          <p:nvSpPr>
            <p:cNvPr id="21" name="PA-文本框 20">
              <a:extLst>
                <a:ext uri="{FF2B5EF4-FFF2-40B4-BE49-F238E27FC236}">
                  <a16:creationId xmlns:a16="http://schemas.microsoft.com/office/drawing/2014/main" id="{B5B4B437-AC6B-4B81-8052-2C270F7BA1F1}"/>
                </a:ext>
              </a:extLst>
            </p:cNvPr>
            <p:cNvSpPr txBox="1"/>
            <p:nvPr>
              <p:custDataLst>
                <p:tags r:id="rId16"/>
              </p:custDataLst>
            </p:nvPr>
          </p:nvSpPr>
          <p:spPr>
            <a:xfrm>
              <a:off x="7891227" y="5209029"/>
              <a:ext cx="3805473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1400">
                  <a:cs typeface="+mn-ea"/>
                  <a:sym typeface="+mn-lt"/>
                </a:rPr>
                <a:t>如果不能克服人的惰性和本能中的缺陷，那只能带给自己更多的无奈和叹息。</a:t>
              </a: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622F526F-88DF-45FD-945D-C514CBCC6A00}"/>
              </a:ext>
            </a:extLst>
          </p:cNvPr>
          <p:cNvGrpSpPr/>
          <p:nvPr/>
        </p:nvGrpSpPr>
        <p:grpSpPr>
          <a:xfrm>
            <a:off x="3257550" y="253416"/>
            <a:ext cx="5676900" cy="584775"/>
            <a:chOff x="2971800" y="253416"/>
            <a:chExt cx="5676900" cy="584775"/>
          </a:xfrm>
        </p:grpSpPr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3FEA7799-DDC0-4DB7-ABBB-96D6F91C0E31}"/>
                </a:ext>
              </a:extLst>
            </p:cNvPr>
            <p:cNvGrpSpPr/>
            <p:nvPr/>
          </p:nvGrpSpPr>
          <p:grpSpPr>
            <a:xfrm>
              <a:off x="2971800" y="412454"/>
              <a:ext cx="895350" cy="266699"/>
              <a:chOff x="0" y="190500"/>
              <a:chExt cx="3121925" cy="630082"/>
            </a:xfrm>
          </p:grpSpPr>
          <p:sp>
            <p:nvSpPr>
              <p:cNvPr id="28" name="矩形 2">
                <a:extLst>
                  <a:ext uri="{FF2B5EF4-FFF2-40B4-BE49-F238E27FC236}">
                    <a16:creationId xmlns:a16="http://schemas.microsoft.com/office/drawing/2014/main" id="{F738244E-13B2-453F-9EB3-07B5563980CD}"/>
                  </a:ext>
                </a:extLst>
              </p:cNvPr>
              <p:cNvSpPr/>
              <p:nvPr/>
            </p:nvSpPr>
            <p:spPr>
              <a:xfrm>
                <a:off x="0" y="190500"/>
                <a:ext cx="2857500" cy="268438"/>
              </a:xfrm>
              <a:custGeom>
                <a:gdLst>
                  <a:gd fmla="*/ 0 w 9463315" name="connsiteX0"/>
                  <a:gd fmla="*/ 0 h 889000" name="connsiteY0"/>
                  <a:gd fmla="*/ 9463315 w 9463315" name="connsiteX1"/>
                  <a:gd fmla="*/ 0 h 889000" name="connsiteY1"/>
                  <a:gd fmla="*/ 9196615 w 9463315" name="connsiteX2"/>
                  <a:gd fmla="*/ 889000 h 889000" name="connsiteY2"/>
                  <a:gd fmla="*/ 0 w 9463315" name="connsiteX3"/>
                  <a:gd fmla="*/ 889000 h 889000" name="connsiteY3"/>
                  <a:gd fmla="*/ 0 w 9463315" name="connsiteX4"/>
                  <a:gd fmla="*/ 0 h 889000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889000" w="9463315">
                    <a:moveTo>
                      <a:pt x="0" y="0"/>
                    </a:moveTo>
                    <a:lnTo>
                      <a:pt x="9463315" y="0"/>
                    </a:lnTo>
                    <a:lnTo>
                      <a:pt x="9196615" y="889000"/>
                    </a:lnTo>
                    <a:lnTo>
                      <a:pt x="0" y="88900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2140CC"/>
                  </a:gs>
                  <a:gs pos="56000">
                    <a:srgbClr val="63B0F1">
                      <a:alpha val="20000"/>
                    </a:srgb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矩形 2">
                <a:extLst>
                  <a:ext uri="{FF2B5EF4-FFF2-40B4-BE49-F238E27FC236}">
                    <a16:creationId xmlns:a16="http://schemas.microsoft.com/office/drawing/2014/main" id="{CC5772BD-B9A6-43BF-A13D-11228BB54132}"/>
                  </a:ext>
                </a:extLst>
              </p:cNvPr>
              <p:cNvSpPr/>
              <p:nvPr/>
            </p:nvSpPr>
            <p:spPr>
              <a:xfrm>
                <a:off x="264425" y="552145"/>
                <a:ext cx="2857500" cy="268437"/>
              </a:xfrm>
              <a:custGeom>
                <a:gdLst>
                  <a:gd fmla="*/ 0 w 9463315" name="connsiteX0"/>
                  <a:gd fmla="*/ 0 h 889000" name="connsiteY0"/>
                  <a:gd fmla="*/ 9463315 w 9463315" name="connsiteX1"/>
                  <a:gd fmla="*/ 0 h 889000" name="connsiteY1"/>
                  <a:gd fmla="*/ 9196615 w 9463315" name="connsiteX2"/>
                  <a:gd fmla="*/ 889000 h 889000" name="connsiteY2"/>
                  <a:gd fmla="*/ 0 w 9463315" name="connsiteX3"/>
                  <a:gd fmla="*/ 889000 h 889000" name="connsiteY3"/>
                  <a:gd fmla="*/ 0 w 9463315" name="connsiteX4"/>
                  <a:gd fmla="*/ 0 h 889000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889000" w="9463315">
                    <a:moveTo>
                      <a:pt x="0" y="0"/>
                    </a:moveTo>
                    <a:lnTo>
                      <a:pt x="9463315" y="0"/>
                    </a:lnTo>
                    <a:lnTo>
                      <a:pt x="9196615" y="889000"/>
                    </a:lnTo>
                    <a:lnTo>
                      <a:pt x="0" y="88900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2140CC"/>
                  </a:gs>
                  <a:gs pos="56000">
                    <a:srgbClr val="63B0F1">
                      <a:alpha val="20000"/>
                    </a:srgb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id="{D8731E17-2167-4089-BB82-38A2C9B27389}"/>
                </a:ext>
              </a:extLst>
            </p:cNvPr>
            <p:cNvGrpSpPr/>
            <p:nvPr/>
          </p:nvGrpSpPr>
          <p:grpSpPr>
            <a:xfrm flipH="1">
              <a:off x="7753350" y="412454"/>
              <a:ext cx="895350" cy="266699"/>
              <a:chOff x="0" y="190500"/>
              <a:chExt cx="3121925" cy="630082"/>
            </a:xfrm>
          </p:grpSpPr>
          <p:sp>
            <p:nvSpPr>
              <p:cNvPr id="26" name="矩形 2">
                <a:extLst>
                  <a:ext uri="{FF2B5EF4-FFF2-40B4-BE49-F238E27FC236}">
                    <a16:creationId xmlns:a16="http://schemas.microsoft.com/office/drawing/2014/main" id="{11268E44-77C8-4BF2-9BCB-F3E8EE8DA7F8}"/>
                  </a:ext>
                </a:extLst>
              </p:cNvPr>
              <p:cNvSpPr/>
              <p:nvPr/>
            </p:nvSpPr>
            <p:spPr>
              <a:xfrm>
                <a:off x="0" y="190500"/>
                <a:ext cx="2857500" cy="268438"/>
              </a:xfrm>
              <a:custGeom>
                <a:gdLst>
                  <a:gd fmla="*/ 0 w 9463315" name="connsiteX0"/>
                  <a:gd fmla="*/ 0 h 889000" name="connsiteY0"/>
                  <a:gd fmla="*/ 9463315 w 9463315" name="connsiteX1"/>
                  <a:gd fmla="*/ 0 h 889000" name="connsiteY1"/>
                  <a:gd fmla="*/ 9196615 w 9463315" name="connsiteX2"/>
                  <a:gd fmla="*/ 889000 h 889000" name="connsiteY2"/>
                  <a:gd fmla="*/ 0 w 9463315" name="connsiteX3"/>
                  <a:gd fmla="*/ 889000 h 889000" name="connsiteY3"/>
                  <a:gd fmla="*/ 0 w 9463315" name="connsiteX4"/>
                  <a:gd fmla="*/ 0 h 889000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889000" w="9463315">
                    <a:moveTo>
                      <a:pt x="0" y="0"/>
                    </a:moveTo>
                    <a:lnTo>
                      <a:pt x="9463315" y="0"/>
                    </a:lnTo>
                    <a:lnTo>
                      <a:pt x="9196615" y="889000"/>
                    </a:lnTo>
                    <a:lnTo>
                      <a:pt x="0" y="88900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2140CC"/>
                  </a:gs>
                  <a:gs pos="56000">
                    <a:srgbClr val="63B0F1">
                      <a:alpha val="20000"/>
                    </a:srgb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矩形 2">
                <a:extLst>
                  <a:ext uri="{FF2B5EF4-FFF2-40B4-BE49-F238E27FC236}">
                    <a16:creationId xmlns:a16="http://schemas.microsoft.com/office/drawing/2014/main" id="{8440C3D0-CCA4-4CE9-A913-06C0B721659C}"/>
                  </a:ext>
                </a:extLst>
              </p:cNvPr>
              <p:cNvSpPr/>
              <p:nvPr/>
            </p:nvSpPr>
            <p:spPr>
              <a:xfrm>
                <a:off x="264425" y="552145"/>
                <a:ext cx="2857500" cy="268437"/>
              </a:xfrm>
              <a:custGeom>
                <a:gdLst>
                  <a:gd fmla="*/ 0 w 9463315" name="connsiteX0"/>
                  <a:gd fmla="*/ 0 h 889000" name="connsiteY0"/>
                  <a:gd fmla="*/ 9463315 w 9463315" name="connsiteX1"/>
                  <a:gd fmla="*/ 0 h 889000" name="connsiteY1"/>
                  <a:gd fmla="*/ 9196615 w 9463315" name="connsiteX2"/>
                  <a:gd fmla="*/ 889000 h 889000" name="connsiteY2"/>
                  <a:gd fmla="*/ 0 w 9463315" name="connsiteX3"/>
                  <a:gd fmla="*/ 889000 h 889000" name="connsiteY3"/>
                  <a:gd fmla="*/ 0 w 9463315" name="connsiteX4"/>
                  <a:gd fmla="*/ 0 h 889000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889000" w="9463315">
                    <a:moveTo>
                      <a:pt x="0" y="0"/>
                    </a:moveTo>
                    <a:lnTo>
                      <a:pt x="9463315" y="0"/>
                    </a:lnTo>
                    <a:lnTo>
                      <a:pt x="9196615" y="889000"/>
                    </a:lnTo>
                    <a:lnTo>
                      <a:pt x="0" y="88900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2140CC"/>
                  </a:gs>
                  <a:gs pos="56000">
                    <a:srgbClr val="63B0F1">
                      <a:alpha val="20000"/>
                    </a:srgb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045BD8B2-F969-495C-98C8-FFF9816058D3}"/>
                </a:ext>
              </a:extLst>
            </p:cNvPr>
            <p:cNvSpPr txBox="1"/>
            <p:nvPr/>
          </p:nvSpPr>
          <p:spPr>
            <a:xfrm>
              <a:off x="3934007" y="253416"/>
              <a:ext cx="3752486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 sz="3200">
                  <a:cs typeface="+mn-ea"/>
                  <a:sym typeface="+mn-lt"/>
                </a:rPr>
                <a:t>企业管理意义</a:t>
              </a:r>
            </a:p>
          </p:txBody>
        </p:sp>
      </p:grpSp>
    </p:spTree>
    <p:custDataLst>
      <p:tags r:id="rId17"/>
    </p:custDataLst>
    <p:extLst>
      <p:ext uri="{BB962C8B-B14F-4D97-AF65-F5344CB8AC3E}">
        <p14:creationId val="29729764"/>
      </p:ext>
    </p:extLst>
  </p:cSld>
  <p:clrMapOvr>
    <a:masterClrMapping/>
  </p:clrMapOvr>
  <mc:AlternateContent>
    <mc:Choice Requires="p14">
      <p:transition advTm="2000" p14:dur="1600" spd="slow">
        <p14:prism isInverted="1"/>
      </p:transition>
    </mc:Choice>
    <mc:Fallback>
      <p:transition advTm="2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7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4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6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7"/>
    </p:bld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图片包含 桌子, 物体, 标志, 钟表  描述已自动生成" id="142" name="PA-图片 141">
            <a:extLst>
              <a:ext uri="{FF2B5EF4-FFF2-40B4-BE49-F238E27FC236}">
                <a16:creationId xmlns:a16="http://schemas.microsoft.com/office/drawing/2014/main" id="{3A787394-889C-405D-8570-DE6F94A39CB0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527674" y="858357"/>
            <a:ext cx="5516993" cy="5516993"/>
          </a:xfrm>
          <a:prstGeom prst="rect">
            <a:avLst/>
          </a:prstGeom>
        </p:spPr>
      </p:pic>
      <p:grpSp>
        <p:nvGrpSpPr>
          <p:cNvPr id="143" name="组合 142">
            <a:extLst>
              <a:ext uri="{FF2B5EF4-FFF2-40B4-BE49-F238E27FC236}">
                <a16:creationId xmlns:a16="http://schemas.microsoft.com/office/drawing/2014/main" id="{32F1EE5B-5D8E-4A26-8A1C-8BBC79ACDCC6}"/>
              </a:ext>
            </a:extLst>
          </p:cNvPr>
          <p:cNvGrpSpPr/>
          <p:nvPr/>
        </p:nvGrpSpPr>
        <p:grpSpPr>
          <a:xfrm>
            <a:off x="3257550" y="253416"/>
            <a:ext cx="5676900" cy="584775"/>
            <a:chOff x="2971800" y="253416"/>
            <a:chExt cx="5676900" cy="584775"/>
          </a:xfrm>
        </p:grpSpPr>
        <p:grpSp>
          <p:nvGrpSpPr>
            <p:cNvPr id="144" name="组合 143">
              <a:extLst>
                <a:ext uri="{FF2B5EF4-FFF2-40B4-BE49-F238E27FC236}">
                  <a16:creationId xmlns:a16="http://schemas.microsoft.com/office/drawing/2014/main" id="{B3F9C517-DB71-4A8C-A277-EA46FFB3F0F1}"/>
                </a:ext>
              </a:extLst>
            </p:cNvPr>
            <p:cNvGrpSpPr/>
            <p:nvPr/>
          </p:nvGrpSpPr>
          <p:grpSpPr>
            <a:xfrm>
              <a:off x="2971800" y="412454"/>
              <a:ext cx="895350" cy="266699"/>
              <a:chOff x="0" y="190500"/>
              <a:chExt cx="3121925" cy="630082"/>
            </a:xfrm>
          </p:grpSpPr>
          <p:sp>
            <p:nvSpPr>
              <p:cNvPr id="149" name="矩形 2">
                <a:extLst>
                  <a:ext uri="{FF2B5EF4-FFF2-40B4-BE49-F238E27FC236}">
                    <a16:creationId xmlns:a16="http://schemas.microsoft.com/office/drawing/2014/main" id="{64C911DD-1ABC-455E-86C4-87B4DAE4C5C1}"/>
                  </a:ext>
                </a:extLst>
              </p:cNvPr>
              <p:cNvSpPr/>
              <p:nvPr/>
            </p:nvSpPr>
            <p:spPr>
              <a:xfrm>
                <a:off x="0" y="190500"/>
                <a:ext cx="2857500" cy="268438"/>
              </a:xfrm>
              <a:custGeom>
                <a:gdLst>
                  <a:gd fmla="*/ 0 w 9463315" name="connsiteX0"/>
                  <a:gd fmla="*/ 0 h 889000" name="connsiteY0"/>
                  <a:gd fmla="*/ 9463315 w 9463315" name="connsiteX1"/>
                  <a:gd fmla="*/ 0 h 889000" name="connsiteY1"/>
                  <a:gd fmla="*/ 9196615 w 9463315" name="connsiteX2"/>
                  <a:gd fmla="*/ 889000 h 889000" name="connsiteY2"/>
                  <a:gd fmla="*/ 0 w 9463315" name="connsiteX3"/>
                  <a:gd fmla="*/ 889000 h 889000" name="connsiteY3"/>
                  <a:gd fmla="*/ 0 w 9463315" name="connsiteX4"/>
                  <a:gd fmla="*/ 0 h 889000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889000" w="9463315">
                    <a:moveTo>
                      <a:pt x="0" y="0"/>
                    </a:moveTo>
                    <a:lnTo>
                      <a:pt x="9463315" y="0"/>
                    </a:lnTo>
                    <a:lnTo>
                      <a:pt x="9196615" y="889000"/>
                    </a:lnTo>
                    <a:lnTo>
                      <a:pt x="0" y="88900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2140CC"/>
                  </a:gs>
                  <a:gs pos="56000">
                    <a:srgbClr val="63B0F1">
                      <a:alpha val="20000"/>
                    </a:srgb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bg1"/>
                  </a:solidFill>
                </a:endParaRPr>
              </a:p>
            </p:txBody>
          </p:sp>
          <p:sp>
            <p:nvSpPr>
              <p:cNvPr id="150" name="矩形 2">
                <a:extLst>
                  <a:ext uri="{FF2B5EF4-FFF2-40B4-BE49-F238E27FC236}">
                    <a16:creationId xmlns:a16="http://schemas.microsoft.com/office/drawing/2014/main" id="{CA866F95-FDC3-4BFE-9305-76D3B7BB6756}"/>
                  </a:ext>
                </a:extLst>
              </p:cNvPr>
              <p:cNvSpPr/>
              <p:nvPr/>
            </p:nvSpPr>
            <p:spPr>
              <a:xfrm>
                <a:off x="264425" y="552145"/>
                <a:ext cx="2857500" cy="268437"/>
              </a:xfrm>
              <a:custGeom>
                <a:gdLst>
                  <a:gd fmla="*/ 0 w 9463315" name="connsiteX0"/>
                  <a:gd fmla="*/ 0 h 889000" name="connsiteY0"/>
                  <a:gd fmla="*/ 9463315 w 9463315" name="connsiteX1"/>
                  <a:gd fmla="*/ 0 h 889000" name="connsiteY1"/>
                  <a:gd fmla="*/ 9196615 w 9463315" name="connsiteX2"/>
                  <a:gd fmla="*/ 889000 h 889000" name="connsiteY2"/>
                  <a:gd fmla="*/ 0 w 9463315" name="connsiteX3"/>
                  <a:gd fmla="*/ 889000 h 889000" name="connsiteY3"/>
                  <a:gd fmla="*/ 0 w 9463315" name="connsiteX4"/>
                  <a:gd fmla="*/ 0 h 889000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889000" w="9463315">
                    <a:moveTo>
                      <a:pt x="0" y="0"/>
                    </a:moveTo>
                    <a:lnTo>
                      <a:pt x="9463315" y="0"/>
                    </a:lnTo>
                    <a:lnTo>
                      <a:pt x="9196615" y="889000"/>
                    </a:lnTo>
                    <a:lnTo>
                      <a:pt x="0" y="88900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2140CC"/>
                  </a:gs>
                  <a:gs pos="56000">
                    <a:srgbClr val="63B0F1">
                      <a:alpha val="20000"/>
                    </a:srgb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45" name="组合 144">
              <a:extLst>
                <a:ext uri="{FF2B5EF4-FFF2-40B4-BE49-F238E27FC236}">
                  <a16:creationId xmlns:a16="http://schemas.microsoft.com/office/drawing/2014/main" id="{13240C98-F122-4C9B-91A7-2716B3E4CC2C}"/>
                </a:ext>
              </a:extLst>
            </p:cNvPr>
            <p:cNvGrpSpPr/>
            <p:nvPr/>
          </p:nvGrpSpPr>
          <p:grpSpPr>
            <a:xfrm flipH="1">
              <a:off x="7753350" y="412454"/>
              <a:ext cx="895350" cy="266699"/>
              <a:chOff x="0" y="190500"/>
              <a:chExt cx="3121925" cy="630082"/>
            </a:xfrm>
          </p:grpSpPr>
          <p:sp>
            <p:nvSpPr>
              <p:cNvPr id="147" name="矩形 2">
                <a:extLst>
                  <a:ext uri="{FF2B5EF4-FFF2-40B4-BE49-F238E27FC236}">
                    <a16:creationId xmlns:a16="http://schemas.microsoft.com/office/drawing/2014/main" id="{804D885D-7EF7-4A09-A65E-B8C7A6A24965}"/>
                  </a:ext>
                </a:extLst>
              </p:cNvPr>
              <p:cNvSpPr/>
              <p:nvPr/>
            </p:nvSpPr>
            <p:spPr>
              <a:xfrm>
                <a:off x="0" y="190500"/>
                <a:ext cx="2857500" cy="268438"/>
              </a:xfrm>
              <a:custGeom>
                <a:gdLst>
                  <a:gd fmla="*/ 0 w 9463315" name="connsiteX0"/>
                  <a:gd fmla="*/ 0 h 889000" name="connsiteY0"/>
                  <a:gd fmla="*/ 9463315 w 9463315" name="connsiteX1"/>
                  <a:gd fmla="*/ 0 h 889000" name="connsiteY1"/>
                  <a:gd fmla="*/ 9196615 w 9463315" name="connsiteX2"/>
                  <a:gd fmla="*/ 889000 h 889000" name="connsiteY2"/>
                  <a:gd fmla="*/ 0 w 9463315" name="connsiteX3"/>
                  <a:gd fmla="*/ 889000 h 889000" name="connsiteY3"/>
                  <a:gd fmla="*/ 0 w 9463315" name="connsiteX4"/>
                  <a:gd fmla="*/ 0 h 889000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889000" w="9463315">
                    <a:moveTo>
                      <a:pt x="0" y="0"/>
                    </a:moveTo>
                    <a:lnTo>
                      <a:pt x="9463315" y="0"/>
                    </a:lnTo>
                    <a:lnTo>
                      <a:pt x="9196615" y="889000"/>
                    </a:lnTo>
                    <a:lnTo>
                      <a:pt x="0" y="88900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2140CC"/>
                  </a:gs>
                  <a:gs pos="56000">
                    <a:srgbClr val="63B0F1">
                      <a:alpha val="20000"/>
                    </a:srgb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bg1"/>
                  </a:solidFill>
                </a:endParaRPr>
              </a:p>
            </p:txBody>
          </p:sp>
          <p:sp>
            <p:nvSpPr>
              <p:cNvPr id="148" name="矩形 2">
                <a:extLst>
                  <a:ext uri="{FF2B5EF4-FFF2-40B4-BE49-F238E27FC236}">
                    <a16:creationId xmlns:a16="http://schemas.microsoft.com/office/drawing/2014/main" id="{C68E802B-FD23-4B51-94B8-1437070039E5}"/>
                  </a:ext>
                </a:extLst>
              </p:cNvPr>
              <p:cNvSpPr/>
              <p:nvPr/>
            </p:nvSpPr>
            <p:spPr>
              <a:xfrm>
                <a:off x="264425" y="552145"/>
                <a:ext cx="2857500" cy="268437"/>
              </a:xfrm>
              <a:custGeom>
                <a:gdLst>
                  <a:gd fmla="*/ 0 w 9463315" name="connsiteX0"/>
                  <a:gd fmla="*/ 0 h 889000" name="connsiteY0"/>
                  <a:gd fmla="*/ 9463315 w 9463315" name="connsiteX1"/>
                  <a:gd fmla="*/ 0 h 889000" name="connsiteY1"/>
                  <a:gd fmla="*/ 9196615 w 9463315" name="connsiteX2"/>
                  <a:gd fmla="*/ 889000 h 889000" name="connsiteY2"/>
                  <a:gd fmla="*/ 0 w 9463315" name="connsiteX3"/>
                  <a:gd fmla="*/ 889000 h 889000" name="connsiteY3"/>
                  <a:gd fmla="*/ 0 w 9463315" name="connsiteX4"/>
                  <a:gd fmla="*/ 0 h 889000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889000" w="9463315">
                    <a:moveTo>
                      <a:pt x="0" y="0"/>
                    </a:moveTo>
                    <a:lnTo>
                      <a:pt x="9463315" y="0"/>
                    </a:lnTo>
                    <a:lnTo>
                      <a:pt x="9196615" y="889000"/>
                    </a:lnTo>
                    <a:lnTo>
                      <a:pt x="0" y="88900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2140CC"/>
                  </a:gs>
                  <a:gs pos="56000">
                    <a:srgbClr val="63B0F1">
                      <a:alpha val="20000"/>
                    </a:srgb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46" name="文本框 145">
              <a:extLst>
                <a:ext uri="{FF2B5EF4-FFF2-40B4-BE49-F238E27FC236}">
                  <a16:creationId xmlns:a16="http://schemas.microsoft.com/office/drawing/2014/main" id="{B74D910E-8ED4-48C8-ADC1-3B70E070CE77}"/>
                </a:ext>
              </a:extLst>
            </p:cNvPr>
            <p:cNvSpPr txBox="1"/>
            <p:nvPr/>
          </p:nvSpPr>
          <p:spPr>
            <a:xfrm>
              <a:off x="3934007" y="253416"/>
              <a:ext cx="3752486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 sz="3200">
                  <a:cs typeface="+mn-ea"/>
                  <a:sym typeface="+mn-lt"/>
                </a:rPr>
                <a:t>企业管理意义</a:t>
              </a:r>
            </a:p>
          </p:txBody>
        </p:sp>
      </p:grpSp>
      <p:grpSp>
        <p:nvGrpSpPr>
          <p:cNvPr id="171" name="PA-组合 170">
            <a:extLst>
              <a:ext uri="{FF2B5EF4-FFF2-40B4-BE49-F238E27FC236}">
                <a16:creationId xmlns:a16="http://schemas.microsoft.com/office/drawing/2014/main" id="{C43C49F0-0961-4001-9BFD-2E7AC2425A74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1392146" y="1607341"/>
            <a:ext cx="5135528" cy="4225252"/>
            <a:chOff x="1392146" y="1607341"/>
            <a:chExt cx="5135528" cy="4225252"/>
          </a:xfrm>
        </p:grpSpPr>
        <p:grpSp>
          <p:nvGrpSpPr>
            <p:cNvPr id="5" name="ïśḻidé">
              <a:extLst>
                <a:ext uri="{FF2B5EF4-FFF2-40B4-BE49-F238E27FC236}">
                  <a16:creationId xmlns:a16="http://schemas.microsoft.com/office/drawing/2014/main" id="{94847CB2-534E-445C-829E-F11407D12DDB}"/>
                </a:ext>
              </a:extLst>
            </p:cNvPr>
            <p:cNvGrpSpPr/>
            <p:nvPr/>
          </p:nvGrpSpPr>
          <p:grpSpPr>
            <a:xfrm>
              <a:off x="1392146" y="2240560"/>
              <a:ext cx="5135528" cy="3592033"/>
              <a:chOff x="868621" y="1902198"/>
              <a:chExt cx="5135525" cy="3592031"/>
            </a:xfrm>
          </p:grpSpPr>
          <p:sp>
            <p:nvSpPr>
              <p:cNvPr id="15" name="PA-ísḷíḋe">
                <a:extLst>
                  <a:ext uri="{FF2B5EF4-FFF2-40B4-BE49-F238E27FC236}">
                    <a16:creationId xmlns:a16="http://schemas.microsoft.com/office/drawing/2014/main" id="{620FD961-0AD5-4986-B5F6-4595C4DF9AC9}"/>
                  </a:ext>
                </a:extLst>
              </p:cNvPr>
              <p:cNvSpPr/>
              <p:nvPr>
                <p:custDataLst>
                  <p:tags r:id="rId5"/>
                </p:custDataLst>
              </p:nvPr>
            </p:nvSpPr>
            <p:spPr>
              <a:xfrm>
                <a:off x="868621" y="1902198"/>
                <a:ext cx="5135525" cy="707064"/>
              </a:xfrm>
              <a:prstGeom prst="rect">
                <a:avLst/>
              </a:prstGeom>
              <a:solidFill>
                <a:srgbClr val="E9F4FD"/>
              </a:solidFill>
              <a:ln cap="rnd" w="12700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lIns="91440" numCol="1" rIns="91440" rot="0" rtlCol="0" spcCol="0" spcFirstLastPara="0" tIns="45720" vert="horz" wrap="square">
                <a:normAutofit/>
              </a:bodyPr>
              <a:lstStyle/>
              <a:p>
                <a:pPr algn="ctr" defTabSz="913765"/>
                <a:endParaRPr altLang="en-US" b="1" lang="zh-CN" sz="2000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PA-îšliḑé">
                <a:extLst>
                  <a:ext uri="{FF2B5EF4-FFF2-40B4-BE49-F238E27FC236}">
                    <a16:creationId xmlns:a16="http://schemas.microsoft.com/office/drawing/2014/main" id="{9C10729B-8051-4368-82B0-F0C2BE2781B0}"/>
                  </a:ext>
                </a:extLst>
              </p:cNvPr>
              <p:cNvSpPr/>
              <p:nvPr>
                <p:custDataLst>
                  <p:tags r:id="rId6"/>
                </p:custDataLst>
              </p:nvPr>
            </p:nvSpPr>
            <p:spPr>
              <a:xfrm>
                <a:off x="868621" y="3344681"/>
                <a:ext cx="5135525" cy="707064"/>
              </a:xfrm>
              <a:prstGeom prst="rect">
                <a:avLst/>
              </a:prstGeom>
              <a:solidFill>
                <a:srgbClr val="E9F4FD"/>
              </a:solidFill>
              <a:ln cap="rnd" w="12700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lIns="91440" numCol="1" rIns="91440" rot="0" rtlCol="0" spcCol="0" spcFirstLastPara="0" tIns="45720" vert="horz" wrap="square">
                <a:normAutofit/>
              </a:bodyPr>
              <a:lstStyle/>
              <a:p>
                <a:pPr algn="ctr" defTabSz="913765"/>
                <a:endParaRPr altLang="en-US" b="1" lang="zh-CN" sz="2000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PA-íšlïḍé">
                <a:extLst>
                  <a:ext uri="{FF2B5EF4-FFF2-40B4-BE49-F238E27FC236}">
                    <a16:creationId xmlns:a16="http://schemas.microsoft.com/office/drawing/2014/main" id="{71262489-EB00-4E94-BB8E-2C50017FFB6F}"/>
                  </a:ext>
                </a:extLst>
              </p:cNvPr>
              <p:cNvSpPr/>
              <p:nvPr>
                <p:custDataLst>
                  <p:tags r:id="rId7"/>
                </p:custDataLst>
              </p:nvPr>
            </p:nvSpPr>
            <p:spPr>
              <a:xfrm>
                <a:off x="868621" y="4787165"/>
                <a:ext cx="5135525" cy="707064"/>
              </a:xfrm>
              <a:prstGeom prst="rect">
                <a:avLst/>
              </a:prstGeom>
              <a:solidFill>
                <a:srgbClr val="E9F4FD"/>
              </a:solidFill>
              <a:ln cap="rnd" w="12700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lIns="91440" numCol="1" rIns="91440" rot="0" rtlCol="0" spcCol="0" spcFirstLastPara="0" tIns="45720" vert="horz" wrap="square">
                <a:normAutofit/>
              </a:bodyPr>
              <a:lstStyle/>
              <a:p>
                <a:pPr algn="ctr" defTabSz="913765"/>
                <a:endParaRPr altLang="en-US" b="1" lang="zh-CN" sz="20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9" name="PA-îṣ1iḋè">
              <a:extLst>
                <a:ext uri="{FF2B5EF4-FFF2-40B4-BE49-F238E27FC236}">
                  <a16:creationId xmlns:a16="http://schemas.microsoft.com/office/drawing/2014/main" id="{FE93B56A-F165-41AB-B3DA-ECC2D6378149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1407386" y="1707177"/>
              <a:ext cx="410536" cy="399275"/>
            </a:xfrm>
            <a:custGeom>
              <a:gdLst>
                <a:gd fmla="*/ 443971 w 581388" name="connsiteX0"/>
                <a:gd fmla="*/ 441285 h 565441" name="connsiteY0"/>
                <a:gd fmla="*/ 429555 w 581388" name="connsiteX1"/>
                <a:gd fmla="*/ 455593 h 565441" name="connsiteY1"/>
                <a:gd fmla="*/ 429555 w 581388" name="connsiteX2"/>
                <a:gd fmla="*/ 472479 h 565441" name="connsiteY2"/>
                <a:gd fmla="*/ 412735 w 581388" name="connsiteX3"/>
                <a:gd fmla="*/ 472479 h 565441" name="connsiteY3"/>
                <a:gd fmla="*/ 398407 w 581388" name="connsiteX4"/>
                <a:gd fmla="*/ 486788 h 565441" name="connsiteY4"/>
                <a:gd fmla="*/ 412735 w 581388" name="connsiteX5"/>
                <a:gd fmla="*/ 501097 h 565441" name="connsiteY5"/>
                <a:gd fmla="*/ 429555 w 581388" name="connsiteX6"/>
                <a:gd fmla="*/ 501097 h 565441" name="connsiteY6"/>
                <a:gd fmla="*/ 429555 w 581388" name="connsiteX7"/>
                <a:gd fmla="*/ 517983 h 565441" name="connsiteY7"/>
                <a:gd fmla="*/ 443971 w 581388" name="connsiteX8"/>
                <a:gd fmla="*/ 532291 h 565441" name="connsiteY8"/>
                <a:gd fmla="*/ 458299 w 581388" name="connsiteX9"/>
                <a:gd fmla="*/ 517983 h 565441" name="connsiteY9"/>
                <a:gd fmla="*/ 458299 w 581388" name="connsiteX10"/>
                <a:gd fmla="*/ 501097 h 565441" name="connsiteY10"/>
                <a:gd fmla="*/ 475119 w 581388" name="connsiteX11"/>
                <a:gd fmla="*/ 501097 h 565441" name="connsiteY11"/>
                <a:gd fmla="*/ 489536 w 581388" name="connsiteX12"/>
                <a:gd fmla="*/ 486788 h 565441" name="connsiteY12"/>
                <a:gd fmla="*/ 475119 w 581388" name="connsiteX13"/>
                <a:gd fmla="*/ 472479 h 565441" name="connsiteY13"/>
                <a:gd fmla="*/ 458299 w 581388" name="connsiteX14"/>
                <a:gd fmla="*/ 472479 h 565441" name="connsiteY14"/>
                <a:gd fmla="*/ 458299 w 581388" name="connsiteX15"/>
                <a:gd fmla="*/ 455593 h 565441" name="connsiteY15"/>
                <a:gd fmla="*/ 443971 w 581388" name="connsiteX16"/>
                <a:gd fmla="*/ 441285 h 565441" name="connsiteY16"/>
                <a:gd fmla="*/ 443971 w 581388" name="connsiteX17"/>
                <a:gd fmla="*/ 407868 h 565441" name="connsiteY17"/>
                <a:gd fmla="*/ 522819 w 581388" name="connsiteX18"/>
                <a:gd fmla="*/ 486699 h 565441" name="connsiteY18"/>
                <a:gd fmla="*/ 443971 w 581388" name="connsiteX19"/>
                <a:gd fmla="*/ 565441 h 565441" name="connsiteY19"/>
                <a:gd fmla="*/ 365035 w 581388" name="connsiteX20"/>
                <a:gd fmla="*/ 486699 h 565441" name="connsiteY20"/>
                <a:gd fmla="*/ 443971 w 581388" name="connsiteX21"/>
                <a:gd fmla="*/ 407868 h 565441" name="connsiteY21"/>
                <a:gd fmla="*/ 581388 w 581388" name="connsiteX22"/>
                <a:gd fmla="*/ 125254 h 565441" name="connsiteY22"/>
                <a:gd fmla="*/ 581388 w 581388" name="connsiteX23"/>
                <a:gd fmla="*/ 430968 h 565441" name="connsiteY23"/>
                <a:gd fmla="*/ 575336 w 581388" name="connsiteX24"/>
                <a:gd fmla="*/ 446609 h 565441" name="connsiteY24"/>
                <a:gd fmla="*/ 443800 w 581388" name="connsiteX25"/>
                <a:gd fmla="*/ 349562 h 565441" name="connsiteY25"/>
                <a:gd fmla="*/ 314933 w 581388" name="connsiteX26"/>
                <a:gd fmla="*/ 439411 h 565441" name="connsiteY26"/>
                <a:gd fmla="*/ 314933 w 581388" name="connsiteX27"/>
                <a:gd fmla="*/ 221856 h 565441" name="connsiteY27"/>
                <a:gd fmla="*/ 0 w 581388" name="connsiteX28"/>
                <a:gd fmla="*/ 125113 h 565441" name="connsiteY28"/>
                <a:gd fmla="*/ 266384 w 581388" name="connsiteX29"/>
                <a:gd fmla="*/ 221806 h 565441" name="connsiteY29"/>
                <a:gd fmla="*/ 266384 w 581388" name="connsiteX30"/>
                <a:gd fmla="*/ 544413 h 565441" name="connsiteY30"/>
                <a:gd fmla="*/ 15842 w 581388" name="connsiteX31"/>
                <a:gd fmla="*/ 453586 h 565441" name="connsiteY31"/>
                <a:gd fmla="*/ 0 w 581388" name="connsiteX32"/>
                <a:gd fmla="*/ 430834 h 565441" name="connsiteY32"/>
                <a:gd fmla="*/ 290720 w 581388" name="connsiteX33"/>
                <a:gd fmla="*/ 0 h 565441" name="connsiteY33"/>
                <a:gd fmla="*/ 556831 w 581388" name="connsiteX34"/>
                <a:gd fmla="*/ 82562 h 565441" name="connsiteY34"/>
                <a:gd fmla="*/ 290720 w 581388" name="connsiteX35"/>
                <a:gd fmla="*/ 179166 h 565441" name="connsiteY35"/>
                <a:gd fmla="*/ 24698 w 581388" name="connsiteX36"/>
                <a:gd fmla="*/ 82562 h 565441" name="connsiteY3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b="b" l="l" r="r" t="t"/>
              <a:pathLst>
                <a:path h="565441" w="581388">
                  <a:moveTo>
                    <a:pt x="443971" y="441285"/>
                  </a:moveTo>
                  <a:cubicBezTo>
                    <a:pt x="435962" y="441285"/>
                    <a:pt x="429555" y="447684"/>
                    <a:pt x="429555" y="455593"/>
                  </a:cubicBezTo>
                  <a:lnTo>
                    <a:pt x="429555" y="472479"/>
                  </a:lnTo>
                  <a:lnTo>
                    <a:pt x="412735" y="472479"/>
                  </a:lnTo>
                  <a:cubicBezTo>
                    <a:pt x="404815" y="472479"/>
                    <a:pt x="398407" y="478878"/>
                    <a:pt x="398407" y="486788"/>
                  </a:cubicBezTo>
                  <a:cubicBezTo>
                    <a:pt x="398407" y="494698"/>
                    <a:pt x="404815" y="501097"/>
                    <a:pt x="412735" y="501097"/>
                  </a:cubicBezTo>
                  <a:lnTo>
                    <a:pt x="429555" y="501097"/>
                  </a:lnTo>
                  <a:lnTo>
                    <a:pt x="429555" y="517983"/>
                  </a:lnTo>
                  <a:cubicBezTo>
                    <a:pt x="429555" y="525892"/>
                    <a:pt x="435962" y="532291"/>
                    <a:pt x="443971" y="532291"/>
                  </a:cubicBezTo>
                  <a:cubicBezTo>
                    <a:pt x="451892" y="532291"/>
                    <a:pt x="458299" y="525892"/>
                    <a:pt x="458299" y="517983"/>
                  </a:cubicBezTo>
                  <a:lnTo>
                    <a:pt x="458299" y="501097"/>
                  </a:lnTo>
                  <a:lnTo>
                    <a:pt x="475119" y="501097"/>
                  </a:lnTo>
                  <a:cubicBezTo>
                    <a:pt x="483128" y="501097"/>
                    <a:pt x="489536" y="494698"/>
                    <a:pt x="489536" y="486788"/>
                  </a:cubicBezTo>
                  <a:cubicBezTo>
                    <a:pt x="489536" y="478878"/>
                    <a:pt x="483128" y="472479"/>
                    <a:pt x="475119" y="472479"/>
                  </a:cubicBezTo>
                  <a:lnTo>
                    <a:pt x="458299" y="472479"/>
                  </a:lnTo>
                  <a:lnTo>
                    <a:pt x="458299" y="455593"/>
                  </a:lnTo>
                  <a:cubicBezTo>
                    <a:pt x="458299" y="447684"/>
                    <a:pt x="451892" y="441285"/>
                    <a:pt x="443971" y="441285"/>
                  </a:cubicBezTo>
                  <a:close/>
                  <a:moveTo>
                    <a:pt x="443971" y="407868"/>
                  </a:moveTo>
                  <a:cubicBezTo>
                    <a:pt x="487489" y="407868"/>
                    <a:pt x="522819" y="443151"/>
                    <a:pt x="522819" y="486699"/>
                  </a:cubicBezTo>
                  <a:cubicBezTo>
                    <a:pt x="522819" y="530158"/>
                    <a:pt x="487489" y="565441"/>
                    <a:pt x="443971" y="565441"/>
                  </a:cubicBezTo>
                  <a:cubicBezTo>
                    <a:pt x="400365" y="565441"/>
                    <a:pt x="365035" y="530158"/>
                    <a:pt x="365035" y="486699"/>
                  </a:cubicBezTo>
                  <a:cubicBezTo>
                    <a:pt x="365035" y="443151"/>
                    <a:pt x="400365" y="407868"/>
                    <a:pt x="443971" y="407868"/>
                  </a:cubicBezTo>
                  <a:close/>
                  <a:moveTo>
                    <a:pt x="581388" y="125254"/>
                  </a:moveTo>
                  <a:lnTo>
                    <a:pt x="581388" y="430968"/>
                  </a:lnTo>
                  <a:cubicBezTo>
                    <a:pt x="581388" y="436922"/>
                    <a:pt x="578985" y="442343"/>
                    <a:pt x="575336" y="446609"/>
                  </a:cubicBezTo>
                  <a:cubicBezTo>
                    <a:pt x="558071" y="390443"/>
                    <a:pt x="505652" y="349562"/>
                    <a:pt x="443800" y="349562"/>
                  </a:cubicBezTo>
                  <a:cubicBezTo>
                    <a:pt x="384706" y="349562"/>
                    <a:pt x="334423" y="386977"/>
                    <a:pt x="314933" y="439411"/>
                  </a:cubicBezTo>
                  <a:lnTo>
                    <a:pt x="314933" y="221856"/>
                  </a:lnTo>
                  <a:close/>
                  <a:moveTo>
                    <a:pt x="0" y="125113"/>
                  </a:moveTo>
                  <a:lnTo>
                    <a:pt x="266384" y="221806"/>
                  </a:lnTo>
                  <a:lnTo>
                    <a:pt x="266384" y="544413"/>
                  </a:lnTo>
                  <a:lnTo>
                    <a:pt x="15842" y="453586"/>
                  </a:lnTo>
                  <a:cubicBezTo>
                    <a:pt x="6408" y="450120"/>
                    <a:pt x="0" y="440966"/>
                    <a:pt x="0" y="430834"/>
                  </a:cubicBezTo>
                  <a:close/>
                  <a:moveTo>
                    <a:pt x="290720" y="0"/>
                  </a:moveTo>
                  <a:lnTo>
                    <a:pt x="556831" y="82562"/>
                  </a:lnTo>
                  <a:lnTo>
                    <a:pt x="290720" y="179166"/>
                  </a:lnTo>
                  <a:lnTo>
                    <a:pt x="24698" y="82562"/>
                  </a:lnTo>
                  <a:close/>
                </a:path>
              </a:pathLst>
            </a:custGeom>
            <a:solidFill>
              <a:srgbClr val="4B88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 rtlCol="0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</a:defRPr>
              </a:lvl9pPr>
            </a:lstStyle>
            <a:p>
              <a:pPr algn="ctr"/>
              <a:endParaRPr altLang="en-US" lang="zh-CN" sz="1100"/>
            </a:p>
          </p:txBody>
        </p:sp>
        <p:sp>
          <p:nvSpPr>
            <p:cNvPr id="10" name="PA-ïṩļíḓê">
              <a:extLst>
                <a:ext uri="{FF2B5EF4-FFF2-40B4-BE49-F238E27FC236}">
                  <a16:creationId xmlns:a16="http://schemas.microsoft.com/office/drawing/2014/main" id="{2C3CAFEB-7CCB-4DFD-A677-D82AA0BF8FF8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1407386" y="3153097"/>
              <a:ext cx="410536" cy="399275"/>
            </a:xfrm>
            <a:custGeom>
              <a:gdLst>
                <a:gd fmla="*/ 443971 w 581388" name="connsiteX0"/>
                <a:gd fmla="*/ 441285 h 565441" name="connsiteY0"/>
                <a:gd fmla="*/ 429555 w 581388" name="connsiteX1"/>
                <a:gd fmla="*/ 455593 h 565441" name="connsiteY1"/>
                <a:gd fmla="*/ 429555 w 581388" name="connsiteX2"/>
                <a:gd fmla="*/ 472479 h 565441" name="connsiteY2"/>
                <a:gd fmla="*/ 412735 w 581388" name="connsiteX3"/>
                <a:gd fmla="*/ 472479 h 565441" name="connsiteY3"/>
                <a:gd fmla="*/ 398407 w 581388" name="connsiteX4"/>
                <a:gd fmla="*/ 486788 h 565441" name="connsiteY4"/>
                <a:gd fmla="*/ 412735 w 581388" name="connsiteX5"/>
                <a:gd fmla="*/ 501097 h 565441" name="connsiteY5"/>
                <a:gd fmla="*/ 429555 w 581388" name="connsiteX6"/>
                <a:gd fmla="*/ 501097 h 565441" name="connsiteY6"/>
                <a:gd fmla="*/ 429555 w 581388" name="connsiteX7"/>
                <a:gd fmla="*/ 517983 h 565441" name="connsiteY7"/>
                <a:gd fmla="*/ 443971 w 581388" name="connsiteX8"/>
                <a:gd fmla="*/ 532291 h 565441" name="connsiteY8"/>
                <a:gd fmla="*/ 458299 w 581388" name="connsiteX9"/>
                <a:gd fmla="*/ 517983 h 565441" name="connsiteY9"/>
                <a:gd fmla="*/ 458299 w 581388" name="connsiteX10"/>
                <a:gd fmla="*/ 501097 h 565441" name="connsiteY10"/>
                <a:gd fmla="*/ 475119 w 581388" name="connsiteX11"/>
                <a:gd fmla="*/ 501097 h 565441" name="connsiteY11"/>
                <a:gd fmla="*/ 489536 w 581388" name="connsiteX12"/>
                <a:gd fmla="*/ 486788 h 565441" name="connsiteY12"/>
                <a:gd fmla="*/ 475119 w 581388" name="connsiteX13"/>
                <a:gd fmla="*/ 472479 h 565441" name="connsiteY13"/>
                <a:gd fmla="*/ 458299 w 581388" name="connsiteX14"/>
                <a:gd fmla="*/ 472479 h 565441" name="connsiteY14"/>
                <a:gd fmla="*/ 458299 w 581388" name="connsiteX15"/>
                <a:gd fmla="*/ 455593 h 565441" name="connsiteY15"/>
                <a:gd fmla="*/ 443971 w 581388" name="connsiteX16"/>
                <a:gd fmla="*/ 441285 h 565441" name="connsiteY16"/>
                <a:gd fmla="*/ 443971 w 581388" name="connsiteX17"/>
                <a:gd fmla="*/ 407868 h 565441" name="connsiteY17"/>
                <a:gd fmla="*/ 522819 w 581388" name="connsiteX18"/>
                <a:gd fmla="*/ 486699 h 565441" name="connsiteY18"/>
                <a:gd fmla="*/ 443971 w 581388" name="connsiteX19"/>
                <a:gd fmla="*/ 565441 h 565441" name="connsiteY19"/>
                <a:gd fmla="*/ 365035 w 581388" name="connsiteX20"/>
                <a:gd fmla="*/ 486699 h 565441" name="connsiteY20"/>
                <a:gd fmla="*/ 443971 w 581388" name="connsiteX21"/>
                <a:gd fmla="*/ 407868 h 565441" name="connsiteY21"/>
                <a:gd fmla="*/ 581388 w 581388" name="connsiteX22"/>
                <a:gd fmla="*/ 125254 h 565441" name="connsiteY22"/>
                <a:gd fmla="*/ 581388 w 581388" name="connsiteX23"/>
                <a:gd fmla="*/ 430968 h 565441" name="connsiteY23"/>
                <a:gd fmla="*/ 575336 w 581388" name="connsiteX24"/>
                <a:gd fmla="*/ 446609 h 565441" name="connsiteY24"/>
                <a:gd fmla="*/ 443800 w 581388" name="connsiteX25"/>
                <a:gd fmla="*/ 349562 h 565441" name="connsiteY25"/>
                <a:gd fmla="*/ 314933 w 581388" name="connsiteX26"/>
                <a:gd fmla="*/ 439411 h 565441" name="connsiteY26"/>
                <a:gd fmla="*/ 314933 w 581388" name="connsiteX27"/>
                <a:gd fmla="*/ 221856 h 565441" name="connsiteY27"/>
                <a:gd fmla="*/ 0 w 581388" name="connsiteX28"/>
                <a:gd fmla="*/ 125113 h 565441" name="connsiteY28"/>
                <a:gd fmla="*/ 266384 w 581388" name="connsiteX29"/>
                <a:gd fmla="*/ 221806 h 565441" name="connsiteY29"/>
                <a:gd fmla="*/ 266384 w 581388" name="connsiteX30"/>
                <a:gd fmla="*/ 544413 h 565441" name="connsiteY30"/>
                <a:gd fmla="*/ 15842 w 581388" name="connsiteX31"/>
                <a:gd fmla="*/ 453586 h 565441" name="connsiteY31"/>
                <a:gd fmla="*/ 0 w 581388" name="connsiteX32"/>
                <a:gd fmla="*/ 430834 h 565441" name="connsiteY32"/>
                <a:gd fmla="*/ 290720 w 581388" name="connsiteX33"/>
                <a:gd fmla="*/ 0 h 565441" name="connsiteY33"/>
                <a:gd fmla="*/ 556831 w 581388" name="connsiteX34"/>
                <a:gd fmla="*/ 82562 h 565441" name="connsiteY34"/>
                <a:gd fmla="*/ 290720 w 581388" name="connsiteX35"/>
                <a:gd fmla="*/ 179166 h 565441" name="connsiteY35"/>
                <a:gd fmla="*/ 24698 w 581388" name="connsiteX36"/>
                <a:gd fmla="*/ 82562 h 565441" name="connsiteY3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b="b" l="l" r="r" t="t"/>
              <a:pathLst>
                <a:path h="565441" w="581388">
                  <a:moveTo>
                    <a:pt x="443971" y="441285"/>
                  </a:moveTo>
                  <a:cubicBezTo>
                    <a:pt x="435962" y="441285"/>
                    <a:pt x="429555" y="447684"/>
                    <a:pt x="429555" y="455593"/>
                  </a:cubicBezTo>
                  <a:lnTo>
                    <a:pt x="429555" y="472479"/>
                  </a:lnTo>
                  <a:lnTo>
                    <a:pt x="412735" y="472479"/>
                  </a:lnTo>
                  <a:cubicBezTo>
                    <a:pt x="404815" y="472479"/>
                    <a:pt x="398407" y="478878"/>
                    <a:pt x="398407" y="486788"/>
                  </a:cubicBezTo>
                  <a:cubicBezTo>
                    <a:pt x="398407" y="494698"/>
                    <a:pt x="404815" y="501097"/>
                    <a:pt x="412735" y="501097"/>
                  </a:cubicBezTo>
                  <a:lnTo>
                    <a:pt x="429555" y="501097"/>
                  </a:lnTo>
                  <a:lnTo>
                    <a:pt x="429555" y="517983"/>
                  </a:lnTo>
                  <a:cubicBezTo>
                    <a:pt x="429555" y="525892"/>
                    <a:pt x="435962" y="532291"/>
                    <a:pt x="443971" y="532291"/>
                  </a:cubicBezTo>
                  <a:cubicBezTo>
                    <a:pt x="451892" y="532291"/>
                    <a:pt x="458299" y="525892"/>
                    <a:pt x="458299" y="517983"/>
                  </a:cubicBezTo>
                  <a:lnTo>
                    <a:pt x="458299" y="501097"/>
                  </a:lnTo>
                  <a:lnTo>
                    <a:pt x="475119" y="501097"/>
                  </a:lnTo>
                  <a:cubicBezTo>
                    <a:pt x="483128" y="501097"/>
                    <a:pt x="489536" y="494698"/>
                    <a:pt x="489536" y="486788"/>
                  </a:cubicBezTo>
                  <a:cubicBezTo>
                    <a:pt x="489536" y="478878"/>
                    <a:pt x="483128" y="472479"/>
                    <a:pt x="475119" y="472479"/>
                  </a:cubicBezTo>
                  <a:lnTo>
                    <a:pt x="458299" y="472479"/>
                  </a:lnTo>
                  <a:lnTo>
                    <a:pt x="458299" y="455593"/>
                  </a:lnTo>
                  <a:cubicBezTo>
                    <a:pt x="458299" y="447684"/>
                    <a:pt x="451892" y="441285"/>
                    <a:pt x="443971" y="441285"/>
                  </a:cubicBezTo>
                  <a:close/>
                  <a:moveTo>
                    <a:pt x="443971" y="407868"/>
                  </a:moveTo>
                  <a:cubicBezTo>
                    <a:pt x="487489" y="407868"/>
                    <a:pt x="522819" y="443151"/>
                    <a:pt x="522819" y="486699"/>
                  </a:cubicBezTo>
                  <a:cubicBezTo>
                    <a:pt x="522819" y="530158"/>
                    <a:pt x="487489" y="565441"/>
                    <a:pt x="443971" y="565441"/>
                  </a:cubicBezTo>
                  <a:cubicBezTo>
                    <a:pt x="400365" y="565441"/>
                    <a:pt x="365035" y="530158"/>
                    <a:pt x="365035" y="486699"/>
                  </a:cubicBezTo>
                  <a:cubicBezTo>
                    <a:pt x="365035" y="443151"/>
                    <a:pt x="400365" y="407868"/>
                    <a:pt x="443971" y="407868"/>
                  </a:cubicBezTo>
                  <a:close/>
                  <a:moveTo>
                    <a:pt x="581388" y="125254"/>
                  </a:moveTo>
                  <a:lnTo>
                    <a:pt x="581388" y="430968"/>
                  </a:lnTo>
                  <a:cubicBezTo>
                    <a:pt x="581388" y="436922"/>
                    <a:pt x="578985" y="442343"/>
                    <a:pt x="575336" y="446609"/>
                  </a:cubicBezTo>
                  <a:cubicBezTo>
                    <a:pt x="558071" y="390443"/>
                    <a:pt x="505652" y="349562"/>
                    <a:pt x="443800" y="349562"/>
                  </a:cubicBezTo>
                  <a:cubicBezTo>
                    <a:pt x="384706" y="349562"/>
                    <a:pt x="334423" y="386977"/>
                    <a:pt x="314933" y="439411"/>
                  </a:cubicBezTo>
                  <a:lnTo>
                    <a:pt x="314933" y="221856"/>
                  </a:lnTo>
                  <a:close/>
                  <a:moveTo>
                    <a:pt x="0" y="125113"/>
                  </a:moveTo>
                  <a:lnTo>
                    <a:pt x="266384" y="221806"/>
                  </a:lnTo>
                  <a:lnTo>
                    <a:pt x="266384" y="544413"/>
                  </a:lnTo>
                  <a:lnTo>
                    <a:pt x="15842" y="453586"/>
                  </a:lnTo>
                  <a:cubicBezTo>
                    <a:pt x="6408" y="450120"/>
                    <a:pt x="0" y="440966"/>
                    <a:pt x="0" y="430834"/>
                  </a:cubicBezTo>
                  <a:close/>
                  <a:moveTo>
                    <a:pt x="290720" y="0"/>
                  </a:moveTo>
                  <a:lnTo>
                    <a:pt x="556831" y="82562"/>
                  </a:lnTo>
                  <a:lnTo>
                    <a:pt x="290720" y="179166"/>
                  </a:lnTo>
                  <a:lnTo>
                    <a:pt x="24698" y="82562"/>
                  </a:lnTo>
                  <a:close/>
                </a:path>
              </a:pathLst>
            </a:custGeom>
            <a:solidFill>
              <a:srgbClr val="4B88E5"/>
            </a:solidFill>
            <a:ln cap="rnd" w="12700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 anchorCtr="0" bIns="45720" compatLnSpc="1" forceAA="0" fromWordArt="0" lIns="91440" numCol="1" rIns="91440" rot="0" rtlCol="0" spcCol="0" spcFirstLastPara="0" tIns="45720" vert="horz" wrap="square">
              <a:norm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</a:defRPr>
              </a:lvl9pPr>
            </a:lstStyle>
            <a:p>
              <a:pPr algn="ctr" defTabSz="913765"/>
              <a:endParaRPr altLang="en-US" b="1" lang="zh-CN" sz="1100">
                <a:solidFill>
                  <a:schemeClr val="bg1"/>
                </a:solidFill>
              </a:endParaRPr>
            </a:p>
          </p:txBody>
        </p:sp>
        <p:sp>
          <p:nvSpPr>
            <p:cNvPr id="11" name="PA-íŝḷiḓe">
              <a:extLst>
                <a:ext uri="{FF2B5EF4-FFF2-40B4-BE49-F238E27FC236}">
                  <a16:creationId xmlns:a16="http://schemas.microsoft.com/office/drawing/2014/main" id="{D8AE3D09-D2A4-4E96-AC7C-4F511152C278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1407386" y="4599015"/>
              <a:ext cx="410536" cy="399275"/>
            </a:xfrm>
            <a:custGeom>
              <a:gdLst>
                <a:gd fmla="*/ 443971 w 581388" name="connsiteX0"/>
                <a:gd fmla="*/ 441285 h 565441" name="connsiteY0"/>
                <a:gd fmla="*/ 429555 w 581388" name="connsiteX1"/>
                <a:gd fmla="*/ 455593 h 565441" name="connsiteY1"/>
                <a:gd fmla="*/ 429555 w 581388" name="connsiteX2"/>
                <a:gd fmla="*/ 472479 h 565441" name="connsiteY2"/>
                <a:gd fmla="*/ 412735 w 581388" name="connsiteX3"/>
                <a:gd fmla="*/ 472479 h 565441" name="connsiteY3"/>
                <a:gd fmla="*/ 398407 w 581388" name="connsiteX4"/>
                <a:gd fmla="*/ 486788 h 565441" name="connsiteY4"/>
                <a:gd fmla="*/ 412735 w 581388" name="connsiteX5"/>
                <a:gd fmla="*/ 501097 h 565441" name="connsiteY5"/>
                <a:gd fmla="*/ 429555 w 581388" name="connsiteX6"/>
                <a:gd fmla="*/ 501097 h 565441" name="connsiteY6"/>
                <a:gd fmla="*/ 429555 w 581388" name="connsiteX7"/>
                <a:gd fmla="*/ 517983 h 565441" name="connsiteY7"/>
                <a:gd fmla="*/ 443971 w 581388" name="connsiteX8"/>
                <a:gd fmla="*/ 532291 h 565441" name="connsiteY8"/>
                <a:gd fmla="*/ 458299 w 581388" name="connsiteX9"/>
                <a:gd fmla="*/ 517983 h 565441" name="connsiteY9"/>
                <a:gd fmla="*/ 458299 w 581388" name="connsiteX10"/>
                <a:gd fmla="*/ 501097 h 565441" name="connsiteY10"/>
                <a:gd fmla="*/ 475119 w 581388" name="connsiteX11"/>
                <a:gd fmla="*/ 501097 h 565441" name="connsiteY11"/>
                <a:gd fmla="*/ 489536 w 581388" name="connsiteX12"/>
                <a:gd fmla="*/ 486788 h 565441" name="connsiteY12"/>
                <a:gd fmla="*/ 475119 w 581388" name="connsiteX13"/>
                <a:gd fmla="*/ 472479 h 565441" name="connsiteY13"/>
                <a:gd fmla="*/ 458299 w 581388" name="connsiteX14"/>
                <a:gd fmla="*/ 472479 h 565441" name="connsiteY14"/>
                <a:gd fmla="*/ 458299 w 581388" name="connsiteX15"/>
                <a:gd fmla="*/ 455593 h 565441" name="connsiteY15"/>
                <a:gd fmla="*/ 443971 w 581388" name="connsiteX16"/>
                <a:gd fmla="*/ 441285 h 565441" name="connsiteY16"/>
                <a:gd fmla="*/ 443971 w 581388" name="connsiteX17"/>
                <a:gd fmla="*/ 407868 h 565441" name="connsiteY17"/>
                <a:gd fmla="*/ 522819 w 581388" name="connsiteX18"/>
                <a:gd fmla="*/ 486699 h 565441" name="connsiteY18"/>
                <a:gd fmla="*/ 443971 w 581388" name="connsiteX19"/>
                <a:gd fmla="*/ 565441 h 565441" name="connsiteY19"/>
                <a:gd fmla="*/ 365035 w 581388" name="connsiteX20"/>
                <a:gd fmla="*/ 486699 h 565441" name="connsiteY20"/>
                <a:gd fmla="*/ 443971 w 581388" name="connsiteX21"/>
                <a:gd fmla="*/ 407868 h 565441" name="connsiteY21"/>
                <a:gd fmla="*/ 581388 w 581388" name="connsiteX22"/>
                <a:gd fmla="*/ 125254 h 565441" name="connsiteY22"/>
                <a:gd fmla="*/ 581388 w 581388" name="connsiteX23"/>
                <a:gd fmla="*/ 430968 h 565441" name="connsiteY23"/>
                <a:gd fmla="*/ 575336 w 581388" name="connsiteX24"/>
                <a:gd fmla="*/ 446609 h 565441" name="connsiteY24"/>
                <a:gd fmla="*/ 443800 w 581388" name="connsiteX25"/>
                <a:gd fmla="*/ 349562 h 565441" name="connsiteY25"/>
                <a:gd fmla="*/ 314933 w 581388" name="connsiteX26"/>
                <a:gd fmla="*/ 439411 h 565441" name="connsiteY26"/>
                <a:gd fmla="*/ 314933 w 581388" name="connsiteX27"/>
                <a:gd fmla="*/ 221856 h 565441" name="connsiteY27"/>
                <a:gd fmla="*/ 0 w 581388" name="connsiteX28"/>
                <a:gd fmla="*/ 125113 h 565441" name="connsiteY28"/>
                <a:gd fmla="*/ 266384 w 581388" name="connsiteX29"/>
                <a:gd fmla="*/ 221806 h 565441" name="connsiteY29"/>
                <a:gd fmla="*/ 266384 w 581388" name="connsiteX30"/>
                <a:gd fmla="*/ 544413 h 565441" name="connsiteY30"/>
                <a:gd fmla="*/ 15842 w 581388" name="connsiteX31"/>
                <a:gd fmla="*/ 453586 h 565441" name="connsiteY31"/>
                <a:gd fmla="*/ 0 w 581388" name="connsiteX32"/>
                <a:gd fmla="*/ 430834 h 565441" name="connsiteY32"/>
                <a:gd fmla="*/ 290720 w 581388" name="connsiteX33"/>
                <a:gd fmla="*/ 0 h 565441" name="connsiteY33"/>
                <a:gd fmla="*/ 556831 w 581388" name="connsiteX34"/>
                <a:gd fmla="*/ 82562 h 565441" name="connsiteY34"/>
                <a:gd fmla="*/ 290720 w 581388" name="connsiteX35"/>
                <a:gd fmla="*/ 179166 h 565441" name="connsiteY35"/>
                <a:gd fmla="*/ 24698 w 581388" name="connsiteX36"/>
                <a:gd fmla="*/ 82562 h 565441" name="connsiteY3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b="b" l="l" r="r" t="t"/>
              <a:pathLst>
                <a:path h="565441" w="581388">
                  <a:moveTo>
                    <a:pt x="443971" y="441285"/>
                  </a:moveTo>
                  <a:cubicBezTo>
                    <a:pt x="435962" y="441285"/>
                    <a:pt x="429555" y="447684"/>
                    <a:pt x="429555" y="455593"/>
                  </a:cubicBezTo>
                  <a:lnTo>
                    <a:pt x="429555" y="472479"/>
                  </a:lnTo>
                  <a:lnTo>
                    <a:pt x="412735" y="472479"/>
                  </a:lnTo>
                  <a:cubicBezTo>
                    <a:pt x="404815" y="472479"/>
                    <a:pt x="398407" y="478878"/>
                    <a:pt x="398407" y="486788"/>
                  </a:cubicBezTo>
                  <a:cubicBezTo>
                    <a:pt x="398407" y="494698"/>
                    <a:pt x="404815" y="501097"/>
                    <a:pt x="412735" y="501097"/>
                  </a:cubicBezTo>
                  <a:lnTo>
                    <a:pt x="429555" y="501097"/>
                  </a:lnTo>
                  <a:lnTo>
                    <a:pt x="429555" y="517983"/>
                  </a:lnTo>
                  <a:cubicBezTo>
                    <a:pt x="429555" y="525892"/>
                    <a:pt x="435962" y="532291"/>
                    <a:pt x="443971" y="532291"/>
                  </a:cubicBezTo>
                  <a:cubicBezTo>
                    <a:pt x="451892" y="532291"/>
                    <a:pt x="458299" y="525892"/>
                    <a:pt x="458299" y="517983"/>
                  </a:cubicBezTo>
                  <a:lnTo>
                    <a:pt x="458299" y="501097"/>
                  </a:lnTo>
                  <a:lnTo>
                    <a:pt x="475119" y="501097"/>
                  </a:lnTo>
                  <a:cubicBezTo>
                    <a:pt x="483128" y="501097"/>
                    <a:pt x="489536" y="494698"/>
                    <a:pt x="489536" y="486788"/>
                  </a:cubicBezTo>
                  <a:cubicBezTo>
                    <a:pt x="489536" y="478878"/>
                    <a:pt x="483128" y="472479"/>
                    <a:pt x="475119" y="472479"/>
                  </a:cubicBezTo>
                  <a:lnTo>
                    <a:pt x="458299" y="472479"/>
                  </a:lnTo>
                  <a:lnTo>
                    <a:pt x="458299" y="455593"/>
                  </a:lnTo>
                  <a:cubicBezTo>
                    <a:pt x="458299" y="447684"/>
                    <a:pt x="451892" y="441285"/>
                    <a:pt x="443971" y="441285"/>
                  </a:cubicBezTo>
                  <a:close/>
                  <a:moveTo>
                    <a:pt x="443971" y="407868"/>
                  </a:moveTo>
                  <a:cubicBezTo>
                    <a:pt x="487489" y="407868"/>
                    <a:pt x="522819" y="443151"/>
                    <a:pt x="522819" y="486699"/>
                  </a:cubicBezTo>
                  <a:cubicBezTo>
                    <a:pt x="522819" y="530158"/>
                    <a:pt x="487489" y="565441"/>
                    <a:pt x="443971" y="565441"/>
                  </a:cubicBezTo>
                  <a:cubicBezTo>
                    <a:pt x="400365" y="565441"/>
                    <a:pt x="365035" y="530158"/>
                    <a:pt x="365035" y="486699"/>
                  </a:cubicBezTo>
                  <a:cubicBezTo>
                    <a:pt x="365035" y="443151"/>
                    <a:pt x="400365" y="407868"/>
                    <a:pt x="443971" y="407868"/>
                  </a:cubicBezTo>
                  <a:close/>
                  <a:moveTo>
                    <a:pt x="581388" y="125254"/>
                  </a:moveTo>
                  <a:lnTo>
                    <a:pt x="581388" y="430968"/>
                  </a:lnTo>
                  <a:cubicBezTo>
                    <a:pt x="581388" y="436922"/>
                    <a:pt x="578985" y="442343"/>
                    <a:pt x="575336" y="446609"/>
                  </a:cubicBezTo>
                  <a:cubicBezTo>
                    <a:pt x="558071" y="390443"/>
                    <a:pt x="505652" y="349562"/>
                    <a:pt x="443800" y="349562"/>
                  </a:cubicBezTo>
                  <a:cubicBezTo>
                    <a:pt x="384706" y="349562"/>
                    <a:pt x="334423" y="386977"/>
                    <a:pt x="314933" y="439411"/>
                  </a:cubicBezTo>
                  <a:lnTo>
                    <a:pt x="314933" y="221856"/>
                  </a:lnTo>
                  <a:close/>
                  <a:moveTo>
                    <a:pt x="0" y="125113"/>
                  </a:moveTo>
                  <a:lnTo>
                    <a:pt x="266384" y="221806"/>
                  </a:lnTo>
                  <a:lnTo>
                    <a:pt x="266384" y="544413"/>
                  </a:lnTo>
                  <a:lnTo>
                    <a:pt x="15842" y="453586"/>
                  </a:lnTo>
                  <a:cubicBezTo>
                    <a:pt x="6408" y="450120"/>
                    <a:pt x="0" y="440966"/>
                    <a:pt x="0" y="430834"/>
                  </a:cubicBezTo>
                  <a:close/>
                  <a:moveTo>
                    <a:pt x="290720" y="0"/>
                  </a:moveTo>
                  <a:lnTo>
                    <a:pt x="556831" y="82562"/>
                  </a:lnTo>
                  <a:lnTo>
                    <a:pt x="290720" y="179166"/>
                  </a:lnTo>
                  <a:lnTo>
                    <a:pt x="24698" y="82562"/>
                  </a:lnTo>
                  <a:close/>
                </a:path>
              </a:pathLst>
            </a:custGeom>
            <a:solidFill>
              <a:srgbClr val="4B88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 rtlCol="0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</a:defRPr>
              </a:lvl9pPr>
            </a:lstStyle>
            <a:p>
              <a:pPr algn="ctr"/>
              <a:endParaRPr altLang="en-US" lang="zh-CN" sz="1100"/>
            </a:p>
          </p:txBody>
        </p:sp>
        <p:sp>
          <p:nvSpPr>
            <p:cNvPr id="159" name="PA-文本框 158">
              <a:extLst>
                <a:ext uri="{FF2B5EF4-FFF2-40B4-BE49-F238E27FC236}">
                  <a16:creationId xmlns:a16="http://schemas.microsoft.com/office/drawing/2014/main" id="{7F6122EE-7246-4A5C-99C1-B7D921275E81}"/>
                </a:ext>
              </a:extLst>
            </p:cNvPr>
            <p:cNvSpPr txBox="1"/>
            <p:nvPr>
              <p:custDataLst>
                <p:tags r:id="rId11"/>
              </p:custDataLst>
            </p:nvPr>
          </p:nvSpPr>
          <p:spPr>
            <a:xfrm>
              <a:off x="1969805" y="2341295"/>
              <a:ext cx="4126195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1400">
                  <a:cs typeface="+mn-ea"/>
                  <a:sym typeface="+mn-lt"/>
                </a:rPr>
                <a:t>通过预测、规划、预算、决策等手段，把企业的经济活动有效地围绕总目标的要求组织起来。</a:t>
              </a:r>
            </a:p>
          </p:txBody>
        </p:sp>
        <p:sp>
          <p:nvSpPr>
            <p:cNvPr id="160" name="PA-文本框 159">
              <a:extLst>
                <a:ext uri="{FF2B5EF4-FFF2-40B4-BE49-F238E27FC236}">
                  <a16:creationId xmlns:a16="http://schemas.microsoft.com/office/drawing/2014/main" id="{FBD2B06D-8F90-418C-8739-5909B87DCB39}"/>
                </a:ext>
              </a:extLst>
            </p:cNvPr>
            <p:cNvSpPr txBox="1"/>
            <p:nvPr>
              <p:custDataLst>
                <p:tags r:id="rId12"/>
              </p:custDataLst>
            </p:nvPr>
          </p:nvSpPr>
          <p:spPr>
            <a:xfrm>
              <a:off x="1915888" y="1607340"/>
              <a:ext cx="1675372" cy="5486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b="1" lang="zh-CN" sz="2000">
                  <a:cs typeface="+mn-ea"/>
                  <a:sym typeface="+mn-lt"/>
                </a:rPr>
                <a:t>计划管理</a:t>
              </a:r>
            </a:p>
          </p:txBody>
        </p:sp>
        <p:sp>
          <p:nvSpPr>
            <p:cNvPr id="161" name="PA-文本框 160">
              <a:extLst>
                <a:ext uri="{FF2B5EF4-FFF2-40B4-BE49-F238E27FC236}">
                  <a16:creationId xmlns:a16="http://schemas.microsoft.com/office/drawing/2014/main" id="{7947C2A3-D032-45EA-A530-C2D169A035A5}"/>
                </a:ext>
              </a:extLst>
            </p:cNvPr>
            <p:cNvSpPr txBox="1"/>
            <p:nvPr>
              <p:custDataLst>
                <p:tags r:id="rId13"/>
              </p:custDataLst>
            </p:nvPr>
          </p:nvSpPr>
          <p:spPr>
            <a:xfrm>
              <a:off x="1969805" y="3708150"/>
              <a:ext cx="4126195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defRPr sz="1400">
                  <a:cs typeface="+mn-ea"/>
                </a:defRPr>
              </a:lvl1pPr>
            </a:lstStyle>
            <a:p>
              <a:r>
                <a:rPr altLang="en-US" lang="zh-CN">
                  <a:sym typeface="+mn-lt"/>
                </a:rPr>
                <a:t>即通过生产组织、生产计划、生产控制等手段，对生产系统的设置和运行进行管理。</a:t>
              </a:r>
            </a:p>
          </p:txBody>
        </p:sp>
        <p:sp>
          <p:nvSpPr>
            <p:cNvPr id="162" name="PA-文本框 161">
              <a:extLst>
                <a:ext uri="{FF2B5EF4-FFF2-40B4-BE49-F238E27FC236}">
                  <a16:creationId xmlns:a16="http://schemas.microsoft.com/office/drawing/2014/main" id="{5916A66A-A674-465D-A117-45F22981B5AA}"/>
                </a:ext>
              </a:extLst>
            </p:cNvPr>
            <p:cNvSpPr txBox="1"/>
            <p:nvPr>
              <p:custDataLst>
                <p:tags r:id="rId14"/>
              </p:custDataLst>
            </p:nvPr>
          </p:nvSpPr>
          <p:spPr>
            <a:xfrm>
              <a:off x="1915888" y="3031333"/>
              <a:ext cx="1675372" cy="5486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b="1" lang="zh-CN" sz="2000">
                  <a:cs typeface="+mn-ea"/>
                  <a:sym typeface="+mn-lt"/>
                </a:rPr>
                <a:t>生产管理</a:t>
              </a:r>
            </a:p>
          </p:txBody>
        </p:sp>
        <p:sp>
          <p:nvSpPr>
            <p:cNvPr id="163" name="PA-文本框 162">
              <a:extLst>
                <a:ext uri="{FF2B5EF4-FFF2-40B4-BE49-F238E27FC236}">
                  <a16:creationId xmlns:a16="http://schemas.microsoft.com/office/drawing/2014/main" id="{0F40BA4F-9296-4CB7-A74F-455CFC646FAB}"/>
                </a:ext>
              </a:extLst>
            </p:cNvPr>
            <p:cNvSpPr txBox="1"/>
            <p:nvPr>
              <p:custDataLst>
                <p:tags r:id="rId15"/>
              </p:custDataLst>
            </p:nvPr>
          </p:nvSpPr>
          <p:spPr>
            <a:xfrm>
              <a:off x="1969805" y="5225157"/>
              <a:ext cx="4126195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defRPr sz="1400">
                  <a:cs typeface="+mn-ea"/>
                </a:defRPr>
              </a:lvl1pPr>
            </a:lstStyle>
            <a:p>
              <a:r>
                <a:rPr altLang="en-US" lang="zh-CN">
                  <a:sym typeface="+mn-lt"/>
                </a:rPr>
                <a:t>通过预测、规划、预算、决策等手段，把企业的经济活动有效地围绕总目标的要求组织起来。</a:t>
              </a:r>
            </a:p>
          </p:txBody>
        </p:sp>
        <p:sp>
          <p:nvSpPr>
            <p:cNvPr id="164" name="PA-文本框 163">
              <a:extLst>
                <a:ext uri="{FF2B5EF4-FFF2-40B4-BE49-F238E27FC236}">
                  <a16:creationId xmlns:a16="http://schemas.microsoft.com/office/drawing/2014/main" id="{5C3A35B6-ED99-45B2-A086-A13F32EBA98A}"/>
                </a:ext>
              </a:extLst>
            </p:cNvPr>
            <p:cNvSpPr txBox="1"/>
            <p:nvPr>
              <p:custDataLst>
                <p:tags r:id="rId16"/>
              </p:custDataLst>
            </p:nvPr>
          </p:nvSpPr>
          <p:spPr>
            <a:xfrm>
              <a:off x="1969805" y="4467681"/>
              <a:ext cx="1675372" cy="5486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b="1" lang="zh-CN" sz="2000">
                  <a:cs typeface="+mn-ea"/>
                  <a:sym typeface="+mn-lt"/>
                </a:rPr>
                <a:t>计划管理</a:t>
              </a:r>
            </a:p>
          </p:txBody>
        </p:sp>
      </p:grpSp>
    </p:spTree>
    <p:custDataLst>
      <p:tags r:id="rId17"/>
    </p:custDataLst>
    <p:extLst>
      <p:ext uri="{BB962C8B-B14F-4D97-AF65-F5344CB8AC3E}">
        <p14:creationId val="1713313078"/>
      </p:ext>
    </p:extLst>
  </p:cSld>
  <p:clrMapOvr>
    <a:masterClrMapping/>
  </p:clrMapOvr>
  <mc:AlternateContent>
    <mc:Choice Requires="p14">
      <p:transition advTm="2000" p14:dur="1600" spd="slow">
        <p14:prism isInverted="1"/>
      </p:transition>
    </mc:Choice>
    <mc:Fallback>
      <p:transition advTm="2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7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" name="椭圆 17">
            <a:extLst>
              <a:ext uri="{FF2B5EF4-FFF2-40B4-BE49-F238E27FC236}">
                <a16:creationId xmlns:a16="http://schemas.microsoft.com/office/drawing/2014/main" id="{18ED3A51-2679-4353-B30F-E712547924E4}"/>
              </a:ext>
            </a:extLst>
          </p:cNvPr>
          <p:cNvSpPr/>
          <p:nvPr/>
        </p:nvSpPr>
        <p:spPr>
          <a:xfrm rot="9900000">
            <a:off x="9563250" y="4399613"/>
            <a:ext cx="1098306" cy="1098306"/>
          </a:xfrm>
          <a:prstGeom prst="ellipse">
            <a:avLst/>
          </a:prstGeom>
          <a:gradFill flip="none" rotWithShape="1">
            <a:gsLst>
              <a:gs pos="0">
                <a:srgbClr val="2140CC">
                  <a:alpha val="10000"/>
                </a:srgbClr>
              </a:gs>
              <a:gs pos="100000">
                <a:srgbClr val="63B0F1">
                  <a:alpha val="20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bg1"/>
              </a:solidFill>
            </a:endParaRPr>
          </a:p>
        </p:txBody>
      </p:sp>
      <p:sp>
        <p:nvSpPr>
          <p:cNvPr id="4" name="流程图: 手动输入 3">
            <a:extLst>
              <a:ext uri="{FF2B5EF4-FFF2-40B4-BE49-F238E27FC236}">
                <a16:creationId xmlns:a16="http://schemas.microsoft.com/office/drawing/2014/main" id="{19604FE6-A210-4AC7-916E-94D630CC8D36}"/>
              </a:ext>
            </a:extLst>
          </p:cNvPr>
          <p:cNvSpPr/>
          <p:nvPr/>
        </p:nvSpPr>
        <p:spPr>
          <a:xfrm flipV="1" rot="16200000">
            <a:off x="1298823" y="-1298823"/>
            <a:ext cx="6865669" cy="9463315"/>
          </a:xfrm>
          <a:prstGeom prst="flowChartManualInput">
            <a:avLst/>
          </a:prstGeom>
          <a:gradFill flip="none" rotWithShape="1">
            <a:gsLst>
              <a:gs pos="0">
                <a:srgbClr val="2140CC"/>
              </a:gs>
              <a:gs pos="100000">
                <a:srgbClr val="63B0F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bg1"/>
              </a:solidFill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8899072B-9052-4846-B9FE-6FEA1B135276}"/>
              </a:ext>
            </a:extLst>
          </p:cNvPr>
          <p:cNvSpPr/>
          <p:nvPr/>
        </p:nvSpPr>
        <p:spPr>
          <a:xfrm rot="9900000">
            <a:off x="-550574" y="563873"/>
            <a:ext cx="2390896" cy="2390896"/>
          </a:xfrm>
          <a:prstGeom prst="ellipse">
            <a:avLst/>
          </a:prstGeom>
          <a:gradFill flip="none" rotWithShape="1">
            <a:gsLst>
              <a:gs pos="0">
                <a:srgbClr val="2140CC">
                  <a:alpha val="10000"/>
                </a:srgbClr>
              </a:gs>
              <a:gs pos="100000">
                <a:srgbClr val="63B0F1">
                  <a:alpha val="20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bg1"/>
              </a:solidFill>
            </a:endParaRP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E0D855EA-9506-457A-996E-3EB62A676C17}"/>
              </a:ext>
            </a:extLst>
          </p:cNvPr>
          <p:cNvSpPr/>
          <p:nvPr/>
        </p:nvSpPr>
        <p:spPr>
          <a:xfrm rot="9900000">
            <a:off x="-1192268" y="2168964"/>
            <a:ext cx="4283978" cy="4283978"/>
          </a:xfrm>
          <a:prstGeom prst="ellipse">
            <a:avLst/>
          </a:prstGeom>
          <a:gradFill flip="none" rotWithShape="1">
            <a:gsLst>
              <a:gs pos="0">
                <a:srgbClr val="2140CC">
                  <a:alpha val="62000"/>
                </a:srgbClr>
              </a:gs>
              <a:gs pos="100000">
                <a:srgbClr val="63B0F1">
                  <a:alpha val="20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bg1"/>
              </a:solidFill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279DC291-6B8D-4AC0-AF19-44057CBE6BB0}"/>
              </a:ext>
            </a:extLst>
          </p:cNvPr>
          <p:cNvSpPr/>
          <p:nvPr/>
        </p:nvSpPr>
        <p:spPr>
          <a:xfrm rot="9900000">
            <a:off x="10899268" y="1274997"/>
            <a:ext cx="2866556" cy="2866556"/>
          </a:xfrm>
          <a:prstGeom prst="ellipse">
            <a:avLst/>
          </a:prstGeom>
          <a:gradFill flip="none" rotWithShape="1">
            <a:gsLst>
              <a:gs pos="0">
                <a:srgbClr val="2140CC">
                  <a:alpha val="10000"/>
                </a:srgbClr>
              </a:gs>
              <a:gs pos="100000">
                <a:srgbClr val="63B0F1">
                  <a:alpha val="20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bg1"/>
              </a:solidFill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2A6559D8-DE92-4462-88D2-2C2D11AA36A2}"/>
              </a:ext>
            </a:extLst>
          </p:cNvPr>
          <p:cNvSpPr/>
          <p:nvPr/>
        </p:nvSpPr>
        <p:spPr>
          <a:xfrm rot="9900000">
            <a:off x="10337880" y="854155"/>
            <a:ext cx="1666816" cy="1666816"/>
          </a:xfrm>
          <a:prstGeom prst="ellipse">
            <a:avLst/>
          </a:prstGeom>
          <a:gradFill flip="none" rotWithShape="1">
            <a:gsLst>
              <a:gs pos="0">
                <a:srgbClr val="2140CC">
                  <a:alpha val="10000"/>
                </a:srgbClr>
              </a:gs>
              <a:gs pos="100000">
                <a:srgbClr val="63B0F1">
                  <a:alpha val="20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bg1"/>
              </a:solidFill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E62652EB-CAC1-47AA-AC58-1A5F7CF52817}"/>
              </a:ext>
            </a:extLst>
          </p:cNvPr>
          <p:cNvGrpSpPr/>
          <p:nvPr/>
        </p:nvGrpSpPr>
        <p:grpSpPr>
          <a:xfrm>
            <a:off x="-1" y="3450869"/>
            <a:ext cx="12206819" cy="2963417"/>
            <a:chOff x="-1" y="3100942"/>
            <a:chExt cx="12206819" cy="3547713"/>
          </a:xfrm>
        </p:grpSpPr>
        <p:sp>
          <p:nvSpPr>
            <p:cNvPr id="8" name="梯形 7">
              <a:extLst>
                <a:ext uri="{FF2B5EF4-FFF2-40B4-BE49-F238E27FC236}">
                  <a16:creationId xmlns:a16="http://schemas.microsoft.com/office/drawing/2014/main" id="{627CF9CB-F60D-4378-A3FB-F3DB1012FA39}"/>
                </a:ext>
              </a:extLst>
            </p:cNvPr>
            <p:cNvSpPr/>
            <p:nvPr/>
          </p:nvSpPr>
          <p:spPr>
            <a:xfrm rot="5400000">
              <a:off x="4493581" y="-1064581"/>
              <a:ext cx="3219654" cy="12206818"/>
            </a:xfrm>
            <a:custGeom>
              <a:gdLst>
                <a:gd fmla="*/ 0 w 3219654" name="connsiteX0"/>
                <a:gd fmla="*/ 12461517 h 12461517" name="connsiteY0"/>
                <a:gd fmla="*/ 2016230 w 3219654" name="connsiteX1"/>
                <a:gd fmla="*/ 15124 h 12461517" name="connsiteY1"/>
                <a:gd fmla="*/ 2582290 w 3219654" name="connsiteX2"/>
                <a:gd fmla="*/ 0 h 12461517" name="connsiteY2"/>
                <a:gd fmla="*/ 3219654 w 3219654" name="connsiteX3"/>
                <a:gd fmla="*/ 12461517 h 12461517" name="connsiteY3"/>
                <a:gd fmla="*/ 0 w 3219654" name="connsiteX4"/>
                <a:gd fmla="*/ 12461517 h 12461517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2461517" w="3219654">
                  <a:moveTo>
                    <a:pt x="0" y="12461517"/>
                  </a:moveTo>
                  <a:lnTo>
                    <a:pt x="2016230" y="15124"/>
                  </a:lnTo>
                  <a:lnTo>
                    <a:pt x="2582290" y="0"/>
                  </a:lnTo>
                  <a:lnTo>
                    <a:pt x="3219654" y="12461517"/>
                  </a:lnTo>
                  <a:lnTo>
                    <a:pt x="0" y="12461517"/>
                  </a:lnTo>
                  <a:close/>
                </a:path>
              </a:pathLst>
            </a:custGeom>
            <a:gradFill>
              <a:gsLst>
                <a:gs pos="0">
                  <a:srgbClr val="FBCD5D"/>
                </a:gs>
                <a:gs pos="100000">
                  <a:srgbClr val="FFD768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0" name="梯形 7">
              <a:extLst>
                <a:ext uri="{FF2B5EF4-FFF2-40B4-BE49-F238E27FC236}">
                  <a16:creationId xmlns:a16="http://schemas.microsoft.com/office/drawing/2014/main" id="{C43DB5E6-A672-4210-AC72-834DE3745884}"/>
                </a:ext>
              </a:extLst>
            </p:cNvPr>
            <p:cNvSpPr/>
            <p:nvPr/>
          </p:nvSpPr>
          <p:spPr>
            <a:xfrm rot="5400000">
              <a:off x="4493582" y="-1392640"/>
              <a:ext cx="3219654" cy="12206818"/>
            </a:xfrm>
            <a:custGeom>
              <a:gdLst>
                <a:gd fmla="*/ 0 w 3219654" name="connsiteX0"/>
                <a:gd fmla="*/ 12461517 h 12461517" name="connsiteY0"/>
                <a:gd fmla="*/ 2016230 w 3219654" name="connsiteX1"/>
                <a:gd fmla="*/ 15124 h 12461517" name="connsiteY1"/>
                <a:gd fmla="*/ 2582290 w 3219654" name="connsiteX2"/>
                <a:gd fmla="*/ 0 h 12461517" name="connsiteY2"/>
                <a:gd fmla="*/ 3219654 w 3219654" name="connsiteX3"/>
                <a:gd fmla="*/ 12461517 h 12461517" name="connsiteY3"/>
                <a:gd fmla="*/ 0 w 3219654" name="connsiteX4"/>
                <a:gd fmla="*/ 12461517 h 12461517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2461517" w="3219654">
                  <a:moveTo>
                    <a:pt x="0" y="12461517"/>
                  </a:moveTo>
                  <a:lnTo>
                    <a:pt x="2016230" y="15124"/>
                  </a:lnTo>
                  <a:lnTo>
                    <a:pt x="2582290" y="0"/>
                  </a:lnTo>
                  <a:lnTo>
                    <a:pt x="3219654" y="12461517"/>
                  </a:lnTo>
                  <a:lnTo>
                    <a:pt x="0" y="12461517"/>
                  </a:lnTo>
                  <a:close/>
                </a:path>
              </a:pathLst>
            </a:custGeom>
            <a:gradFill>
              <a:gsLst>
                <a:gs pos="0">
                  <a:srgbClr val="FBCD5D">
                    <a:alpha val="82000"/>
                  </a:srgbClr>
                </a:gs>
                <a:gs pos="100000">
                  <a:srgbClr val="FFD768">
                    <a:alpha val="20000"/>
                  </a:srgbClr>
                </a:gs>
              </a:gsLst>
              <a:lin ang="18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16" name="椭圆 15">
            <a:extLst>
              <a:ext uri="{FF2B5EF4-FFF2-40B4-BE49-F238E27FC236}">
                <a16:creationId xmlns:a16="http://schemas.microsoft.com/office/drawing/2014/main" id="{7C250081-59A0-401E-876A-21A75F6BD86B}"/>
              </a:ext>
            </a:extLst>
          </p:cNvPr>
          <p:cNvSpPr/>
          <p:nvPr/>
        </p:nvSpPr>
        <p:spPr>
          <a:xfrm rot="9900000">
            <a:off x="5812626" y="714932"/>
            <a:ext cx="1065649" cy="1065649"/>
          </a:xfrm>
          <a:prstGeom prst="ellipse">
            <a:avLst/>
          </a:prstGeom>
          <a:gradFill flip="none" rotWithShape="1">
            <a:gsLst>
              <a:gs pos="0">
                <a:srgbClr val="63B0F1"/>
              </a:gs>
              <a:gs pos="100000">
                <a:srgbClr val="A7D3F7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bg1"/>
              </a:solidFill>
            </a:endParaRP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1465A597-57AF-43B6-B38B-5056D9E75BE7}"/>
              </a:ext>
            </a:extLst>
          </p:cNvPr>
          <p:cNvSpPr/>
          <p:nvPr/>
        </p:nvSpPr>
        <p:spPr>
          <a:xfrm rot="9900000">
            <a:off x="4664091" y="1063459"/>
            <a:ext cx="1666816" cy="1666816"/>
          </a:xfrm>
          <a:prstGeom prst="ellipse">
            <a:avLst/>
          </a:prstGeom>
          <a:gradFill flip="none" rotWithShape="1">
            <a:gsLst>
              <a:gs pos="0">
                <a:srgbClr val="A7D3F7">
                  <a:alpha val="39000"/>
                </a:srgbClr>
              </a:gs>
              <a:gs pos="100000">
                <a:srgbClr val="63B0F1">
                  <a:alpha val="20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bg1"/>
              </a:solidFill>
            </a:endParaRPr>
          </a:p>
        </p:txBody>
      </p:sp>
      <p:sp>
        <p:nvSpPr>
          <p:cNvPr id="20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67DBAA5E-EBA2-43C6-A653-0FF2D2C19F0E}"/>
              </a:ext>
            </a:extLst>
          </p:cNvPr>
          <p:cNvSpPr txBox="1"/>
          <p:nvPr/>
        </p:nvSpPr>
        <p:spPr>
          <a:xfrm>
            <a:off x="6298155" y="3332070"/>
            <a:ext cx="3654728" cy="45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bIns="0" lIns="0" rIns="0" tIns="0" wrap="square">
            <a:spAutoFit/>
          </a:bodyPr>
          <a:lstStyle/>
          <a:p>
            <a:pPr algn="ctr" defTabSz="412750" hangingPunct="0">
              <a:defRPr b="0" sz="200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kern="0" sz="1000">
                <a:gradFill>
                  <a:gsLst>
                    <a:gs pos="55000">
                      <a:schemeClr val="bg1"/>
                    </a:gs>
                    <a:gs pos="55000">
                      <a:srgbClr val="4B88E5"/>
                    </a:gs>
                  </a:gsLst>
                  <a:lin ang="0" scaled="0"/>
                </a:gradFill>
                <a:cs typeface="+mn-ea"/>
                <a:sym typeface="+mn-lt"/>
              </a:rPr>
              <a:t>Synergistically utilize technically sound portals with frictionless chains. Dramatically customize empowered networks rather than goal-opportunities. 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65819724-6F4B-4469-A1A0-73DB9990621B}"/>
              </a:ext>
            </a:extLst>
          </p:cNvPr>
          <p:cNvSpPr txBox="1"/>
          <p:nvPr/>
        </p:nvSpPr>
        <p:spPr>
          <a:xfrm>
            <a:off x="520084" y="582171"/>
            <a:ext cx="2729565" cy="2514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zh-CN" lang="en-US" sz="1050">
                <a:solidFill>
                  <a:schemeClr val="bg1"/>
                </a:solidFill>
                <a:cs typeface="+mn-ea"/>
                <a:sym typeface="+mn-lt"/>
              </a:rPr>
              <a:t>BUSINESS</a:t>
            </a:r>
          </a:p>
        </p:txBody>
      </p:sp>
      <p:pic>
        <p:nvPicPr>
          <p:cNvPr id="11" name="图形 10">
            <a:extLst>
              <a:ext uri="{FF2B5EF4-FFF2-40B4-BE49-F238E27FC236}">
                <a16:creationId xmlns:a16="http://schemas.microsoft.com/office/drawing/2014/main" id="{7388763C-79E7-4A72-A7B5-318041864A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4071" y="1171232"/>
            <a:ext cx="5035812" cy="5035812"/>
          </a:xfrm>
          <a:prstGeom prst="rect">
            <a:avLst/>
          </a:prstGeom>
          <a:effectLst>
            <a:outerShdw algn="tr" blurRad="50800" dir="8100000" dist="38100" rotWithShape="0">
              <a:prstClr val="black">
                <a:alpha val="40000"/>
              </a:prstClr>
            </a:outerShdw>
          </a:effectLst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E3AF70D1-7B77-4E9E-92A0-4DDED7F94651}"/>
              </a:ext>
            </a:extLst>
          </p:cNvPr>
          <p:cNvSpPr txBox="1"/>
          <p:nvPr/>
        </p:nvSpPr>
        <p:spPr>
          <a:xfrm>
            <a:off x="6063954" y="5321569"/>
            <a:ext cx="606786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1200">
                <a:solidFill>
                  <a:schemeClr val="bg1"/>
                </a:solidFill>
                <a:cs typeface="+mn-ea"/>
                <a:sym typeface="+mn-lt"/>
              </a:rPr>
              <a:t>概述</a:t>
            </a: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762BAE59-0D1B-4075-8762-CA7B0D28A968}"/>
              </a:ext>
            </a:extLst>
          </p:cNvPr>
          <p:cNvSpPr txBox="1"/>
          <p:nvPr/>
        </p:nvSpPr>
        <p:spPr>
          <a:xfrm>
            <a:off x="7196211" y="5321569"/>
            <a:ext cx="606786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1200">
                <a:solidFill>
                  <a:schemeClr val="bg1"/>
                </a:solidFill>
                <a:cs typeface="+mn-ea"/>
                <a:sym typeface="+mn-lt"/>
              </a:rPr>
              <a:t>原则</a:t>
            </a: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8A0D0610-6AB3-46CC-B55D-4E64CF86F760}"/>
              </a:ext>
            </a:extLst>
          </p:cNvPr>
          <p:cNvSpPr txBox="1"/>
          <p:nvPr/>
        </p:nvSpPr>
        <p:spPr>
          <a:xfrm>
            <a:off x="8328468" y="5321569"/>
            <a:ext cx="606786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1200">
                <a:solidFill>
                  <a:schemeClr val="bg1"/>
                </a:solidFill>
                <a:cs typeface="+mn-ea"/>
                <a:sym typeface="+mn-lt"/>
              </a:rPr>
              <a:t>应用</a:t>
            </a: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99CBF5AE-4B6A-4332-9E4B-5E9C25C70148}"/>
              </a:ext>
            </a:extLst>
          </p:cNvPr>
          <p:cNvSpPr txBox="1"/>
          <p:nvPr/>
        </p:nvSpPr>
        <p:spPr>
          <a:xfrm>
            <a:off x="9460725" y="5321569"/>
            <a:ext cx="606786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1200">
                <a:solidFill>
                  <a:schemeClr val="bg1"/>
                </a:solidFill>
                <a:cs typeface="+mn-ea"/>
                <a:sym typeface="+mn-lt"/>
              </a:rPr>
              <a:t>意义</a:t>
            </a: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80089544-F694-4600-B7F6-1B44FA28A48F}"/>
              </a:ext>
            </a:extLst>
          </p:cNvPr>
          <p:cNvSpPr txBox="1"/>
          <p:nvPr/>
        </p:nvSpPr>
        <p:spPr>
          <a:xfrm>
            <a:off x="5178389" y="1939092"/>
            <a:ext cx="5757478" cy="1341120"/>
          </a:xfrm>
          <a:prstGeom prst="rect">
            <a:avLst/>
          </a:prstGeom>
          <a:ln w="12700">
            <a:miter lim="400000"/>
          </a:ln>
        </p:spPr>
        <p:txBody>
          <a:bodyPr bIns="0" lIns="0" rIns="0" tIns="0" wrap="square">
            <a:spAutoFit/>
          </a:bodyPr>
          <a:lstStyle>
            <a:defPPr>
              <a:defRPr lang="zh-CN"/>
            </a:defPPr>
            <a:lvl1pPr algn="ctr" defTabSz="412750" hangingPunct="0">
              <a:defRPr b="0" kern="0" sz="1000">
                <a:gradFill>
                  <a:gsLst>
                    <a:gs pos="55000">
                      <a:schemeClr val="bg1"/>
                    </a:gs>
                    <a:gs pos="55000">
                      <a:srgbClr val="4B88E5"/>
                    </a:gs>
                  </a:gsLst>
                  <a:lin ang="0" scaled="0"/>
                </a:gradFill>
                <a:latin typeface="Roboto Bold"/>
                <a:ea typeface="Roboto Bold"/>
                <a:cs typeface="+mn-ea"/>
              </a:defRPr>
            </a:lvl1pPr>
          </a:lstStyle>
          <a:p>
            <a:r>
              <a:rPr altLang="zh-CN" lang="en-US" sz="8800">
                <a:gradFill>
                  <a:gsLst>
                    <a:gs pos="65000">
                      <a:schemeClr val="bg1"/>
                    </a:gs>
                    <a:gs pos="65000">
                      <a:srgbClr val="4B88E5"/>
                    </a:gs>
                  </a:gsLst>
                  <a:lin ang="780000" scaled="0"/>
                </a:gradFill>
                <a:sym typeface="+mn-lt"/>
              </a:rPr>
              <a:t>THANKS</a:t>
            </a:r>
          </a:p>
        </p:txBody>
      </p:sp>
    </p:spTree>
    <p:extLst>
      <p:ext uri="{BB962C8B-B14F-4D97-AF65-F5344CB8AC3E}">
        <p14:creationId val="809905885"/>
      </p:ext>
    </p:extLst>
  </p:cSld>
  <p:clrMapOvr>
    <a:masterClrMapping/>
  </p:clrMapOvr>
  <p:transition advTm="9000" spd="slow">
    <p:wip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3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4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4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53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6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58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6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1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62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4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5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6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8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9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0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2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3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4" nodeType="withEffect" presetClass="entr" presetID="2" presetSubtype="4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6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7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8" nodeType="withEffect" presetClass="entr" presetID="2" presetSubtype="4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1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8"/>
      <p:bldP grpId="0" spid="4"/>
      <p:bldP grpId="0" spid="12"/>
      <p:bldP grpId="0" spid="14"/>
      <p:bldP grpId="0" spid="5"/>
      <p:bldP grpId="0" spid="7"/>
      <p:bldP grpId="0" spid="16"/>
      <p:bldP grpId="0" spid="17"/>
      <p:bldP grpId="0" spid="20"/>
      <p:bldP grpId="0" spid="21"/>
      <p:bldP grpId="0" spid="15"/>
      <p:bldP grpId="0" spid="41"/>
      <p:bldP grpId="0" spid="42"/>
      <p:bldP grpId="0" spid="44"/>
      <p:bldP grpId="0" spid="40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" name="椭圆 17">
            <a:extLst>
              <a:ext uri="{FF2B5EF4-FFF2-40B4-BE49-F238E27FC236}">
                <a16:creationId xmlns:a16="http://schemas.microsoft.com/office/drawing/2014/main" id="{18ED3A51-2679-4353-B30F-E712547924E4}"/>
              </a:ext>
            </a:extLst>
          </p:cNvPr>
          <p:cNvSpPr/>
          <p:nvPr/>
        </p:nvSpPr>
        <p:spPr>
          <a:xfrm rot="9900000">
            <a:off x="9563250" y="4399613"/>
            <a:ext cx="1098306" cy="1098306"/>
          </a:xfrm>
          <a:prstGeom prst="ellipse">
            <a:avLst/>
          </a:prstGeom>
          <a:gradFill flip="none" rotWithShape="1">
            <a:gsLst>
              <a:gs pos="0">
                <a:srgbClr val="2140CC">
                  <a:alpha val="10000"/>
                </a:srgbClr>
              </a:gs>
              <a:gs pos="100000">
                <a:srgbClr val="63B0F1">
                  <a:alpha val="20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bg1"/>
              </a:solidFill>
            </a:endParaRPr>
          </a:p>
        </p:txBody>
      </p:sp>
      <p:sp>
        <p:nvSpPr>
          <p:cNvPr id="4" name="流程图: 手动输入 3">
            <a:extLst>
              <a:ext uri="{FF2B5EF4-FFF2-40B4-BE49-F238E27FC236}">
                <a16:creationId xmlns:a16="http://schemas.microsoft.com/office/drawing/2014/main" id="{19604FE6-A210-4AC7-916E-94D630CC8D36}"/>
              </a:ext>
            </a:extLst>
          </p:cNvPr>
          <p:cNvSpPr/>
          <p:nvPr/>
        </p:nvSpPr>
        <p:spPr>
          <a:xfrm flipV="1" rot="16200000">
            <a:off x="1298823" y="-1298823"/>
            <a:ext cx="6865669" cy="9463315"/>
          </a:xfrm>
          <a:prstGeom prst="flowChartManualInput">
            <a:avLst/>
          </a:prstGeom>
          <a:gradFill flip="none" rotWithShape="1">
            <a:gsLst>
              <a:gs pos="0">
                <a:srgbClr val="2140CC"/>
              </a:gs>
              <a:gs pos="100000">
                <a:srgbClr val="63B0F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bg1"/>
              </a:solidFill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8899072B-9052-4846-B9FE-6FEA1B135276}"/>
              </a:ext>
            </a:extLst>
          </p:cNvPr>
          <p:cNvSpPr/>
          <p:nvPr/>
        </p:nvSpPr>
        <p:spPr>
          <a:xfrm rot="9900000">
            <a:off x="531379" y="473236"/>
            <a:ext cx="1239888" cy="1239888"/>
          </a:xfrm>
          <a:prstGeom prst="ellipse">
            <a:avLst/>
          </a:prstGeom>
          <a:gradFill flip="none" rotWithShape="1">
            <a:gsLst>
              <a:gs pos="0">
                <a:srgbClr val="2140CC">
                  <a:alpha val="10000"/>
                </a:srgbClr>
              </a:gs>
              <a:gs pos="100000">
                <a:srgbClr val="63B0F1">
                  <a:alpha val="20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bg1"/>
              </a:solidFill>
            </a:endParaRP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E0D855EA-9506-457A-996E-3EB62A676C17}"/>
              </a:ext>
            </a:extLst>
          </p:cNvPr>
          <p:cNvSpPr/>
          <p:nvPr/>
        </p:nvSpPr>
        <p:spPr>
          <a:xfrm rot="9900000">
            <a:off x="-901203" y="4379820"/>
            <a:ext cx="2296464" cy="2296464"/>
          </a:xfrm>
          <a:prstGeom prst="ellipse">
            <a:avLst/>
          </a:prstGeom>
          <a:gradFill flip="none" rotWithShape="1">
            <a:gsLst>
              <a:gs pos="0">
                <a:srgbClr val="2140CC">
                  <a:alpha val="62000"/>
                </a:srgbClr>
              </a:gs>
              <a:gs pos="100000">
                <a:srgbClr val="63B0F1">
                  <a:alpha val="20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bg1"/>
              </a:solidFill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279DC291-6B8D-4AC0-AF19-44057CBE6BB0}"/>
              </a:ext>
            </a:extLst>
          </p:cNvPr>
          <p:cNvSpPr/>
          <p:nvPr/>
        </p:nvSpPr>
        <p:spPr>
          <a:xfrm rot="9900000">
            <a:off x="10899268" y="1274997"/>
            <a:ext cx="2866556" cy="2866556"/>
          </a:xfrm>
          <a:prstGeom prst="ellipse">
            <a:avLst/>
          </a:prstGeom>
          <a:gradFill flip="none" rotWithShape="1">
            <a:gsLst>
              <a:gs pos="0">
                <a:srgbClr val="2140CC">
                  <a:alpha val="10000"/>
                </a:srgbClr>
              </a:gs>
              <a:gs pos="100000">
                <a:srgbClr val="63B0F1">
                  <a:alpha val="20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bg1"/>
              </a:solidFill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2A6559D8-DE92-4462-88D2-2C2D11AA36A2}"/>
              </a:ext>
            </a:extLst>
          </p:cNvPr>
          <p:cNvSpPr/>
          <p:nvPr/>
        </p:nvSpPr>
        <p:spPr>
          <a:xfrm rot="9900000">
            <a:off x="10337880" y="854155"/>
            <a:ext cx="1666816" cy="1666816"/>
          </a:xfrm>
          <a:prstGeom prst="ellipse">
            <a:avLst/>
          </a:prstGeom>
          <a:gradFill flip="none" rotWithShape="1">
            <a:gsLst>
              <a:gs pos="0">
                <a:srgbClr val="2140CC">
                  <a:alpha val="10000"/>
                </a:srgbClr>
              </a:gs>
              <a:gs pos="100000">
                <a:srgbClr val="63B0F1">
                  <a:alpha val="20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bg1"/>
              </a:solidFill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E62652EB-CAC1-47AA-AC58-1A5F7CF52817}"/>
              </a:ext>
            </a:extLst>
          </p:cNvPr>
          <p:cNvGrpSpPr/>
          <p:nvPr/>
        </p:nvGrpSpPr>
        <p:grpSpPr>
          <a:xfrm flipH="1">
            <a:off x="-2" y="3867852"/>
            <a:ext cx="12206819" cy="2546434"/>
            <a:chOff x="-1" y="3100942"/>
            <a:chExt cx="12206819" cy="3547713"/>
          </a:xfrm>
        </p:grpSpPr>
        <p:sp>
          <p:nvSpPr>
            <p:cNvPr id="8" name="梯形 7">
              <a:extLst>
                <a:ext uri="{FF2B5EF4-FFF2-40B4-BE49-F238E27FC236}">
                  <a16:creationId xmlns:a16="http://schemas.microsoft.com/office/drawing/2014/main" id="{627CF9CB-F60D-4378-A3FB-F3DB1012FA39}"/>
                </a:ext>
              </a:extLst>
            </p:cNvPr>
            <p:cNvSpPr/>
            <p:nvPr/>
          </p:nvSpPr>
          <p:spPr>
            <a:xfrm rot="5400000">
              <a:off x="4493581" y="-1064581"/>
              <a:ext cx="3219654" cy="12206818"/>
            </a:xfrm>
            <a:custGeom>
              <a:gdLst>
                <a:gd fmla="*/ 0 w 3219654" name="connsiteX0"/>
                <a:gd fmla="*/ 12461517 h 12461517" name="connsiteY0"/>
                <a:gd fmla="*/ 2016230 w 3219654" name="connsiteX1"/>
                <a:gd fmla="*/ 15124 h 12461517" name="connsiteY1"/>
                <a:gd fmla="*/ 2582290 w 3219654" name="connsiteX2"/>
                <a:gd fmla="*/ 0 h 12461517" name="connsiteY2"/>
                <a:gd fmla="*/ 3219654 w 3219654" name="connsiteX3"/>
                <a:gd fmla="*/ 12461517 h 12461517" name="connsiteY3"/>
                <a:gd fmla="*/ 0 w 3219654" name="connsiteX4"/>
                <a:gd fmla="*/ 12461517 h 12461517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2461517" w="3219654">
                  <a:moveTo>
                    <a:pt x="0" y="12461517"/>
                  </a:moveTo>
                  <a:lnTo>
                    <a:pt x="2016230" y="15124"/>
                  </a:lnTo>
                  <a:lnTo>
                    <a:pt x="2582290" y="0"/>
                  </a:lnTo>
                  <a:lnTo>
                    <a:pt x="3219654" y="12461517"/>
                  </a:lnTo>
                  <a:lnTo>
                    <a:pt x="0" y="12461517"/>
                  </a:lnTo>
                  <a:close/>
                </a:path>
              </a:pathLst>
            </a:custGeom>
            <a:gradFill>
              <a:gsLst>
                <a:gs pos="0">
                  <a:srgbClr val="FBCD5D"/>
                </a:gs>
                <a:gs pos="100000">
                  <a:srgbClr val="FFD768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0" name="梯形 7">
              <a:extLst>
                <a:ext uri="{FF2B5EF4-FFF2-40B4-BE49-F238E27FC236}">
                  <a16:creationId xmlns:a16="http://schemas.microsoft.com/office/drawing/2014/main" id="{C43DB5E6-A672-4210-AC72-834DE3745884}"/>
                </a:ext>
              </a:extLst>
            </p:cNvPr>
            <p:cNvSpPr/>
            <p:nvPr/>
          </p:nvSpPr>
          <p:spPr>
            <a:xfrm rot="5400000">
              <a:off x="4493582" y="-1392640"/>
              <a:ext cx="3219654" cy="12206818"/>
            </a:xfrm>
            <a:custGeom>
              <a:gdLst>
                <a:gd fmla="*/ 0 w 3219654" name="connsiteX0"/>
                <a:gd fmla="*/ 12461517 h 12461517" name="connsiteY0"/>
                <a:gd fmla="*/ 2016230 w 3219654" name="connsiteX1"/>
                <a:gd fmla="*/ 15124 h 12461517" name="connsiteY1"/>
                <a:gd fmla="*/ 2582290 w 3219654" name="connsiteX2"/>
                <a:gd fmla="*/ 0 h 12461517" name="connsiteY2"/>
                <a:gd fmla="*/ 3219654 w 3219654" name="connsiteX3"/>
                <a:gd fmla="*/ 12461517 h 12461517" name="connsiteY3"/>
                <a:gd fmla="*/ 0 w 3219654" name="connsiteX4"/>
                <a:gd fmla="*/ 12461517 h 12461517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2461517" w="3219654">
                  <a:moveTo>
                    <a:pt x="0" y="12461517"/>
                  </a:moveTo>
                  <a:lnTo>
                    <a:pt x="2016230" y="15124"/>
                  </a:lnTo>
                  <a:lnTo>
                    <a:pt x="2582290" y="0"/>
                  </a:lnTo>
                  <a:lnTo>
                    <a:pt x="3219654" y="12461517"/>
                  </a:lnTo>
                  <a:lnTo>
                    <a:pt x="0" y="12461517"/>
                  </a:lnTo>
                  <a:close/>
                </a:path>
              </a:pathLst>
            </a:custGeom>
            <a:gradFill>
              <a:gsLst>
                <a:gs pos="0">
                  <a:srgbClr val="FBCD5D">
                    <a:alpha val="82000"/>
                  </a:srgbClr>
                </a:gs>
                <a:gs pos="100000">
                  <a:srgbClr val="FFD768">
                    <a:alpha val="20000"/>
                  </a:srgbClr>
                </a:gs>
              </a:gsLst>
              <a:lin ang="18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16" name="椭圆 15">
            <a:extLst>
              <a:ext uri="{FF2B5EF4-FFF2-40B4-BE49-F238E27FC236}">
                <a16:creationId xmlns:a16="http://schemas.microsoft.com/office/drawing/2014/main" id="{7C250081-59A0-401E-876A-21A75F6BD86B}"/>
              </a:ext>
            </a:extLst>
          </p:cNvPr>
          <p:cNvSpPr/>
          <p:nvPr/>
        </p:nvSpPr>
        <p:spPr>
          <a:xfrm rot="9900000">
            <a:off x="7163408" y="505634"/>
            <a:ext cx="767475" cy="767475"/>
          </a:xfrm>
          <a:prstGeom prst="ellipse">
            <a:avLst/>
          </a:prstGeom>
          <a:gradFill flip="none" rotWithShape="1">
            <a:gsLst>
              <a:gs pos="0">
                <a:srgbClr val="63B0F1"/>
              </a:gs>
              <a:gs pos="100000">
                <a:srgbClr val="A7D3F7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bg1"/>
              </a:solidFill>
            </a:endParaRPr>
          </a:p>
        </p:txBody>
      </p:sp>
      <p:sp>
        <p:nvSpPr>
          <p:cNvPr id="20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67DBAA5E-EBA2-43C6-A653-0FF2D2C19F0E}"/>
              </a:ext>
            </a:extLst>
          </p:cNvPr>
          <p:cNvSpPr txBox="1"/>
          <p:nvPr/>
        </p:nvSpPr>
        <p:spPr>
          <a:xfrm>
            <a:off x="2019061" y="4082470"/>
            <a:ext cx="3654728" cy="45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bIns="0" lIns="0" rIns="0" tIns="0" wrap="square">
            <a:spAutoFit/>
          </a:bodyPr>
          <a:lstStyle/>
          <a:p>
            <a:pPr algn="ctr" defTabSz="412750" hangingPunct="0">
              <a:defRPr b="0" sz="200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kern="0" sz="100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 frictionless chains. Dramatically customize empowered networks rather than goal-opportunities. </a:t>
            </a:r>
          </a:p>
        </p:txBody>
      </p:sp>
      <p:pic>
        <p:nvPicPr>
          <p:cNvPr id="11" name="图形 10">
            <a:extLst>
              <a:ext uri="{FF2B5EF4-FFF2-40B4-BE49-F238E27FC236}">
                <a16:creationId xmlns:a16="http://schemas.microsoft.com/office/drawing/2014/main" id="{7388763C-79E7-4A72-A7B5-318041864A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6582526" y="977800"/>
            <a:ext cx="5035812" cy="5035812"/>
          </a:xfrm>
          <a:prstGeom prst="rect">
            <a:avLst/>
          </a:prstGeom>
          <a:effectLst>
            <a:outerShdw algn="tr" blurRad="50800" dir="8100000" dist="38100" rotWithShape="0">
              <a:prstClr val="black">
                <a:alpha val="40000"/>
              </a:prstClr>
            </a:outerShdw>
          </a:effectLst>
        </p:spPr>
      </p:pic>
      <p:grpSp>
        <p:nvGrpSpPr>
          <p:cNvPr id="40" name="组合 39">
            <a:extLst>
              <a:ext uri="{FF2B5EF4-FFF2-40B4-BE49-F238E27FC236}">
                <a16:creationId xmlns:a16="http://schemas.microsoft.com/office/drawing/2014/main" id="{23D1E86C-EFBF-4BFE-9895-D72AD598DF4D}"/>
              </a:ext>
            </a:extLst>
          </p:cNvPr>
          <p:cNvGrpSpPr/>
          <p:nvPr/>
        </p:nvGrpSpPr>
        <p:grpSpPr>
          <a:xfrm>
            <a:off x="1147989" y="990600"/>
            <a:ext cx="5914828" cy="2877252"/>
            <a:chOff x="3235406" y="3362232"/>
            <a:chExt cx="2727075" cy="1326578"/>
          </a:xfrm>
        </p:grpSpPr>
        <p:sp>
          <p:nvSpPr>
            <p:cNvPr id="48" name="文本框 47">
              <a:extLst>
                <a:ext uri="{FF2B5EF4-FFF2-40B4-BE49-F238E27FC236}">
                  <a16:creationId xmlns:a16="http://schemas.microsoft.com/office/drawing/2014/main" id="{7EB3AB2D-D9BB-4CE4-9FE1-07FC7B6E0E0D}"/>
                </a:ext>
              </a:extLst>
            </p:cNvPr>
            <p:cNvSpPr txBox="1"/>
            <p:nvPr/>
          </p:nvSpPr>
          <p:spPr>
            <a:xfrm>
              <a:off x="3235406" y="4177960"/>
              <a:ext cx="2727075" cy="505909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z="6600">
                  <a:solidFill>
                    <a:schemeClr val="bg1"/>
                  </a:solidFill>
                  <a:cs typeface="+mn-ea"/>
                  <a:sym typeface="+mn-lt"/>
                </a:rPr>
                <a:t>企业管理概述</a:t>
              </a:r>
            </a:p>
          </p:txBody>
        </p:sp>
        <p:grpSp>
          <p:nvGrpSpPr>
            <p:cNvPr id="50" name="组合 49">
              <a:extLst>
                <a:ext uri="{FF2B5EF4-FFF2-40B4-BE49-F238E27FC236}">
                  <a16:creationId xmlns:a16="http://schemas.microsoft.com/office/drawing/2014/main" id="{7D842594-C51B-4110-BC7B-FF83C40D9C8D}"/>
                </a:ext>
              </a:extLst>
            </p:cNvPr>
            <p:cNvGrpSpPr/>
            <p:nvPr/>
          </p:nvGrpSpPr>
          <p:grpSpPr>
            <a:xfrm>
              <a:off x="3980468" y="3362232"/>
              <a:ext cx="1030332" cy="739428"/>
              <a:chOff x="3959010" y="3298120"/>
              <a:chExt cx="1030332" cy="739428"/>
            </a:xfrm>
          </p:grpSpPr>
          <p:sp>
            <p:nvSpPr>
              <p:cNvPr id="51" name="椭圆 50">
                <a:extLst>
                  <a:ext uri="{FF2B5EF4-FFF2-40B4-BE49-F238E27FC236}">
                    <a16:creationId xmlns:a16="http://schemas.microsoft.com/office/drawing/2014/main" id="{CE03E61A-BDA9-46C9-948C-0C95124DDFB2}"/>
                  </a:ext>
                </a:extLst>
              </p:cNvPr>
              <p:cNvSpPr/>
              <p:nvPr/>
            </p:nvSpPr>
            <p:spPr>
              <a:xfrm rot="9900000">
                <a:off x="4097051" y="3298120"/>
                <a:ext cx="739428" cy="739428"/>
              </a:xfrm>
              <a:prstGeom prst="ellipse">
                <a:avLst/>
              </a:prstGeom>
              <a:gradFill flip="none" rotWithShape="1">
                <a:gsLst>
                  <a:gs pos="0">
                    <a:srgbClr val="63B0F1"/>
                  </a:gs>
                  <a:gs pos="100000">
                    <a:srgbClr val="A7D3F7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4400">
                  <a:solidFill>
                    <a:schemeClr val="bg1"/>
                  </a:solidFill>
                </a:endParaRPr>
              </a:p>
            </p:txBody>
          </p:sp>
          <p:sp>
            <p:nvSpPr>
              <p:cNvPr id="55" name="文本框 54">
                <a:extLst>
                  <a:ext uri="{FF2B5EF4-FFF2-40B4-BE49-F238E27FC236}">
                    <a16:creationId xmlns:a16="http://schemas.microsoft.com/office/drawing/2014/main" id="{FDA8AA54-1C2C-46F9-93CA-D79F19B48360}"/>
                  </a:ext>
                </a:extLst>
              </p:cNvPr>
              <p:cNvSpPr txBox="1"/>
              <p:nvPr/>
            </p:nvSpPr>
            <p:spPr>
              <a:xfrm>
                <a:off x="3959010" y="3414790"/>
                <a:ext cx="1030332" cy="504967"/>
              </a:xfrm>
              <a:prstGeom prst="rect">
                <a:avLst/>
              </a:prstGeom>
              <a:noFill/>
            </p:spPr>
            <p:txBody>
              <a:bodyPr wrap="square">
                <a:noAutofit/>
              </a:bodyPr>
              <a:lstStyle/>
              <a:p>
                <a:pPr algn="ctr"/>
                <a:r>
                  <a:rPr altLang="zh-CN" b="1" lang="en-US" sz="7200">
                    <a:solidFill>
                      <a:schemeClr val="bg1"/>
                    </a:solidFill>
                    <a:cs typeface="+mn-ea"/>
                    <a:sym typeface="+mn-lt"/>
                  </a:rPr>
                  <a:t>01</a:t>
                </a:r>
              </a:p>
            </p:txBody>
          </p:sp>
        </p:grpSp>
      </p:grpSp>
    </p:spTree>
    <p:extLst>
      <p:ext uri="{BB962C8B-B14F-4D97-AF65-F5344CB8AC3E}">
        <p14:creationId val="2163402735"/>
      </p:ext>
    </p:extLst>
  </p:cSld>
  <p:clrMapOvr>
    <a:masterClrMapping/>
  </p:clrMapOvr>
  <mc:AlternateContent>
    <mc:Choice Requires="p15">
      <p:transition advTm="2000" p14:dur="1250" spd="slow">
        <p15:prstTrans prst="airplane"/>
      </p:transition>
    </mc:Choice>
    <mc:Fallback>
      <p:transition advTm="2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4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2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44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49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1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2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54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56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8"/>
      <p:bldP grpId="0" spid="4"/>
      <p:bldP grpId="0" spid="12"/>
      <p:bldP grpId="0" spid="14"/>
      <p:bldP grpId="0" spid="5"/>
      <p:bldP grpId="0" spid="7"/>
      <p:bldP grpId="0" spid="16"/>
      <p:bldP grpId="0" spid="20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6" name="PA-组合 15">
            <a:extLst>
              <a:ext uri="{FF2B5EF4-FFF2-40B4-BE49-F238E27FC236}">
                <a16:creationId xmlns:a16="http://schemas.microsoft.com/office/drawing/2014/main" id="{9509A634-1D84-4359-BD98-96520E8064E8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0" y="0"/>
            <a:ext cx="12192000" cy="3322320"/>
            <a:chExt cx="12192000" cy="3322320"/>
          </a:xfrm>
        </p:grpSpPr>
        <p:sp>
          <p:nvSpPr>
            <p:cNvPr id="4" name="PA-išḻíḑe">
              <a:extLst>
                <a:ext uri="{FF2B5EF4-FFF2-40B4-BE49-F238E27FC236}">
                  <a16:creationId xmlns:a16="http://schemas.microsoft.com/office/drawing/2014/main" id="{183B1F07-2F69-480F-93DC-37ECD711F31A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0" y="0"/>
              <a:ext cx="12192000" cy="3081079"/>
            </a:xfrm>
            <a:prstGeom prst="rect">
              <a:avLst/>
            </a:prstGeom>
            <a:blipFill>
              <a:blip r:embed="rId4"/>
              <a:stretch>
                <a:fillRect b="-245877" t="-247913"/>
              </a:stretch>
            </a:blipFill>
            <a:ln algn="ctr" cap="flat" cmpd="sng" w="76200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lIns="91440" numCol="1" rIns="91440" rot="0" rtlCol="0" spcCol="0" spcFirstLastPara="0" tIns="45720" vert="horz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9" name="PA-isľïḋe">
              <a:extLst>
                <a:ext uri="{FF2B5EF4-FFF2-40B4-BE49-F238E27FC236}">
                  <a16:creationId xmlns:a16="http://schemas.microsoft.com/office/drawing/2014/main" id="{B85C7012-78E4-4ACB-8DE7-FDF76B20C3BD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9235441" y="2833731"/>
              <a:ext cx="2283460" cy="488589"/>
            </a:xfrm>
            <a:prstGeom prst="rect">
              <a:avLst/>
            </a:prstGeom>
            <a:solidFill>
              <a:srgbClr val="4B88E5"/>
            </a:solidFill>
            <a:ln cap="rnd" w="12700">
              <a:solidFill>
                <a:srgbClr val="4B88E5"/>
              </a:solidFill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lIns="91440" numCol="1" rIns="91440" rot="0" rtlCol="0" spcCol="0" spcFirstLastPara="0" tIns="45720" vert="horz" wrap="square">
              <a:prstTxWarp prst="textNoShape">
                <a:avLst/>
              </a:prstTxWarp>
              <a:normAutofit/>
            </a:bodyPr>
            <a:lstStyle/>
            <a:p>
              <a:pPr algn="ctr">
                <a:spcBef>
                  <a:spcPct val="0"/>
                </a:spcBef>
              </a:pPr>
              <a:endParaRPr altLang="zh-CN" b="1" lang="en-US" sz="200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PA-组合 16">
            <a:extLst>
              <a:ext uri="{FF2B5EF4-FFF2-40B4-BE49-F238E27FC236}">
                <a16:creationId xmlns:a16="http://schemas.microsoft.com/office/drawing/2014/main" id="{9E1310F6-AEBF-4F54-8FDA-1323CFC6B9CD}"/>
              </a:ext>
            </a:extLst>
          </p:cNvPr>
          <p:cNvGrpSpPr/>
          <p:nvPr>
            <p:custDataLst>
              <p:tags r:id="rId6"/>
            </p:custDataLst>
          </p:nvPr>
        </p:nvGrpSpPr>
        <p:grpSpPr>
          <a:xfrm>
            <a:off x="986671" y="3338771"/>
            <a:ext cx="8248770" cy="2784772"/>
            <a:chOff x="986671" y="3338771"/>
            <a:chExt cx="8248770" cy="2784772"/>
          </a:xfrm>
        </p:grpSpPr>
        <p:sp>
          <p:nvSpPr>
            <p:cNvPr id="6" name="PA-ï$líḑe">
              <a:extLst>
                <a:ext uri="{FF2B5EF4-FFF2-40B4-BE49-F238E27FC236}">
                  <a16:creationId xmlns:a16="http://schemas.microsoft.com/office/drawing/2014/main" id="{0F5D691F-6E3A-4628-8D0D-B170BF46EFE1}"/>
                </a:ext>
              </a:extLst>
            </p:cNvPr>
            <p:cNvSpPr txBox="1"/>
            <p:nvPr>
              <p:custDataLst>
                <p:tags r:id="rId7"/>
              </p:custDataLst>
            </p:nvPr>
          </p:nvSpPr>
          <p:spPr>
            <a:xfrm>
              <a:off x="986671" y="3338771"/>
              <a:ext cx="6121400" cy="1144322"/>
            </a:xfrm>
            <a:prstGeom prst="rect">
              <a:avLst/>
            </a:prstGeom>
            <a:noFill/>
            <a:ln>
              <a:noFill/>
            </a:ln>
          </p:spPr>
          <p:txBody>
            <a:bodyPr anchor="b" anchorCtr="0" bIns="45720" lIns="91440" rIns="91440" tIns="45720" wrap="square">
              <a:no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altLang="en-US" b="1" lang="zh-CN" sz="3200">
                  <a:cs typeface="+mn-ea"/>
                  <a:sym typeface="+mn-lt"/>
                </a:rPr>
                <a:t>企业管理概述</a:t>
              </a:r>
            </a:p>
          </p:txBody>
        </p:sp>
        <p:cxnSp>
          <p:nvCxnSpPr>
            <p:cNvPr id="8" name="PA-直接连接符 7">
              <a:extLst>
                <a:ext uri="{FF2B5EF4-FFF2-40B4-BE49-F238E27FC236}">
                  <a16:creationId xmlns:a16="http://schemas.microsoft.com/office/drawing/2014/main" id="{7400A469-39E2-4708-A471-517144D693A0}"/>
                </a:ext>
              </a:extLst>
            </p:cNvPr>
            <p:cNvCxnSpPr/>
            <p:nvPr>
              <p:custDataLst>
                <p:tags r:id="rId8"/>
              </p:custDataLst>
            </p:nvPr>
          </p:nvCxnSpPr>
          <p:spPr>
            <a:xfrm>
              <a:off x="1096963" y="4725114"/>
              <a:ext cx="725714" cy="0"/>
            </a:xfrm>
            <a:prstGeom prst="line">
              <a:avLst/>
            </a:prstGeom>
            <a:ln cap="sq" w="38100">
              <a:solidFill>
                <a:srgbClr val="4B88E5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PA-文本框 13">
              <a:extLst>
                <a:ext uri="{FF2B5EF4-FFF2-40B4-BE49-F238E27FC236}">
                  <a16:creationId xmlns:a16="http://schemas.microsoft.com/office/drawing/2014/main" id="{2FF1EB22-46B9-466E-9C84-BD115FCFE8F5}"/>
                </a:ext>
              </a:extLst>
            </p:cNvPr>
            <p:cNvSpPr txBox="1"/>
            <p:nvPr>
              <p:custDataLst>
                <p:tags r:id="rId9"/>
              </p:custDataLst>
            </p:nvPr>
          </p:nvSpPr>
          <p:spPr>
            <a:xfrm>
              <a:off x="1096962" y="4967136"/>
              <a:ext cx="8138479" cy="11887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1600">
                  <a:cs typeface="+mn-ea"/>
                  <a:sym typeface="+mn-lt"/>
                </a:rPr>
                <a:t>企业管理是对企业生产经营活动进行计划、组织、指挥、协调和控制等一系列活动的总称，是社会化大生产的客观要求。企业管理是尽可能利用企业的人力、物力、财力、信息等资源，实现省、快、多、好的目标，取得最大的投入产出效率。</a:t>
              </a:r>
            </a:p>
          </p:txBody>
        </p:sp>
      </p:grpSp>
    </p:spTree>
    <p:custDataLst>
      <p:tags r:id="rId10"/>
    </p:custDataLst>
    <p:extLst>
      <p:ext uri="{BB962C8B-B14F-4D97-AF65-F5344CB8AC3E}">
        <p14:creationId val="1012587509"/>
      </p:ext>
    </p:extLst>
  </p:cSld>
  <p:clrMapOvr>
    <a:masterClrMapping/>
  </p:clrMapOvr>
  <mc:AlternateContent>
    <mc:Choice Requires="p14">
      <p:transition advTm="2000" p14:dur="1600" spd="slow">
        <p14:prism isInverted="1"/>
      </p:transition>
    </mc:Choice>
    <mc:Fallback>
      <p:transition advTm="2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3" name="组合 32">
            <a:extLst>
              <a:ext uri="{FF2B5EF4-FFF2-40B4-BE49-F238E27FC236}">
                <a16:creationId xmlns:a16="http://schemas.microsoft.com/office/drawing/2014/main" id="{6BE25019-EF52-4751-86C1-B410E4B45588}"/>
              </a:ext>
            </a:extLst>
          </p:cNvPr>
          <p:cNvGrpSpPr/>
          <p:nvPr/>
        </p:nvGrpSpPr>
        <p:grpSpPr>
          <a:xfrm>
            <a:off x="3257550" y="253416"/>
            <a:ext cx="5676900" cy="584775"/>
            <a:chOff x="2971800" y="253416"/>
            <a:chExt cx="5676900" cy="584775"/>
          </a:xfrm>
        </p:grpSpPr>
        <p:grpSp>
          <p:nvGrpSpPr>
            <p:cNvPr id="34" name="组合 33">
              <a:extLst>
                <a:ext uri="{FF2B5EF4-FFF2-40B4-BE49-F238E27FC236}">
                  <a16:creationId xmlns:a16="http://schemas.microsoft.com/office/drawing/2014/main" id="{7B413E90-F481-49EC-9AF1-7D9D46B94369}"/>
                </a:ext>
              </a:extLst>
            </p:cNvPr>
            <p:cNvGrpSpPr/>
            <p:nvPr/>
          </p:nvGrpSpPr>
          <p:grpSpPr>
            <a:xfrm>
              <a:off x="2971800" y="412454"/>
              <a:ext cx="895350" cy="266699"/>
              <a:chOff x="0" y="190500"/>
              <a:chExt cx="3121925" cy="630082"/>
            </a:xfrm>
          </p:grpSpPr>
          <p:sp>
            <p:nvSpPr>
              <p:cNvPr id="39" name="矩形 2">
                <a:extLst>
                  <a:ext uri="{FF2B5EF4-FFF2-40B4-BE49-F238E27FC236}">
                    <a16:creationId xmlns:a16="http://schemas.microsoft.com/office/drawing/2014/main" id="{CA6C8527-A72D-49E5-A8A2-1D2D2D234E64}"/>
                  </a:ext>
                </a:extLst>
              </p:cNvPr>
              <p:cNvSpPr/>
              <p:nvPr/>
            </p:nvSpPr>
            <p:spPr>
              <a:xfrm>
                <a:off x="0" y="190500"/>
                <a:ext cx="2857500" cy="268438"/>
              </a:xfrm>
              <a:custGeom>
                <a:gdLst>
                  <a:gd fmla="*/ 0 w 9463315" name="connsiteX0"/>
                  <a:gd fmla="*/ 0 h 889000" name="connsiteY0"/>
                  <a:gd fmla="*/ 9463315 w 9463315" name="connsiteX1"/>
                  <a:gd fmla="*/ 0 h 889000" name="connsiteY1"/>
                  <a:gd fmla="*/ 9196615 w 9463315" name="connsiteX2"/>
                  <a:gd fmla="*/ 889000 h 889000" name="connsiteY2"/>
                  <a:gd fmla="*/ 0 w 9463315" name="connsiteX3"/>
                  <a:gd fmla="*/ 889000 h 889000" name="connsiteY3"/>
                  <a:gd fmla="*/ 0 w 9463315" name="connsiteX4"/>
                  <a:gd fmla="*/ 0 h 889000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889000" w="9463315">
                    <a:moveTo>
                      <a:pt x="0" y="0"/>
                    </a:moveTo>
                    <a:lnTo>
                      <a:pt x="9463315" y="0"/>
                    </a:lnTo>
                    <a:lnTo>
                      <a:pt x="9196615" y="889000"/>
                    </a:lnTo>
                    <a:lnTo>
                      <a:pt x="0" y="88900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2140CC"/>
                  </a:gs>
                  <a:gs pos="56000">
                    <a:srgbClr val="63B0F1">
                      <a:alpha val="20000"/>
                    </a:srgb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bg1"/>
                  </a:solidFill>
                </a:endParaRPr>
              </a:p>
            </p:txBody>
          </p:sp>
          <p:sp>
            <p:nvSpPr>
              <p:cNvPr id="40" name="矩形 2">
                <a:extLst>
                  <a:ext uri="{FF2B5EF4-FFF2-40B4-BE49-F238E27FC236}">
                    <a16:creationId xmlns:a16="http://schemas.microsoft.com/office/drawing/2014/main" id="{6844FFDF-DB6D-4B58-9072-EADE56588BF3}"/>
                  </a:ext>
                </a:extLst>
              </p:cNvPr>
              <p:cNvSpPr/>
              <p:nvPr/>
            </p:nvSpPr>
            <p:spPr>
              <a:xfrm>
                <a:off x="264425" y="552145"/>
                <a:ext cx="2857500" cy="268437"/>
              </a:xfrm>
              <a:custGeom>
                <a:gdLst>
                  <a:gd fmla="*/ 0 w 9463315" name="connsiteX0"/>
                  <a:gd fmla="*/ 0 h 889000" name="connsiteY0"/>
                  <a:gd fmla="*/ 9463315 w 9463315" name="connsiteX1"/>
                  <a:gd fmla="*/ 0 h 889000" name="connsiteY1"/>
                  <a:gd fmla="*/ 9196615 w 9463315" name="connsiteX2"/>
                  <a:gd fmla="*/ 889000 h 889000" name="connsiteY2"/>
                  <a:gd fmla="*/ 0 w 9463315" name="connsiteX3"/>
                  <a:gd fmla="*/ 889000 h 889000" name="connsiteY3"/>
                  <a:gd fmla="*/ 0 w 9463315" name="connsiteX4"/>
                  <a:gd fmla="*/ 0 h 889000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889000" w="9463315">
                    <a:moveTo>
                      <a:pt x="0" y="0"/>
                    </a:moveTo>
                    <a:lnTo>
                      <a:pt x="9463315" y="0"/>
                    </a:lnTo>
                    <a:lnTo>
                      <a:pt x="9196615" y="889000"/>
                    </a:lnTo>
                    <a:lnTo>
                      <a:pt x="0" y="88900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2140CC"/>
                  </a:gs>
                  <a:gs pos="56000">
                    <a:srgbClr val="63B0F1">
                      <a:alpha val="20000"/>
                    </a:srgb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654E55D8-4904-4EA1-93AF-2144B944C1AC}"/>
                </a:ext>
              </a:extLst>
            </p:cNvPr>
            <p:cNvGrpSpPr/>
            <p:nvPr/>
          </p:nvGrpSpPr>
          <p:grpSpPr>
            <a:xfrm flipH="1">
              <a:off x="7753350" y="412454"/>
              <a:ext cx="895350" cy="266699"/>
              <a:chOff x="0" y="190500"/>
              <a:chExt cx="3121925" cy="630082"/>
            </a:xfrm>
          </p:grpSpPr>
          <p:sp>
            <p:nvSpPr>
              <p:cNvPr id="37" name="矩形 2">
                <a:extLst>
                  <a:ext uri="{FF2B5EF4-FFF2-40B4-BE49-F238E27FC236}">
                    <a16:creationId xmlns:a16="http://schemas.microsoft.com/office/drawing/2014/main" id="{51FA4033-7AC1-4A0D-93C1-E629683E6F04}"/>
                  </a:ext>
                </a:extLst>
              </p:cNvPr>
              <p:cNvSpPr/>
              <p:nvPr/>
            </p:nvSpPr>
            <p:spPr>
              <a:xfrm>
                <a:off x="0" y="190500"/>
                <a:ext cx="2857500" cy="268438"/>
              </a:xfrm>
              <a:custGeom>
                <a:gdLst>
                  <a:gd fmla="*/ 0 w 9463315" name="connsiteX0"/>
                  <a:gd fmla="*/ 0 h 889000" name="connsiteY0"/>
                  <a:gd fmla="*/ 9463315 w 9463315" name="connsiteX1"/>
                  <a:gd fmla="*/ 0 h 889000" name="connsiteY1"/>
                  <a:gd fmla="*/ 9196615 w 9463315" name="connsiteX2"/>
                  <a:gd fmla="*/ 889000 h 889000" name="connsiteY2"/>
                  <a:gd fmla="*/ 0 w 9463315" name="connsiteX3"/>
                  <a:gd fmla="*/ 889000 h 889000" name="connsiteY3"/>
                  <a:gd fmla="*/ 0 w 9463315" name="connsiteX4"/>
                  <a:gd fmla="*/ 0 h 889000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889000" w="9463315">
                    <a:moveTo>
                      <a:pt x="0" y="0"/>
                    </a:moveTo>
                    <a:lnTo>
                      <a:pt x="9463315" y="0"/>
                    </a:lnTo>
                    <a:lnTo>
                      <a:pt x="9196615" y="889000"/>
                    </a:lnTo>
                    <a:lnTo>
                      <a:pt x="0" y="88900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2140CC"/>
                  </a:gs>
                  <a:gs pos="56000">
                    <a:srgbClr val="63B0F1">
                      <a:alpha val="20000"/>
                    </a:srgb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矩形 2">
                <a:extLst>
                  <a:ext uri="{FF2B5EF4-FFF2-40B4-BE49-F238E27FC236}">
                    <a16:creationId xmlns:a16="http://schemas.microsoft.com/office/drawing/2014/main" id="{C6F7A03E-2D2F-490B-B596-D8B82E95B638}"/>
                  </a:ext>
                </a:extLst>
              </p:cNvPr>
              <p:cNvSpPr/>
              <p:nvPr/>
            </p:nvSpPr>
            <p:spPr>
              <a:xfrm>
                <a:off x="264425" y="552145"/>
                <a:ext cx="2857500" cy="268437"/>
              </a:xfrm>
              <a:custGeom>
                <a:gdLst>
                  <a:gd fmla="*/ 0 w 9463315" name="connsiteX0"/>
                  <a:gd fmla="*/ 0 h 889000" name="connsiteY0"/>
                  <a:gd fmla="*/ 9463315 w 9463315" name="connsiteX1"/>
                  <a:gd fmla="*/ 0 h 889000" name="connsiteY1"/>
                  <a:gd fmla="*/ 9196615 w 9463315" name="connsiteX2"/>
                  <a:gd fmla="*/ 889000 h 889000" name="connsiteY2"/>
                  <a:gd fmla="*/ 0 w 9463315" name="connsiteX3"/>
                  <a:gd fmla="*/ 889000 h 889000" name="connsiteY3"/>
                  <a:gd fmla="*/ 0 w 9463315" name="connsiteX4"/>
                  <a:gd fmla="*/ 0 h 889000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889000" w="9463315">
                    <a:moveTo>
                      <a:pt x="0" y="0"/>
                    </a:moveTo>
                    <a:lnTo>
                      <a:pt x="9463315" y="0"/>
                    </a:lnTo>
                    <a:lnTo>
                      <a:pt x="9196615" y="889000"/>
                    </a:lnTo>
                    <a:lnTo>
                      <a:pt x="0" y="88900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2140CC"/>
                  </a:gs>
                  <a:gs pos="56000">
                    <a:srgbClr val="63B0F1">
                      <a:alpha val="20000"/>
                    </a:srgb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A376E910-3898-49E1-B5FB-67A9FF037410}"/>
                </a:ext>
              </a:extLst>
            </p:cNvPr>
            <p:cNvSpPr txBox="1"/>
            <p:nvPr/>
          </p:nvSpPr>
          <p:spPr>
            <a:xfrm>
              <a:off x="3934007" y="253416"/>
              <a:ext cx="3752486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 sz="3200">
                  <a:cs typeface="+mn-ea"/>
                  <a:sym typeface="+mn-lt"/>
                </a:rPr>
                <a:t>企业管理基础知识</a:t>
              </a:r>
            </a:p>
          </p:txBody>
        </p:sp>
      </p:grpSp>
      <p:grpSp>
        <p:nvGrpSpPr>
          <p:cNvPr id="57" name="PA-组合 56">
            <a:extLst>
              <a:ext uri="{FF2B5EF4-FFF2-40B4-BE49-F238E27FC236}">
                <a16:creationId xmlns:a16="http://schemas.microsoft.com/office/drawing/2014/main" id="{A49DAD02-9877-4EBB-A64D-7135EAB5C6B8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660400" y="1130300"/>
            <a:ext cx="10858499" cy="1177761"/>
            <a:chOff x="660400" y="1130300"/>
            <a:chExt cx="10858499" cy="1177761"/>
          </a:xfrm>
        </p:grpSpPr>
        <p:sp>
          <p:nvSpPr>
            <p:cNvPr id="4" name="PA-iṣľiḋé">
              <a:extLst>
                <a:ext uri="{FF2B5EF4-FFF2-40B4-BE49-F238E27FC236}">
                  <a16:creationId xmlns:a16="http://schemas.microsoft.com/office/drawing/2014/main" id="{48F8F3C0-AD4A-4C74-A6EB-A822E30BB0C2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660400" y="1130300"/>
              <a:ext cx="10858499" cy="1177761"/>
            </a:xfrm>
            <a:prstGeom prst="rect">
              <a:avLst/>
            </a:prstGeom>
            <a:gradFill flip="none" rotWithShape="1">
              <a:gsLst>
                <a:gs pos="0">
                  <a:srgbClr val="2140CC"/>
                </a:gs>
                <a:gs pos="100000">
                  <a:srgbClr val="63B0F1"/>
                </a:gs>
              </a:gsLst>
              <a:lin ang="0" scaled="1"/>
            </a:gradFill>
            <a:ln>
              <a:solidFill>
                <a:srgbClr val="4B88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41" name="PA-文本框 40">
              <a:extLst>
                <a:ext uri="{FF2B5EF4-FFF2-40B4-BE49-F238E27FC236}">
                  <a16:creationId xmlns:a16="http://schemas.microsoft.com/office/drawing/2014/main" id="{51E65031-39D5-46CB-B272-F8B40BA6704B}"/>
                </a:ext>
              </a:extLst>
            </p:cNvPr>
            <p:cNvSpPr txBox="1"/>
            <p:nvPr>
              <p:custDataLst>
                <p:tags r:id="rId4"/>
              </p:custDataLst>
            </p:nvPr>
          </p:nvSpPr>
          <p:spPr>
            <a:xfrm>
              <a:off x="861347" y="1346034"/>
              <a:ext cx="2413319" cy="7315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b="1" lang="zh-CN" sz="2800">
                  <a:solidFill>
                    <a:schemeClr val="bg1"/>
                  </a:solidFill>
                  <a:cs typeface="+mn-ea"/>
                  <a:sym typeface="+mn-lt"/>
                </a:rPr>
                <a:t>企业管理概述</a:t>
              </a:r>
            </a:p>
          </p:txBody>
        </p:sp>
      </p:grpSp>
      <p:grpSp>
        <p:nvGrpSpPr>
          <p:cNvPr id="56" name="PA-组合 55">
            <a:extLst>
              <a:ext uri="{FF2B5EF4-FFF2-40B4-BE49-F238E27FC236}">
                <a16:creationId xmlns:a16="http://schemas.microsoft.com/office/drawing/2014/main" id="{68E20902-D101-43DA-8352-5B0AC78B28E3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660400" y="2740061"/>
            <a:ext cx="10858498" cy="3495639"/>
            <a:chOff x="660400" y="2740061"/>
            <a:chExt cx="10858498" cy="3495639"/>
          </a:xfrm>
        </p:grpSpPr>
        <p:cxnSp>
          <p:nvCxnSpPr>
            <p:cNvPr id="9" name="PA-直接连接符 8">
              <a:extLst>
                <a:ext uri="{FF2B5EF4-FFF2-40B4-BE49-F238E27FC236}">
                  <a16:creationId xmlns:a16="http://schemas.microsoft.com/office/drawing/2014/main" id="{1AFF915A-43D6-4BD9-9434-4D13AFBF0CF5}"/>
                </a:ext>
              </a:extLst>
            </p:cNvPr>
            <p:cNvCxnSpPr/>
            <p:nvPr>
              <p:custDataLst>
                <p:tags r:id="rId6"/>
              </p:custDataLst>
            </p:nvPr>
          </p:nvCxnSpPr>
          <p:spPr>
            <a:xfrm>
              <a:off x="9426196" y="4433858"/>
              <a:ext cx="320924" cy="0"/>
            </a:xfrm>
            <a:prstGeom prst="line">
              <a:avLst/>
            </a:prstGeom>
            <a:ln cap="sq" w="25400">
              <a:solidFill>
                <a:srgbClr val="4B88E5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PA-îśḷíḋè">
              <a:extLst>
                <a:ext uri="{FF2B5EF4-FFF2-40B4-BE49-F238E27FC236}">
                  <a16:creationId xmlns:a16="http://schemas.microsoft.com/office/drawing/2014/main" id="{C62E29A9-D7EC-45C5-A8F9-E9DA8AE1337F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9427354" y="3332321"/>
              <a:ext cx="571167" cy="566580"/>
            </a:xfrm>
            <a:custGeom>
              <a:gdLst>
                <a:gd fmla="*/ 373164 w 497205" name="connsiteX0"/>
                <a:gd fmla="*/ 621 h 533400" name="connsiteY0"/>
                <a:gd fmla="*/ 373164 w 497205" name="connsiteX1"/>
                <a:gd fmla="*/ 19671 h 533400" name="connsiteY1"/>
                <a:gd fmla="*/ 344589 w 497205" name="connsiteX2"/>
                <a:gd fmla="*/ 19671 h 533400" name="connsiteY2"/>
                <a:gd fmla="*/ 344589 w 497205" name="connsiteX3"/>
                <a:gd fmla="*/ 141591 h 533400" name="connsiteY3"/>
                <a:gd fmla="*/ 497941 w 497205" name="connsiteX4"/>
                <a:gd fmla="*/ 486396 h 533400" name="connsiteY4"/>
                <a:gd fmla="*/ 479844 w 497205" name="connsiteX5"/>
                <a:gd fmla="*/ 534021 h 533400" name="connsiteY5"/>
                <a:gd fmla="*/ 18833 w 497205" name="connsiteX6"/>
                <a:gd fmla="*/ 534021 h 533400" name="connsiteY6"/>
                <a:gd fmla="*/ 736 w 497205" name="connsiteX7"/>
                <a:gd fmla="*/ 486396 h 533400" name="connsiteY7"/>
                <a:gd fmla="*/ 154089 w 497205" name="connsiteX8"/>
                <a:gd fmla="*/ 141591 h 533400" name="connsiteY8"/>
                <a:gd fmla="*/ 154089 w 497205" name="connsiteX9"/>
                <a:gd fmla="*/ 19671 h 533400" name="connsiteY9"/>
                <a:gd fmla="*/ 125514 w 497205" name="connsiteX10"/>
                <a:gd fmla="*/ 19671 h 533400" name="connsiteY10"/>
                <a:gd fmla="*/ 125514 w 497205" name="connsiteX11"/>
                <a:gd fmla="*/ 621 h 533400" name="connsiteY11"/>
                <a:gd fmla="*/ 373164 w 497205" name="connsiteX12"/>
                <a:gd fmla="*/ 621 h 533400" name="connsiteY12"/>
                <a:gd fmla="*/ 257911 w 497205" name="connsiteX13"/>
                <a:gd fmla="*/ 415911 h 533400" name="connsiteY13"/>
                <a:gd fmla="*/ 255054 w 497205" name="connsiteX14"/>
                <a:gd fmla="*/ 417816 h 533400" name="connsiteY14"/>
                <a:gd fmla="*/ 54076 w 497205" name="connsiteX15"/>
                <a:gd fmla="*/ 414006 h 533400" name="connsiteY15"/>
                <a:gd fmla="*/ 21691 w 497205" name="connsiteX16"/>
                <a:gd fmla="*/ 486396 h 533400" name="connsiteY16"/>
                <a:gd fmla="*/ 32169 w 497205" name="connsiteX17"/>
                <a:gd fmla="*/ 514019 h 533400" name="connsiteY17"/>
                <a:gd fmla="*/ 466508 w 497205" name="connsiteX18"/>
                <a:gd fmla="*/ 514019 h 533400" name="connsiteY18"/>
                <a:gd fmla="*/ 476986 w 497205" name="connsiteX19"/>
                <a:gd fmla="*/ 486396 h 533400" name="connsiteY19"/>
                <a:gd fmla="*/ 441744 w 497205" name="connsiteX20"/>
                <a:gd fmla="*/ 406386 h 533400" name="connsiteY20"/>
                <a:gd fmla="*/ 257911 w 497205" name="connsiteX21"/>
                <a:gd fmla="*/ 415911 h 533400" name="connsiteY21"/>
                <a:gd fmla="*/ 325539 w 497205" name="connsiteX22"/>
                <a:gd fmla="*/ 19671 h 533400" name="connsiteY22"/>
                <a:gd fmla="*/ 173139 w 497205" name="connsiteX23"/>
                <a:gd fmla="*/ 19671 h 533400" name="connsiteY23"/>
                <a:gd fmla="*/ 173139 w 497205" name="connsiteX24"/>
                <a:gd fmla="*/ 146354 h 533400" name="connsiteY24"/>
                <a:gd fmla="*/ 61696 w 497205" name="connsiteX25"/>
                <a:gd fmla="*/ 397814 h 533400" name="connsiteY25"/>
                <a:gd fmla="*/ 241719 w 497205" name="connsiteX26"/>
                <a:gd fmla="*/ 405434 h 533400" name="connsiteY26"/>
                <a:gd fmla="*/ 244576 w 497205" name="connsiteX27"/>
                <a:gd fmla="*/ 403529 h 533400" name="connsiteY27"/>
                <a:gd fmla="*/ 431266 w 497205" name="connsiteX28"/>
                <a:gd fmla="*/ 382574 h 533400" name="connsiteY28"/>
                <a:gd fmla="*/ 326491 w 497205" name="connsiteX29"/>
                <a:gd fmla="*/ 146354 h 533400" name="connsiteY29"/>
                <a:gd fmla="*/ 326491 w 497205" name="connsiteX30"/>
                <a:gd fmla="*/ 19671 h 533400" name="connsiteY30"/>
                <a:gd fmla="*/ 311251 w 497205" name="connsiteX31"/>
                <a:gd fmla="*/ 248271 h 533400" name="connsiteY31"/>
                <a:gd fmla="*/ 354114 w 497205" name="connsiteX32"/>
                <a:gd fmla="*/ 291134 h 533400" name="connsiteY32"/>
                <a:gd fmla="*/ 311251 w 497205" name="connsiteX33"/>
                <a:gd fmla="*/ 333996 h 533400" name="connsiteY33"/>
                <a:gd fmla="*/ 268389 w 497205" name="connsiteX34"/>
                <a:gd fmla="*/ 291134 h 533400" name="connsiteY34"/>
                <a:gd fmla="*/ 311251 w 497205" name="connsiteX35"/>
                <a:gd fmla="*/ 248271 h 533400" name="connsiteY35"/>
                <a:gd fmla="*/ 311251 w 497205" name="connsiteX36"/>
                <a:gd fmla="*/ 267321 h 533400" name="connsiteY36"/>
                <a:gd fmla="*/ 287439 w 497205" name="connsiteX37"/>
                <a:gd fmla="*/ 291134 h 533400" name="connsiteY37"/>
                <a:gd fmla="*/ 311251 w 497205" name="connsiteX38"/>
                <a:gd fmla="*/ 314946 h 533400" name="connsiteY38"/>
                <a:gd fmla="*/ 335064 w 497205" name="connsiteX39"/>
                <a:gd fmla="*/ 291134 h 533400" name="connsiteY39"/>
                <a:gd fmla="*/ 311251 w 497205" name="connsiteX40"/>
                <a:gd fmla="*/ 267321 h 533400" name="connsiteY4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b="b" l="l" r="r" t="t"/>
              <a:pathLst>
                <a:path h="533400" w="497205">
                  <a:moveTo>
                    <a:pt x="373164" y="621"/>
                  </a:moveTo>
                  <a:lnTo>
                    <a:pt x="373164" y="19671"/>
                  </a:lnTo>
                  <a:lnTo>
                    <a:pt x="344589" y="19671"/>
                  </a:lnTo>
                  <a:lnTo>
                    <a:pt x="344589" y="141591"/>
                  </a:lnTo>
                  <a:lnTo>
                    <a:pt x="497941" y="486396"/>
                  </a:lnTo>
                  <a:lnTo>
                    <a:pt x="479844" y="534021"/>
                  </a:lnTo>
                  <a:lnTo>
                    <a:pt x="18833" y="534021"/>
                  </a:lnTo>
                  <a:lnTo>
                    <a:pt x="736" y="486396"/>
                  </a:lnTo>
                  <a:lnTo>
                    <a:pt x="154089" y="141591"/>
                  </a:lnTo>
                  <a:lnTo>
                    <a:pt x="154089" y="19671"/>
                  </a:lnTo>
                  <a:lnTo>
                    <a:pt x="125514" y="19671"/>
                  </a:lnTo>
                  <a:lnTo>
                    <a:pt x="125514" y="621"/>
                  </a:lnTo>
                  <a:lnTo>
                    <a:pt x="373164" y="621"/>
                  </a:lnTo>
                  <a:close/>
                  <a:moveTo>
                    <a:pt x="257911" y="415911"/>
                  </a:moveTo>
                  <a:lnTo>
                    <a:pt x="255054" y="417816"/>
                  </a:lnTo>
                  <a:cubicBezTo>
                    <a:pt x="199808" y="456869"/>
                    <a:pt x="120751" y="454964"/>
                    <a:pt x="54076" y="414006"/>
                  </a:cubicBezTo>
                  <a:lnTo>
                    <a:pt x="21691" y="486396"/>
                  </a:lnTo>
                  <a:lnTo>
                    <a:pt x="32169" y="514019"/>
                  </a:lnTo>
                  <a:lnTo>
                    <a:pt x="466508" y="514019"/>
                  </a:lnTo>
                  <a:lnTo>
                    <a:pt x="476986" y="486396"/>
                  </a:lnTo>
                  <a:lnTo>
                    <a:pt x="441744" y="406386"/>
                  </a:lnTo>
                  <a:cubicBezTo>
                    <a:pt x="379831" y="378764"/>
                    <a:pt x="307441" y="382574"/>
                    <a:pt x="257911" y="415911"/>
                  </a:cubicBezTo>
                  <a:close/>
                  <a:moveTo>
                    <a:pt x="325539" y="19671"/>
                  </a:moveTo>
                  <a:lnTo>
                    <a:pt x="173139" y="19671"/>
                  </a:lnTo>
                  <a:lnTo>
                    <a:pt x="173139" y="146354"/>
                  </a:lnTo>
                  <a:lnTo>
                    <a:pt x="61696" y="397814"/>
                  </a:lnTo>
                  <a:cubicBezTo>
                    <a:pt x="121704" y="435914"/>
                    <a:pt x="192189" y="437819"/>
                    <a:pt x="241719" y="405434"/>
                  </a:cubicBezTo>
                  <a:lnTo>
                    <a:pt x="244576" y="403529"/>
                  </a:lnTo>
                  <a:cubicBezTo>
                    <a:pt x="295058" y="368286"/>
                    <a:pt x="367449" y="360666"/>
                    <a:pt x="431266" y="382574"/>
                  </a:cubicBezTo>
                  <a:lnTo>
                    <a:pt x="326491" y="146354"/>
                  </a:lnTo>
                  <a:lnTo>
                    <a:pt x="326491" y="19671"/>
                  </a:lnTo>
                  <a:close/>
                  <a:moveTo>
                    <a:pt x="311251" y="248271"/>
                  </a:moveTo>
                  <a:cubicBezTo>
                    <a:pt x="335064" y="248271"/>
                    <a:pt x="354114" y="267321"/>
                    <a:pt x="354114" y="291134"/>
                  </a:cubicBezTo>
                  <a:cubicBezTo>
                    <a:pt x="354114" y="314946"/>
                    <a:pt x="335064" y="333996"/>
                    <a:pt x="311251" y="333996"/>
                  </a:cubicBezTo>
                  <a:cubicBezTo>
                    <a:pt x="287439" y="333996"/>
                    <a:pt x="268389" y="314946"/>
                    <a:pt x="268389" y="291134"/>
                  </a:cubicBezTo>
                  <a:cubicBezTo>
                    <a:pt x="268389" y="267321"/>
                    <a:pt x="287439" y="248271"/>
                    <a:pt x="311251" y="248271"/>
                  </a:cubicBezTo>
                  <a:close/>
                  <a:moveTo>
                    <a:pt x="311251" y="267321"/>
                  </a:moveTo>
                  <a:cubicBezTo>
                    <a:pt x="297916" y="267321"/>
                    <a:pt x="287439" y="277799"/>
                    <a:pt x="287439" y="291134"/>
                  </a:cubicBezTo>
                  <a:cubicBezTo>
                    <a:pt x="287439" y="304469"/>
                    <a:pt x="297916" y="314946"/>
                    <a:pt x="311251" y="314946"/>
                  </a:cubicBezTo>
                  <a:cubicBezTo>
                    <a:pt x="324586" y="314946"/>
                    <a:pt x="335064" y="304469"/>
                    <a:pt x="335064" y="291134"/>
                  </a:cubicBezTo>
                  <a:cubicBezTo>
                    <a:pt x="335064" y="277799"/>
                    <a:pt x="324586" y="267321"/>
                    <a:pt x="311251" y="267321"/>
                  </a:cubicBezTo>
                  <a:close/>
                </a:path>
              </a:pathLst>
            </a:custGeom>
            <a:solidFill>
              <a:srgbClr val="4B88E5"/>
            </a:solidFill>
            <a:ln cap="flat" w="9525">
              <a:solidFill>
                <a:srgbClr val="4B88E5"/>
              </a:solidFill>
              <a:prstDash val="solid"/>
              <a:miter/>
            </a:ln>
          </p:spPr>
          <p:txBody>
            <a:bodyPr anchor="ctr" rtlCol="0"/>
            <a:lstStyle/>
            <a:p>
              <a:endParaRPr altLang="en-US" lang="zh-CN"/>
            </a:p>
          </p:txBody>
        </p:sp>
        <p:grpSp>
          <p:nvGrpSpPr>
            <p:cNvPr id="11" name="iṧ1íḋè">
              <a:extLst>
                <a:ext uri="{FF2B5EF4-FFF2-40B4-BE49-F238E27FC236}">
                  <a16:creationId xmlns:a16="http://schemas.microsoft.com/office/drawing/2014/main" id="{704BBD73-7015-49B5-9FE8-766FAFD576E7}"/>
                </a:ext>
              </a:extLst>
            </p:cNvPr>
            <p:cNvGrpSpPr/>
            <p:nvPr/>
          </p:nvGrpSpPr>
          <p:grpSpPr>
            <a:xfrm>
              <a:off x="660400" y="2740061"/>
              <a:ext cx="10858498" cy="3495639"/>
              <a:chOff x="660400" y="2638461"/>
              <a:chExt cx="10781289" cy="3495639"/>
            </a:xfrm>
          </p:grpSpPr>
          <p:sp>
            <p:nvSpPr>
              <p:cNvPr id="12" name="PA-îṡlîḋè">
                <a:extLst>
                  <a:ext uri="{FF2B5EF4-FFF2-40B4-BE49-F238E27FC236}">
                    <a16:creationId xmlns:a16="http://schemas.microsoft.com/office/drawing/2014/main" id="{1B3C90BD-24B1-4B7F-B28B-33DB2FE70270}"/>
                  </a:ext>
                </a:extLst>
              </p:cNvPr>
              <p:cNvSpPr/>
              <p:nvPr>
                <p:custDataLst>
                  <p:tags r:id="rId8"/>
                </p:custDataLst>
              </p:nvPr>
            </p:nvSpPr>
            <p:spPr>
              <a:xfrm>
                <a:off x="9068548" y="2638461"/>
                <a:ext cx="2373141" cy="3495639"/>
              </a:xfrm>
              <a:prstGeom prst="rect">
                <a:avLst/>
              </a:prstGeom>
              <a:noFill/>
              <a:ln cap="rnd" w="25400">
                <a:solidFill>
                  <a:srgbClr val="4B88E5"/>
                </a:solidFill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lIns="91440" numCol="1" rIns="91440" rot="0" rtlCol="0" spcCol="0" spcFirstLastPara="0" tIns="45720" vert="horz" wrap="square">
                <a:prstTxWarp prst="textNoShape">
                  <a:avLst/>
                </a:prstTxWarp>
                <a:normAutofit/>
              </a:bodyPr>
              <a:lstStyle/>
              <a:p>
                <a:pPr algn="ctr" defTabSz="914354"/>
                <a:endParaRPr altLang="en-US" b="1" lang="zh-CN" sz="200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13" name="îŝḻídê">
                <a:extLst>
                  <a:ext uri="{FF2B5EF4-FFF2-40B4-BE49-F238E27FC236}">
                    <a16:creationId xmlns:a16="http://schemas.microsoft.com/office/drawing/2014/main" id="{07F7256A-9E14-4DB4-B820-28E797409CA0}"/>
                  </a:ext>
                </a:extLst>
              </p:cNvPr>
              <p:cNvGrpSpPr/>
              <p:nvPr/>
            </p:nvGrpSpPr>
            <p:grpSpPr>
              <a:xfrm>
                <a:off x="660400" y="2638461"/>
                <a:ext cx="2373141" cy="3495639"/>
                <a:chOff x="660400" y="2638461"/>
                <a:chExt cx="2373141" cy="3495639"/>
              </a:xfrm>
            </p:grpSpPr>
            <p:sp>
              <p:nvSpPr>
                <p:cNvPr id="26" name="PA-íṧḷíḓê">
                  <a:extLst>
                    <a:ext uri="{FF2B5EF4-FFF2-40B4-BE49-F238E27FC236}">
                      <a16:creationId xmlns:a16="http://schemas.microsoft.com/office/drawing/2014/main" id="{5F9391B8-F9DB-48B2-8A9B-C185D2D05607}"/>
                    </a:ext>
                  </a:extLst>
                </p:cNvPr>
                <p:cNvSpPr/>
                <p:nvPr>
                  <p:custDataLst>
                    <p:tags r:id="rId9"/>
                  </p:custDataLst>
                </p:nvPr>
              </p:nvSpPr>
              <p:spPr>
                <a:xfrm>
                  <a:off x="660400" y="2638461"/>
                  <a:ext cx="2373141" cy="3495639"/>
                </a:xfrm>
                <a:prstGeom prst="rect">
                  <a:avLst/>
                </a:prstGeom>
                <a:noFill/>
                <a:ln cap="rnd" w="25400">
                  <a:solidFill>
                    <a:srgbClr val="4B88E5"/>
                  </a:solidFill>
                  <a:prstDash val="solid"/>
                  <a:round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anchorCtr="0" bIns="45720" compatLnSpc="1" forceAA="0" fromWordArt="0" lIns="91440" numCol="1" rIns="91440" rot="0" rtlCol="0" spcCol="0" spcFirstLastPara="0" tIns="45720" vert="horz" wrap="square">
                  <a:prstTxWarp prst="textNoShape">
                    <a:avLst/>
                  </a:prstTxWarp>
                  <a:normAutofit/>
                </a:bodyPr>
                <a:lstStyle/>
                <a:p>
                  <a:pPr algn="ctr" defTabSz="914354"/>
                  <a:endParaRPr altLang="en-US" b="1" lang="zh-CN" sz="20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9" name="PA-îṩḻiḑê">
                  <a:extLst>
                    <a:ext uri="{FF2B5EF4-FFF2-40B4-BE49-F238E27FC236}">
                      <a16:creationId xmlns:a16="http://schemas.microsoft.com/office/drawing/2014/main" id="{9A7ADB4E-0F06-4F8A-A136-8166B132A63B}"/>
                    </a:ext>
                  </a:extLst>
                </p:cNvPr>
                <p:cNvSpPr/>
                <p:nvPr>
                  <p:custDataLst>
                    <p:tags r:id="rId10"/>
                  </p:custDataLst>
                </p:nvPr>
              </p:nvSpPr>
              <p:spPr>
                <a:xfrm>
                  <a:off x="940837" y="3230721"/>
                  <a:ext cx="503325" cy="566580"/>
                </a:xfrm>
                <a:custGeom>
                  <a:gdLst>
                    <a:gd fmla="*/ 171450 w 438150" name="connsiteX0"/>
                    <a:gd fmla="*/ 219075 h 533400" name="connsiteY0"/>
                    <a:gd fmla="*/ 171450 w 438150" name="connsiteX1"/>
                    <a:gd fmla="*/ 295275 h 533400" name="connsiteY1"/>
                    <a:gd fmla="*/ 247650 w 438150" name="connsiteX2"/>
                    <a:gd fmla="*/ 295275 h 533400" name="connsiteY2"/>
                    <a:gd fmla="*/ 285750 w 438150" name="connsiteX3"/>
                    <a:gd fmla="*/ 257175 h 533400" name="connsiteY3"/>
                    <a:gd fmla="*/ 247650 w 438150" name="connsiteX4"/>
                    <a:gd fmla="*/ 219075 h 533400" name="connsiteY4"/>
                    <a:gd fmla="*/ 152400 w 438150" name="connsiteX5"/>
                    <a:gd fmla="*/ 200025 h 533400" name="connsiteY5"/>
                    <a:gd fmla="*/ 247650 w 438150" name="connsiteX6"/>
                    <a:gd fmla="*/ 200025 h 533400" name="connsiteY6"/>
                    <a:gd fmla="*/ 304800 w 438150" name="connsiteX7"/>
                    <a:gd fmla="*/ 257175 h 533400" name="connsiteY7"/>
                    <a:gd fmla="*/ 247650 w 438150" name="connsiteX8"/>
                    <a:gd fmla="*/ 314325 h 533400" name="connsiteY8"/>
                    <a:gd fmla="*/ 171450 w 438150" name="connsiteX9"/>
                    <a:gd fmla="*/ 314325 h 533400" name="connsiteY9"/>
                    <a:gd fmla="*/ 171450 w 438150" name="connsiteX10"/>
                    <a:gd fmla="*/ 409575 h 533400" name="connsiteY10"/>
                    <a:gd fmla="*/ 152400 w 438150" name="connsiteX11"/>
                    <a:gd fmla="*/ 409575 h 533400" name="connsiteY11"/>
                    <a:gd fmla="*/ 304800 w 438150" name="connsiteX12"/>
                    <a:gd fmla="*/ 32385 h 533400" name="connsiteY12"/>
                    <a:gd fmla="*/ 304800 w 438150" name="connsiteX13"/>
                    <a:gd fmla="*/ 133350 h 533400" name="connsiteY13"/>
                    <a:gd fmla="*/ 405765 w 438150" name="connsiteX14"/>
                    <a:gd fmla="*/ 133350 h 533400" name="connsiteY14"/>
                    <a:gd fmla="*/ 19050 w 438150" name="connsiteX15"/>
                    <a:gd fmla="*/ 19050 h 533400" name="connsiteY15"/>
                    <a:gd fmla="*/ 19050 w 438150" name="connsiteX16"/>
                    <a:gd fmla="*/ 514350 h 533400" name="connsiteY16"/>
                    <a:gd fmla="*/ 419100 w 438150" name="connsiteX17"/>
                    <a:gd fmla="*/ 514350 h 533400" name="connsiteY17"/>
                    <a:gd fmla="*/ 419100 w 438150" name="connsiteX18"/>
                    <a:gd fmla="*/ 152400 h 533400" name="connsiteY18"/>
                    <a:gd fmla="*/ 285750 w 438150" name="connsiteX19"/>
                    <a:gd fmla="*/ 152400 h 533400" name="connsiteY19"/>
                    <a:gd fmla="*/ 285750 w 438150" name="connsiteX20"/>
                    <a:gd fmla="*/ 19050 h 533400" name="connsiteY20"/>
                    <a:gd fmla="*/ 0 w 438150" name="connsiteX21"/>
                    <a:gd fmla="*/ 0 h 533400" name="connsiteY21"/>
                    <a:gd fmla="*/ 299085 w 438150" name="connsiteX22"/>
                    <a:gd fmla="*/ 0 h 533400" name="connsiteY22"/>
                    <a:gd fmla="*/ 438150 w 438150" name="connsiteX23"/>
                    <a:gd fmla="*/ 139065 h 533400" name="connsiteY23"/>
                    <a:gd fmla="*/ 438150 w 438150" name="connsiteX24"/>
                    <a:gd fmla="*/ 533400 h 533400" name="connsiteY24"/>
                    <a:gd fmla="*/ 0 w 438150" name="connsiteX25"/>
                    <a:gd fmla="*/ 533400 h 533400" name="connsiteY25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b="b" l="l" r="r" t="t"/>
                  <a:pathLst>
                    <a:path h="533400" w="438150">
                      <a:moveTo>
                        <a:pt x="171450" y="219075"/>
                      </a:moveTo>
                      <a:lnTo>
                        <a:pt x="171450" y="295275"/>
                      </a:lnTo>
                      <a:lnTo>
                        <a:pt x="247650" y="295275"/>
                      </a:lnTo>
                      <a:cubicBezTo>
                        <a:pt x="268605" y="295275"/>
                        <a:pt x="285750" y="278130"/>
                        <a:pt x="285750" y="257175"/>
                      </a:cubicBezTo>
                      <a:cubicBezTo>
                        <a:pt x="285750" y="236220"/>
                        <a:pt x="268605" y="219075"/>
                        <a:pt x="247650" y="219075"/>
                      </a:cubicBezTo>
                      <a:close/>
                      <a:moveTo>
                        <a:pt x="152400" y="200025"/>
                      </a:moveTo>
                      <a:lnTo>
                        <a:pt x="247650" y="200025"/>
                      </a:lnTo>
                      <a:cubicBezTo>
                        <a:pt x="279082" y="200025"/>
                        <a:pt x="304800" y="225743"/>
                        <a:pt x="304800" y="257175"/>
                      </a:cubicBezTo>
                      <a:cubicBezTo>
                        <a:pt x="304800" y="288608"/>
                        <a:pt x="279082" y="314325"/>
                        <a:pt x="247650" y="314325"/>
                      </a:cubicBezTo>
                      <a:lnTo>
                        <a:pt x="171450" y="314325"/>
                      </a:lnTo>
                      <a:lnTo>
                        <a:pt x="171450" y="409575"/>
                      </a:lnTo>
                      <a:lnTo>
                        <a:pt x="152400" y="409575"/>
                      </a:lnTo>
                      <a:close/>
                      <a:moveTo>
                        <a:pt x="304800" y="32385"/>
                      </a:moveTo>
                      <a:lnTo>
                        <a:pt x="304800" y="133350"/>
                      </a:lnTo>
                      <a:lnTo>
                        <a:pt x="405765" y="133350"/>
                      </a:lnTo>
                      <a:close/>
                      <a:moveTo>
                        <a:pt x="19050" y="19050"/>
                      </a:moveTo>
                      <a:lnTo>
                        <a:pt x="19050" y="514350"/>
                      </a:lnTo>
                      <a:lnTo>
                        <a:pt x="419100" y="514350"/>
                      </a:lnTo>
                      <a:lnTo>
                        <a:pt x="419100" y="152400"/>
                      </a:lnTo>
                      <a:lnTo>
                        <a:pt x="285750" y="152400"/>
                      </a:lnTo>
                      <a:lnTo>
                        <a:pt x="285750" y="19050"/>
                      </a:lnTo>
                      <a:close/>
                      <a:moveTo>
                        <a:pt x="0" y="0"/>
                      </a:moveTo>
                      <a:lnTo>
                        <a:pt x="299085" y="0"/>
                      </a:lnTo>
                      <a:lnTo>
                        <a:pt x="438150" y="139065"/>
                      </a:lnTo>
                      <a:lnTo>
                        <a:pt x="438150" y="533400"/>
                      </a:lnTo>
                      <a:lnTo>
                        <a:pt x="0" y="533400"/>
                      </a:lnTo>
                      <a:close/>
                    </a:path>
                  </a:pathLst>
                </a:custGeom>
                <a:solidFill>
                  <a:srgbClr val="5A5A67"/>
                </a:solidFill>
                <a:ln cap="flat" w="9525">
                  <a:solidFill>
                    <a:srgbClr val="4B88E5"/>
                  </a:solidFill>
                  <a:prstDash val="solid"/>
                  <a:miter/>
                </a:ln>
              </p:spPr>
              <p:txBody>
                <a:bodyPr anchor="ctr" rtlCol="0"/>
                <a:lstStyle/>
                <a:p>
                  <a:endParaRPr altLang="en-US" lang="zh-CN"/>
                </a:p>
              </p:txBody>
            </p:sp>
            <p:cxnSp>
              <p:nvCxnSpPr>
                <p:cNvPr id="30" name="PA-直接连接符 29">
                  <a:extLst>
                    <a:ext uri="{FF2B5EF4-FFF2-40B4-BE49-F238E27FC236}">
                      <a16:creationId xmlns:a16="http://schemas.microsoft.com/office/drawing/2014/main" id="{89208FE9-7D4B-4171-B0BD-54EADDE86088}"/>
                    </a:ext>
                  </a:extLst>
                </p:cNvPr>
                <p:cNvCxnSpPr/>
                <p:nvPr>
                  <p:custDataLst>
                    <p:tags r:id="rId11"/>
                  </p:custDataLst>
                </p:nvPr>
              </p:nvCxnSpPr>
              <p:spPr>
                <a:xfrm>
                  <a:off x="940837" y="4332258"/>
                  <a:ext cx="320924" cy="0"/>
                </a:xfrm>
                <a:prstGeom prst="line">
                  <a:avLst/>
                </a:prstGeom>
                <a:ln cap="sq" w="25400">
                  <a:solidFill>
                    <a:srgbClr val="4B88E5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" name="iṣḷíďè">
                <a:extLst>
                  <a:ext uri="{FF2B5EF4-FFF2-40B4-BE49-F238E27FC236}">
                    <a16:creationId xmlns:a16="http://schemas.microsoft.com/office/drawing/2014/main" id="{A7760F86-593C-4935-AD99-60A2A84FB884}"/>
                  </a:ext>
                </a:extLst>
              </p:cNvPr>
              <p:cNvGrpSpPr/>
              <p:nvPr/>
            </p:nvGrpSpPr>
            <p:grpSpPr>
              <a:xfrm>
                <a:off x="6265832" y="2638461"/>
                <a:ext cx="2373141" cy="3495639"/>
                <a:chOff x="6317306" y="2638461"/>
                <a:chExt cx="2373141" cy="3495639"/>
              </a:xfrm>
            </p:grpSpPr>
            <p:sp>
              <p:nvSpPr>
                <p:cNvPr id="21" name="PA-îṧļiḑe">
                  <a:extLst>
                    <a:ext uri="{FF2B5EF4-FFF2-40B4-BE49-F238E27FC236}">
                      <a16:creationId xmlns:a16="http://schemas.microsoft.com/office/drawing/2014/main" id="{BFCC8A8D-4F65-4E00-9391-9B8B58114A6B}"/>
                    </a:ext>
                  </a:extLst>
                </p:cNvPr>
                <p:cNvSpPr/>
                <p:nvPr>
                  <p:custDataLst>
                    <p:tags r:id="rId12"/>
                  </p:custDataLst>
                </p:nvPr>
              </p:nvSpPr>
              <p:spPr>
                <a:xfrm>
                  <a:off x="6317306" y="2638461"/>
                  <a:ext cx="2373141" cy="3495639"/>
                </a:xfrm>
                <a:prstGeom prst="rect">
                  <a:avLst/>
                </a:prstGeom>
                <a:noFill/>
                <a:ln cap="rnd" w="25400">
                  <a:solidFill>
                    <a:srgbClr val="4B88E5"/>
                  </a:solidFill>
                  <a:prstDash val="solid"/>
                  <a:round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anchorCtr="0" bIns="45720" compatLnSpc="1" forceAA="0" fromWordArt="0" lIns="91440" numCol="1" rIns="91440" rot="0" rtlCol="0" spcCol="0" spcFirstLastPara="0" tIns="45720" vert="horz" wrap="square">
                  <a:prstTxWarp prst="textNoShape">
                    <a:avLst/>
                  </a:prstTxWarp>
                  <a:normAutofit/>
                </a:bodyPr>
                <a:lstStyle/>
                <a:p>
                  <a:pPr algn="ctr" defTabSz="914354"/>
                  <a:endParaRPr altLang="en-US" b="1" lang="zh-CN" sz="200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24" name="PA-直接连接符 23">
                  <a:extLst>
                    <a:ext uri="{FF2B5EF4-FFF2-40B4-BE49-F238E27FC236}">
                      <a16:creationId xmlns:a16="http://schemas.microsoft.com/office/drawing/2014/main" id="{7F88B476-6E24-467F-9D50-161EDBA5DA73}"/>
                    </a:ext>
                  </a:extLst>
                </p:cNvPr>
                <p:cNvCxnSpPr/>
                <p:nvPr>
                  <p:custDataLst>
                    <p:tags r:id="rId13"/>
                  </p:custDataLst>
                </p:nvPr>
              </p:nvCxnSpPr>
              <p:spPr>
                <a:xfrm>
                  <a:off x="6597743" y="4332258"/>
                  <a:ext cx="320924" cy="0"/>
                </a:xfrm>
                <a:prstGeom prst="line">
                  <a:avLst/>
                </a:prstGeom>
                <a:ln cap="sq" w="25400">
                  <a:solidFill>
                    <a:srgbClr val="4B88E5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" name="PA-îṣḷïḓe">
                  <a:extLst>
                    <a:ext uri="{FF2B5EF4-FFF2-40B4-BE49-F238E27FC236}">
                      <a16:creationId xmlns:a16="http://schemas.microsoft.com/office/drawing/2014/main" id="{211BC50E-FD17-4831-A562-F785E73B77BD}"/>
                    </a:ext>
                  </a:extLst>
                </p:cNvPr>
                <p:cNvSpPr/>
                <p:nvPr>
                  <p:custDataLst>
                    <p:tags r:id="rId14"/>
                  </p:custDataLst>
                </p:nvPr>
              </p:nvSpPr>
              <p:spPr>
                <a:xfrm>
                  <a:off x="6597743" y="3333743"/>
                  <a:ext cx="564013" cy="391139"/>
                </a:xfrm>
                <a:custGeom>
                  <a:gdLst>
                    <a:gd fmla="*/ 534008 w 533400" name="connsiteX0"/>
                    <a:gd fmla="*/ 621 h 400050" name="connsiteY0"/>
                    <a:gd fmla="*/ 534008 w 533400" name="connsiteX1"/>
                    <a:gd fmla="*/ 400671 h 400050" name="connsiteY1"/>
                    <a:gd fmla="*/ 608 w 533400" name="connsiteX2"/>
                    <a:gd fmla="*/ 400671 h 400050" name="connsiteY2"/>
                    <a:gd fmla="*/ 608 w 533400" name="connsiteX3"/>
                    <a:gd fmla="*/ 621 h 400050" name="connsiteY3"/>
                    <a:gd fmla="*/ 534008 w 533400" name="connsiteX4"/>
                    <a:gd fmla="*/ 621 h 400050" name="connsiteY4"/>
                    <a:gd fmla="*/ 375893 w 533400" name="connsiteX5"/>
                    <a:gd fmla="*/ 153974 h 400050" name="connsiteY5"/>
                    <a:gd fmla="*/ 249211 w 533400" name="connsiteX6"/>
                    <a:gd fmla="*/ 319709 h 400050" name="connsiteY6"/>
                    <a:gd fmla="*/ 141578 w 533400" name="connsiteX7"/>
                    <a:gd fmla="*/ 214934 h 400050" name="connsiteY7"/>
                    <a:gd fmla="*/ 20611 w 533400" name="connsiteX8"/>
                    <a:gd fmla="*/ 356856 h 400050" name="connsiteY8"/>
                    <a:gd fmla="*/ 20611 w 533400" name="connsiteX9"/>
                    <a:gd fmla="*/ 382574 h 400050" name="connsiteY9"/>
                    <a:gd fmla="*/ 515911 w 533400" name="connsiteX10"/>
                    <a:gd fmla="*/ 382574 h 400050" name="connsiteY10"/>
                    <a:gd fmla="*/ 515911 w 533400" name="connsiteX11"/>
                    <a:gd fmla="*/ 339711 h 400050" name="connsiteY11"/>
                    <a:gd fmla="*/ 375893 w 533400" name="connsiteX12"/>
                    <a:gd fmla="*/ 153974 h 400050" name="connsiteY12"/>
                    <a:gd fmla="*/ 514958 w 533400" name="connsiteX13"/>
                    <a:gd fmla="*/ 19671 h 400050" name="connsiteY13"/>
                    <a:gd fmla="*/ 19658 w 533400" name="connsiteX14"/>
                    <a:gd fmla="*/ 19671 h 400050" name="connsiteY14"/>
                    <a:gd fmla="*/ 19658 w 533400" name="connsiteX15"/>
                    <a:gd fmla="*/ 327329 h 400050" name="connsiteY15"/>
                    <a:gd fmla="*/ 138721 w 533400" name="connsiteX16"/>
                    <a:gd fmla="*/ 187311 h 400050" name="connsiteY16"/>
                    <a:gd fmla="*/ 246353 w 533400" name="connsiteX17"/>
                    <a:gd fmla="*/ 292086 h 400050" name="connsiteY17"/>
                    <a:gd fmla="*/ 375893 w 533400" name="connsiteX18"/>
                    <a:gd fmla="*/ 123494 h 400050" name="connsiteY18"/>
                    <a:gd fmla="*/ 514958 w 533400" name="connsiteX19"/>
                    <a:gd fmla="*/ 308279 h 400050" name="connsiteY19"/>
                    <a:gd fmla="*/ 514958 w 533400" name="connsiteX20"/>
                    <a:gd fmla="*/ 19671 h 400050" name="connsiteY20"/>
                    <a:gd fmla="*/ 95858 w 533400" name="connsiteX21"/>
                    <a:gd fmla="*/ 48246 h 400050" name="connsiteY21"/>
                    <a:gd fmla="*/ 143483 w 533400" name="connsiteX22"/>
                    <a:gd fmla="*/ 95871 h 400050" name="connsiteY22"/>
                    <a:gd fmla="*/ 95858 w 533400" name="connsiteX23"/>
                    <a:gd fmla="*/ 143496 h 400050" name="connsiteY23"/>
                    <a:gd fmla="*/ 48233 w 533400" name="connsiteX24"/>
                    <a:gd fmla="*/ 95871 h 400050" name="connsiteY24"/>
                    <a:gd fmla="*/ 95858 w 533400" name="connsiteX25"/>
                    <a:gd fmla="*/ 48246 h 400050" name="connsiteY25"/>
                    <a:gd fmla="*/ 95858 w 533400" name="connsiteX26"/>
                    <a:gd fmla="*/ 67296 h 400050" name="connsiteY26"/>
                    <a:gd fmla="*/ 67283 w 533400" name="connsiteX27"/>
                    <a:gd fmla="*/ 95871 h 400050" name="connsiteY27"/>
                    <a:gd fmla="*/ 95858 w 533400" name="connsiteX28"/>
                    <a:gd fmla="*/ 124446 h 400050" name="connsiteY28"/>
                    <a:gd fmla="*/ 124433 w 533400" name="connsiteX29"/>
                    <a:gd fmla="*/ 95871 h 400050" name="connsiteY29"/>
                    <a:gd fmla="*/ 95858 w 533400" name="connsiteX30"/>
                    <a:gd fmla="*/ 67296 h 400050" name="connsiteY30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b="b" l="l" r="r" t="t"/>
                  <a:pathLst>
                    <a:path h="400050" w="533400">
                      <a:moveTo>
                        <a:pt x="534008" y="621"/>
                      </a:moveTo>
                      <a:lnTo>
                        <a:pt x="534008" y="400671"/>
                      </a:lnTo>
                      <a:lnTo>
                        <a:pt x="608" y="400671"/>
                      </a:lnTo>
                      <a:lnTo>
                        <a:pt x="608" y="621"/>
                      </a:lnTo>
                      <a:lnTo>
                        <a:pt x="534008" y="621"/>
                      </a:lnTo>
                      <a:close/>
                      <a:moveTo>
                        <a:pt x="375893" y="153974"/>
                      </a:moveTo>
                      <a:lnTo>
                        <a:pt x="249211" y="319709"/>
                      </a:lnTo>
                      <a:lnTo>
                        <a:pt x="141578" y="214934"/>
                      </a:lnTo>
                      <a:lnTo>
                        <a:pt x="20611" y="356856"/>
                      </a:lnTo>
                      <a:lnTo>
                        <a:pt x="20611" y="382574"/>
                      </a:lnTo>
                      <a:lnTo>
                        <a:pt x="515911" y="382574"/>
                      </a:lnTo>
                      <a:lnTo>
                        <a:pt x="515911" y="339711"/>
                      </a:lnTo>
                      <a:lnTo>
                        <a:pt x="375893" y="153974"/>
                      </a:lnTo>
                      <a:close/>
                      <a:moveTo>
                        <a:pt x="514958" y="19671"/>
                      </a:moveTo>
                      <a:lnTo>
                        <a:pt x="19658" y="19671"/>
                      </a:lnTo>
                      <a:lnTo>
                        <a:pt x="19658" y="327329"/>
                      </a:lnTo>
                      <a:lnTo>
                        <a:pt x="138721" y="187311"/>
                      </a:lnTo>
                      <a:lnTo>
                        <a:pt x="246353" y="292086"/>
                      </a:lnTo>
                      <a:lnTo>
                        <a:pt x="375893" y="123494"/>
                      </a:lnTo>
                      <a:lnTo>
                        <a:pt x="514958" y="308279"/>
                      </a:lnTo>
                      <a:lnTo>
                        <a:pt x="514958" y="19671"/>
                      </a:lnTo>
                      <a:close/>
                      <a:moveTo>
                        <a:pt x="95858" y="48246"/>
                      </a:moveTo>
                      <a:cubicBezTo>
                        <a:pt x="122528" y="48246"/>
                        <a:pt x="143483" y="69201"/>
                        <a:pt x="143483" y="95871"/>
                      </a:cubicBezTo>
                      <a:cubicBezTo>
                        <a:pt x="143483" y="122541"/>
                        <a:pt x="122528" y="143496"/>
                        <a:pt x="95858" y="143496"/>
                      </a:cubicBezTo>
                      <a:cubicBezTo>
                        <a:pt x="69188" y="143496"/>
                        <a:pt x="48233" y="122541"/>
                        <a:pt x="48233" y="95871"/>
                      </a:cubicBezTo>
                      <a:cubicBezTo>
                        <a:pt x="48233" y="69201"/>
                        <a:pt x="69188" y="48246"/>
                        <a:pt x="95858" y="48246"/>
                      </a:cubicBezTo>
                      <a:close/>
                      <a:moveTo>
                        <a:pt x="95858" y="67296"/>
                      </a:moveTo>
                      <a:cubicBezTo>
                        <a:pt x="79665" y="67296"/>
                        <a:pt x="67283" y="79679"/>
                        <a:pt x="67283" y="95871"/>
                      </a:cubicBezTo>
                      <a:cubicBezTo>
                        <a:pt x="67283" y="112064"/>
                        <a:pt x="79665" y="124446"/>
                        <a:pt x="95858" y="124446"/>
                      </a:cubicBezTo>
                      <a:cubicBezTo>
                        <a:pt x="112051" y="124446"/>
                        <a:pt x="124433" y="112064"/>
                        <a:pt x="124433" y="95871"/>
                      </a:cubicBezTo>
                      <a:cubicBezTo>
                        <a:pt x="124433" y="79679"/>
                        <a:pt x="112051" y="67296"/>
                        <a:pt x="95858" y="67296"/>
                      </a:cubicBezTo>
                      <a:close/>
                    </a:path>
                  </a:pathLst>
                </a:custGeom>
                <a:solidFill>
                  <a:srgbClr val="5A5A67"/>
                </a:solidFill>
                <a:ln cap="flat" w="9525">
                  <a:solidFill>
                    <a:srgbClr val="4B88E5"/>
                  </a:solidFill>
                  <a:prstDash val="solid"/>
                  <a:miter/>
                </a:ln>
              </p:spPr>
              <p:txBody>
                <a:bodyPr anchor="ctr" rtlCol="0"/>
                <a:lstStyle/>
                <a:p>
                  <a:endParaRPr altLang="en-US" lang="zh-CN"/>
                </a:p>
              </p:txBody>
            </p:sp>
          </p:grpSp>
          <p:grpSp>
            <p:nvGrpSpPr>
              <p:cNvPr id="15" name="iṩḷiḓé">
                <a:extLst>
                  <a:ext uri="{FF2B5EF4-FFF2-40B4-BE49-F238E27FC236}">
                    <a16:creationId xmlns:a16="http://schemas.microsoft.com/office/drawing/2014/main" id="{F4B9FCE6-E0AC-4F29-A20C-082D5EC40206}"/>
                  </a:ext>
                </a:extLst>
              </p:cNvPr>
              <p:cNvGrpSpPr/>
              <p:nvPr/>
            </p:nvGrpSpPr>
            <p:grpSpPr>
              <a:xfrm>
                <a:off x="3463116" y="2638461"/>
                <a:ext cx="2373141" cy="3495639"/>
                <a:chOff x="3488853" y="2638461"/>
                <a:chExt cx="2373141" cy="3495639"/>
              </a:xfrm>
            </p:grpSpPr>
            <p:sp>
              <p:nvSpPr>
                <p:cNvPr id="16" name="PA-î$ľídê">
                  <a:extLst>
                    <a:ext uri="{FF2B5EF4-FFF2-40B4-BE49-F238E27FC236}">
                      <a16:creationId xmlns:a16="http://schemas.microsoft.com/office/drawing/2014/main" id="{A99EF790-3002-48D0-93CE-4F582E188E0C}"/>
                    </a:ext>
                  </a:extLst>
                </p:cNvPr>
                <p:cNvSpPr/>
                <p:nvPr>
                  <p:custDataLst>
                    <p:tags r:id="rId15"/>
                  </p:custDataLst>
                </p:nvPr>
              </p:nvSpPr>
              <p:spPr>
                <a:xfrm>
                  <a:off x="3488853" y="2638461"/>
                  <a:ext cx="2373141" cy="3495639"/>
                </a:xfrm>
                <a:prstGeom prst="rect">
                  <a:avLst/>
                </a:prstGeom>
                <a:noFill/>
                <a:ln cap="rnd" w="25400">
                  <a:solidFill>
                    <a:srgbClr val="4B88E5"/>
                  </a:solidFill>
                  <a:prstDash val="solid"/>
                  <a:round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anchorCtr="0" bIns="45720" compatLnSpc="1" forceAA="0" fromWordArt="0" lIns="91440" numCol="1" rIns="91440" rot="0" rtlCol="0" spcCol="0" spcFirstLastPara="0" tIns="45720" vert="horz" wrap="square">
                  <a:prstTxWarp prst="textNoShape">
                    <a:avLst/>
                  </a:prstTxWarp>
                  <a:normAutofit/>
                </a:bodyPr>
                <a:lstStyle/>
                <a:p>
                  <a:pPr algn="ctr" defTabSz="914354"/>
                  <a:endParaRPr altLang="en-US" b="1" lang="zh-CN" sz="200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19" name="PA-直接连接符 18">
                  <a:extLst>
                    <a:ext uri="{FF2B5EF4-FFF2-40B4-BE49-F238E27FC236}">
                      <a16:creationId xmlns:a16="http://schemas.microsoft.com/office/drawing/2014/main" id="{B1060B73-143C-46B9-9123-A3E58B54A2A6}"/>
                    </a:ext>
                  </a:extLst>
                </p:cNvPr>
                <p:cNvCxnSpPr/>
                <p:nvPr>
                  <p:custDataLst>
                    <p:tags r:id="rId16"/>
                  </p:custDataLst>
                </p:nvPr>
              </p:nvCxnSpPr>
              <p:spPr>
                <a:xfrm>
                  <a:off x="3769290" y="4332258"/>
                  <a:ext cx="320924" cy="0"/>
                </a:xfrm>
                <a:prstGeom prst="line">
                  <a:avLst/>
                </a:prstGeom>
                <a:ln cap="sq" w="25400">
                  <a:solidFill>
                    <a:srgbClr val="4B88E5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" name="PA-is1iďé">
                  <a:extLst>
                    <a:ext uri="{FF2B5EF4-FFF2-40B4-BE49-F238E27FC236}">
                      <a16:creationId xmlns:a16="http://schemas.microsoft.com/office/drawing/2014/main" id="{F2E3C070-A492-4D72-A41E-4970AB24ED38}"/>
                    </a:ext>
                  </a:extLst>
                </p:cNvPr>
                <p:cNvSpPr/>
                <p:nvPr>
                  <p:custDataLst>
                    <p:tags r:id="rId17"/>
                  </p:custDataLst>
                </p:nvPr>
              </p:nvSpPr>
              <p:spPr>
                <a:xfrm>
                  <a:off x="3769290" y="3231291"/>
                  <a:ext cx="568003" cy="565609"/>
                </a:xfrm>
                <a:custGeom>
                  <a:gdLst>
                    <a:gd fmla="*/ 400530 w 495300" name="connsiteX0"/>
                    <a:gd fmla="*/ 621 h 533400" name="connsiteY0"/>
                    <a:gd fmla="*/ 400530 w 495300" name="connsiteX1"/>
                    <a:gd fmla="*/ 162546 h 533400" name="connsiteY1"/>
                    <a:gd fmla="*/ 257655 w 495300" name="connsiteX2"/>
                    <a:gd fmla="*/ 162546 h 533400" name="connsiteY2"/>
                    <a:gd fmla="*/ 257655 w 495300" name="connsiteX3"/>
                    <a:gd fmla="*/ 295896 h 533400" name="connsiteY3"/>
                    <a:gd fmla="*/ 457680 w 495300" name="connsiteX4"/>
                    <a:gd fmla="*/ 295896 h 533400" name="connsiteY4"/>
                    <a:gd fmla="*/ 457680 w 495300" name="connsiteX5"/>
                    <a:gd fmla="*/ 438771 h 533400" name="connsiteY5"/>
                    <a:gd fmla="*/ 495780 w 495300" name="connsiteX6"/>
                    <a:gd fmla="*/ 438771 h 533400" name="connsiteY6"/>
                    <a:gd fmla="*/ 495780 w 495300" name="connsiteX7"/>
                    <a:gd fmla="*/ 534021 h 533400" name="connsiteY7"/>
                    <a:gd fmla="*/ 400530 w 495300" name="connsiteX8"/>
                    <a:gd fmla="*/ 534021 h 533400" name="connsiteY8"/>
                    <a:gd fmla="*/ 400530 w 495300" name="connsiteX9"/>
                    <a:gd fmla="*/ 438771 h 533400" name="connsiteY9"/>
                    <a:gd fmla="*/ 438630 w 495300" name="connsiteX10"/>
                    <a:gd fmla="*/ 438771 h 533400" name="connsiteY10"/>
                    <a:gd fmla="*/ 438630 w 495300" name="connsiteX11"/>
                    <a:gd fmla="*/ 314946 h 533400" name="connsiteY11"/>
                    <a:gd fmla="*/ 257655 w 495300" name="connsiteX12"/>
                    <a:gd fmla="*/ 314946 h 533400" name="connsiteY12"/>
                    <a:gd fmla="*/ 257655 w 495300" name="connsiteX13"/>
                    <a:gd fmla="*/ 438771 h 533400" name="connsiteY13"/>
                    <a:gd fmla="*/ 295755 w 495300" name="connsiteX14"/>
                    <a:gd fmla="*/ 438771 h 533400" name="connsiteY14"/>
                    <a:gd fmla="*/ 295755 w 495300" name="connsiteX15"/>
                    <a:gd fmla="*/ 534021 h 533400" name="connsiteY15"/>
                    <a:gd fmla="*/ 200505 w 495300" name="connsiteX16"/>
                    <a:gd fmla="*/ 534021 h 533400" name="connsiteY16"/>
                    <a:gd fmla="*/ 200505 w 495300" name="connsiteX17"/>
                    <a:gd fmla="*/ 438771 h 533400" name="connsiteY17"/>
                    <a:gd fmla="*/ 238605 w 495300" name="connsiteX18"/>
                    <a:gd fmla="*/ 438771 h 533400" name="connsiteY18"/>
                    <a:gd fmla="*/ 238605 w 495300" name="connsiteX19"/>
                    <a:gd fmla="*/ 314946 h 533400" name="connsiteY19"/>
                    <a:gd fmla="*/ 57630 w 495300" name="connsiteX20"/>
                    <a:gd fmla="*/ 314946 h 533400" name="connsiteY20"/>
                    <a:gd fmla="*/ 57630 w 495300" name="connsiteX21"/>
                    <a:gd fmla="*/ 438771 h 533400" name="connsiteY21"/>
                    <a:gd fmla="*/ 95730 w 495300" name="connsiteX22"/>
                    <a:gd fmla="*/ 438771 h 533400" name="connsiteY22"/>
                    <a:gd fmla="*/ 95730 w 495300" name="connsiteX23"/>
                    <a:gd fmla="*/ 534021 h 533400" name="connsiteY23"/>
                    <a:gd fmla="*/ 480 w 495300" name="connsiteX24"/>
                    <a:gd fmla="*/ 534021 h 533400" name="connsiteY24"/>
                    <a:gd fmla="*/ 480 w 495300" name="connsiteX25"/>
                    <a:gd fmla="*/ 438771 h 533400" name="connsiteY25"/>
                    <a:gd fmla="*/ 38580 w 495300" name="connsiteX26"/>
                    <a:gd fmla="*/ 438771 h 533400" name="connsiteY26"/>
                    <a:gd fmla="*/ 38580 w 495300" name="connsiteX27"/>
                    <a:gd fmla="*/ 295896 h 533400" name="connsiteY27"/>
                    <a:gd fmla="*/ 238605 w 495300" name="connsiteX28"/>
                    <a:gd fmla="*/ 295896 h 533400" name="connsiteY28"/>
                    <a:gd fmla="*/ 238605 w 495300" name="connsiteX29"/>
                    <a:gd fmla="*/ 162546 h 533400" name="connsiteY29"/>
                    <a:gd fmla="*/ 95730 w 495300" name="connsiteX30"/>
                    <a:gd fmla="*/ 162546 h 533400" name="connsiteY30"/>
                    <a:gd fmla="*/ 95730 w 495300" name="connsiteX31"/>
                    <a:gd fmla="*/ 621 h 533400" name="connsiteY31"/>
                    <a:gd fmla="*/ 400530 w 495300" name="connsiteX32"/>
                    <a:gd fmla="*/ 621 h 533400" name="connsiteY32"/>
                    <a:gd fmla="*/ 76680 w 495300" name="connsiteX33"/>
                    <a:gd fmla="*/ 457821 h 533400" name="connsiteY33"/>
                    <a:gd fmla="*/ 19530 w 495300" name="connsiteX34"/>
                    <a:gd fmla="*/ 457821 h 533400" name="connsiteY34"/>
                    <a:gd fmla="*/ 19530 w 495300" name="connsiteX35"/>
                    <a:gd fmla="*/ 514971 h 533400" name="connsiteY35"/>
                    <a:gd fmla="*/ 76680 w 495300" name="connsiteX36"/>
                    <a:gd fmla="*/ 514971 h 533400" name="connsiteY36"/>
                    <a:gd fmla="*/ 76680 w 495300" name="connsiteX37"/>
                    <a:gd fmla="*/ 457821 h 533400" name="connsiteY37"/>
                    <a:gd fmla="*/ 276705 w 495300" name="connsiteX38"/>
                    <a:gd fmla="*/ 457821 h 533400" name="connsiteY38"/>
                    <a:gd fmla="*/ 219555 w 495300" name="connsiteX39"/>
                    <a:gd fmla="*/ 457821 h 533400" name="connsiteY39"/>
                    <a:gd fmla="*/ 219555 w 495300" name="connsiteX40"/>
                    <a:gd fmla="*/ 514971 h 533400" name="connsiteY40"/>
                    <a:gd fmla="*/ 276705 w 495300" name="connsiteX41"/>
                    <a:gd fmla="*/ 514971 h 533400" name="connsiteY41"/>
                    <a:gd fmla="*/ 276705 w 495300" name="connsiteX42"/>
                    <a:gd fmla="*/ 457821 h 533400" name="connsiteY42"/>
                    <a:gd fmla="*/ 476730 w 495300" name="connsiteX43"/>
                    <a:gd fmla="*/ 457821 h 533400" name="connsiteY43"/>
                    <a:gd fmla="*/ 419580 w 495300" name="connsiteX44"/>
                    <a:gd fmla="*/ 457821 h 533400" name="connsiteY44"/>
                    <a:gd fmla="*/ 419580 w 495300" name="connsiteX45"/>
                    <a:gd fmla="*/ 514971 h 533400" name="connsiteY45"/>
                    <a:gd fmla="*/ 476730 w 495300" name="connsiteX46"/>
                    <a:gd fmla="*/ 514971 h 533400" name="connsiteY46"/>
                    <a:gd fmla="*/ 476730 w 495300" name="connsiteX47"/>
                    <a:gd fmla="*/ 457821 h 533400" name="connsiteY47"/>
                    <a:gd fmla="*/ 381480 w 495300" name="connsiteX48"/>
                    <a:gd fmla="*/ 19671 h 533400" name="connsiteY48"/>
                    <a:gd fmla="*/ 114780 w 495300" name="connsiteX49"/>
                    <a:gd fmla="*/ 19671 h 533400" name="connsiteY49"/>
                    <a:gd fmla="*/ 114780 w 495300" name="connsiteX50"/>
                    <a:gd fmla="*/ 143496 h 533400" name="connsiteY50"/>
                    <a:gd fmla="*/ 381480 w 495300" name="connsiteX51"/>
                    <a:gd fmla="*/ 143496 h 533400" name="connsiteY51"/>
                    <a:gd fmla="*/ 381480 w 495300" name="connsiteX52"/>
                    <a:gd fmla="*/ 19671 h 533400" name="connsiteY52"/>
                    <a:gd fmla="*/ 157643 w 495300" name="connsiteX53"/>
                    <a:gd fmla="*/ 86346 h 533400" name="connsiteY53"/>
                    <a:gd fmla="*/ 171930 w 495300" name="connsiteX54"/>
                    <a:gd fmla="*/ 100634 h 533400" name="connsiteY54"/>
                    <a:gd fmla="*/ 157643 w 495300" name="connsiteX55"/>
                    <a:gd fmla="*/ 114921 h 533400" name="connsiteY55"/>
                    <a:gd fmla="*/ 143355 w 495300" name="connsiteX56"/>
                    <a:gd fmla="*/ 100634 h 533400" name="connsiteY56"/>
                    <a:gd fmla="*/ 157643 w 495300" name="connsiteX57"/>
                    <a:gd fmla="*/ 86346 h 533400" name="connsiteY57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</a:cxnLst>
                  <a:rect b="b" l="l" r="r" t="t"/>
                  <a:pathLst>
                    <a:path h="533400" w="495300">
                      <a:moveTo>
                        <a:pt x="400530" y="621"/>
                      </a:moveTo>
                      <a:lnTo>
                        <a:pt x="400530" y="162546"/>
                      </a:lnTo>
                      <a:lnTo>
                        <a:pt x="257655" y="162546"/>
                      </a:lnTo>
                      <a:lnTo>
                        <a:pt x="257655" y="295896"/>
                      </a:lnTo>
                      <a:lnTo>
                        <a:pt x="457680" y="295896"/>
                      </a:lnTo>
                      <a:lnTo>
                        <a:pt x="457680" y="438771"/>
                      </a:lnTo>
                      <a:lnTo>
                        <a:pt x="495780" y="438771"/>
                      </a:lnTo>
                      <a:lnTo>
                        <a:pt x="495780" y="534021"/>
                      </a:lnTo>
                      <a:lnTo>
                        <a:pt x="400530" y="534021"/>
                      </a:lnTo>
                      <a:lnTo>
                        <a:pt x="400530" y="438771"/>
                      </a:lnTo>
                      <a:lnTo>
                        <a:pt x="438630" y="438771"/>
                      </a:lnTo>
                      <a:lnTo>
                        <a:pt x="438630" y="314946"/>
                      </a:lnTo>
                      <a:lnTo>
                        <a:pt x="257655" y="314946"/>
                      </a:lnTo>
                      <a:lnTo>
                        <a:pt x="257655" y="438771"/>
                      </a:lnTo>
                      <a:lnTo>
                        <a:pt x="295755" y="438771"/>
                      </a:lnTo>
                      <a:lnTo>
                        <a:pt x="295755" y="534021"/>
                      </a:lnTo>
                      <a:lnTo>
                        <a:pt x="200505" y="534021"/>
                      </a:lnTo>
                      <a:lnTo>
                        <a:pt x="200505" y="438771"/>
                      </a:lnTo>
                      <a:lnTo>
                        <a:pt x="238605" y="438771"/>
                      </a:lnTo>
                      <a:lnTo>
                        <a:pt x="238605" y="314946"/>
                      </a:lnTo>
                      <a:lnTo>
                        <a:pt x="57630" y="314946"/>
                      </a:lnTo>
                      <a:lnTo>
                        <a:pt x="57630" y="438771"/>
                      </a:lnTo>
                      <a:lnTo>
                        <a:pt x="95730" y="438771"/>
                      </a:lnTo>
                      <a:lnTo>
                        <a:pt x="95730" y="534021"/>
                      </a:lnTo>
                      <a:lnTo>
                        <a:pt x="480" y="534021"/>
                      </a:lnTo>
                      <a:lnTo>
                        <a:pt x="480" y="438771"/>
                      </a:lnTo>
                      <a:lnTo>
                        <a:pt x="38580" y="438771"/>
                      </a:lnTo>
                      <a:lnTo>
                        <a:pt x="38580" y="295896"/>
                      </a:lnTo>
                      <a:lnTo>
                        <a:pt x="238605" y="295896"/>
                      </a:lnTo>
                      <a:lnTo>
                        <a:pt x="238605" y="162546"/>
                      </a:lnTo>
                      <a:lnTo>
                        <a:pt x="95730" y="162546"/>
                      </a:lnTo>
                      <a:lnTo>
                        <a:pt x="95730" y="621"/>
                      </a:lnTo>
                      <a:lnTo>
                        <a:pt x="400530" y="621"/>
                      </a:lnTo>
                      <a:close/>
                      <a:moveTo>
                        <a:pt x="76680" y="457821"/>
                      </a:moveTo>
                      <a:lnTo>
                        <a:pt x="19530" y="457821"/>
                      </a:lnTo>
                      <a:lnTo>
                        <a:pt x="19530" y="514971"/>
                      </a:lnTo>
                      <a:lnTo>
                        <a:pt x="76680" y="514971"/>
                      </a:lnTo>
                      <a:lnTo>
                        <a:pt x="76680" y="457821"/>
                      </a:lnTo>
                      <a:close/>
                      <a:moveTo>
                        <a:pt x="276705" y="457821"/>
                      </a:moveTo>
                      <a:lnTo>
                        <a:pt x="219555" y="457821"/>
                      </a:lnTo>
                      <a:lnTo>
                        <a:pt x="219555" y="514971"/>
                      </a:lnTo>
                      <a:lnTo>
                        <a:pt x="276705" y="514971"/>
                      </a:lnTo>
                      <a:lnTo>
                        <a:pt x="276705" y="457821"/>
                      </a:lnTo>
                      <a:close/>
                      <a:moveTo>
                        <a:pt x="476730" y="457821"/>
                      </a:moveTo>
                      <a:lnTo>
                        <a:pt x="419580" y="457821"/>
                      </a:lnTo>
                      <a:lnTo>
                        <a:pt x="419580" y="514971"/>
                      </a:lnTo>
                      <a:lnTo>
                        <a:pt x="476730" y="514971"/>
                      </a:lnTo>
                      <a:lnTo>
                        <a:pt x="476730" y="457821"/>
                      </a:lnTo>
                      <a:close/>
                      <a:moveTo>
                        <a:pt x="381480" y="19671"/>
                      </a:moveTo>
                      <a:lnTo>
                        <a:pt x="114780" y="19671"/>
                      </a:lnTo>
                      <a:lnTo>
                        <a:pt x="114780" y="143496"/>
                      </a:lnTo>
                      <a:lnTo>
                        <a:pt x="381480" y="143496"/>
                      </a:lnTo>
                      <a:lnTo>
                        <a:pt x="381480" y="19671"/>
                      </a:lnTo>
                      <a:close/>
                      <a:moveTo>
                        <a:pt x="157643" y="86346"/>
                      </a:moveTo>
                      <a:cubicBezTo>
                        <a:pt x="165262" y="86346"/>
                        <a:pt x="171930" y="93014"/>
                        <a:pt x="171930" y="100634"/>
                      </a:cubicBezTo>
                      <a:cubicBezTo>
                        <a:pt x="171930" y="108254"/>
                        <a:pt x="165262" y="114921"/>
                        <a:pt x="157643" y="114921"/>
                      </a:cubicBezTo>
                      <a:cubicBezTo>
                        <a:pt x="150023" y="114921"/>
                        <a:pt x="143355" y="108254"/>
                        <a:pt x="143355" y="100634"/>
                      </a:cubicBezTo>
                      <a:cubicBezTo>
                        <a:pt x="143355" y="93014"/>
                        <a:pt x="150023" y="86346"/>
                        <a:pt x="157643" y="8634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cap="flat" w="9525">
                  <a:solidFill>
                    <a:srgbClr val="4B88E5"/>
                  </a:solidFill>
                  <a:prstDash val="solid"/>
                  <a:miter/>
                </a:ln>
              </p:spPr>
              <p:txBody>
                <a:bodyPr anchor="ctr" rtlCol="0"/>
                <a:lstStyle/>
                <a:p>
                  <a:endParaRPr altLang="en-US" lang="zh-CN"/>
                </a:p>
              </p:txBody>
            </p:sp>
          </p:grpSp>
        </p:grpSp>
        <p:sp>
          <p:nvSpPr>
            <p:cNvPr id="42" name="PA-文本框 41">
              <a:extLst>
                <a:ext uri="{FF2B5EF4-FFF2-40B4-BE49-F238E27FC236}">
                  <a16:creationId xmlns:a16="http://schemas.microsoft.com/office/drawing/2014/main" id="{60A72FF4-D25C-4053-91F8-39A6C8C0F7A2}"/>
                </a:ext>
              </a:extLst>
            </p:cNvPr>
            <p:cNvSpPr txBox="1"/>
            <p:nvPr>
              <p:custDataLst>
                <p:tags r:id="rId18"/>
              </p:custDataLst>
            </p:nvPr>
          </p:nvSpPr>
          <p:spPr>
            <a:xfrm>
              <a:off x="854347" y="4588120"/>
              <a:ext cx="1268193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2400">
                  <a:cs typeface="+mn-ea"/>
                  <a:sym typeface="+mn-lt"/>
                </a:rPr>
                <a:t>董事会</a:t>
              </a:r>
            </a:p>
          </p:txBody>
        </p:sp>
        <p:sp>
          <p:nvSpPr>
            <p:cNvPr id="43" name="PA-文本框 42">
              <a:extLst>
                <a:ext uri="{FF2B5EF4-FFF2-40B4-BE49-F238E27FC236}">
                  <a16:creationId xmlns:a16="http://schemas.microsoft.com/office/drawing/2014/main" id="{887216CA-2F31-4FFB-AA13-1780CDBFA4EF}"/>
                </a:ext>
              </a:extLst>
            </p:cNvPr>
            <p:cNvSpPr txBox="1"/>
            <p:nvPr>
              <p:custDataLst>
                <p:tags r:id="rId19"/>
              </p:custDataLst>
            </p:nvPr>
          </p:nvSpPr>
          <p:spPr>
            <a:xfrm>
              <a:off x="854347" y="5262757"/>
              <a:ext cx="2031706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1200">
                  <a:cs typeface="+mn-ea"/>
                  <a:sym typeface="+mn-lt"/>
                </a:rPr>
                <a:t>请在此处添加具体内容，文字尽量言简意赅</a:t>
              </a:r>
            </a:p>
          </p:txBody>
        </p:sp>
        <p:sp>
          <p:nvSpPr>
            <p:cNvPr id="50" name="PA-文本框 49">
              <a:extLst>
                <a:ext uri="{FF2B5EF4-FFF2-40B4-BE49-F238E27FC236}">
                  <a16:creationId xmlns:a16="http://schemas.microsoft.com/office/drawing/2014/main" id="{B7F13A17-5429-411B-86AC-698CBFBA52FC}"/>
                </a:ext>
              </a:extLst>
            </p:cNvPr>
            <p:cNvSpPr txBox="1"/>
            <p:nvPr>
              <p:custDataLst>
                <p:tags r:id="rId20"/>
              </p:custDataLst>
            </p:nvPr>
          </p:nvSpPr>
          <p:spPr>
            <a:xfrm>
              <a:off x="3703606" y="4588120"/>
              <a:ext cx="1268193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2400">
                  <a:cs typeface="+mn-ea"/>
                  <a:sym typeface="+mn-lt"/>
                </a:rPr>
                <a:t>总经理</a:t>
              </a:r>
            </a:p>
          </p:txBody>
        </p:sp>
        <p:sp>
          <p:nvSpPr>
            <p:cNvPr id="51" name="PA-文本框 50">
              <a:extLst>
                <a:ext uri="{FF2B5EF4-FFF2-40B4-BE49-F238E27FC236}">
                  <a16:creationId xmlns:a16="http://schemas.microsoft.com/office/drawing/2014/main" id="{7E879251-F4DF-4BB1-842F-67FDF8E95900}"/>
                </a:ext>
              </a:extLst>
            </p:cNvPr>
            <p:cNvSpPr txBox="1"/>
            <p:nvPr>
              <p:custDataLst>
                <p:tags r:id="rId21"/>
              </p:custDataLst>
            </p:nvPr>
          </p:nvSpPr>
          <p:spPr>
            <a:xfrm>
              <a:off x="3703606" y="5262757"/>
              <a:ext cx="2031706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1200">
                  <a:cs typeface="+mn-ea"/>
                  <a:sym typeface="+mn-lt"/>
                </a:rPr>
                <a:t>请在此处添加具体内容，文字尽量言简意赅</a:t>
              </a:r>
            </a:p>
          </p:txBody>
        </p:sp>
        <p:sp>
          <p:nvSpPr>
            <p:cNvPr id="52" name="PA-文本框 51">
              <a:extLst>
                <a:ext uri="{FF2B5EF4-FFF2-40B4-BE49-F238E27FC236}">
                  <a16:creationId xmlns:a16="http://schemas.microsoft.com/office/drawing/2014/main" id="{3093E539-2234-4B95-A50F-523494DFC229}"/>
                </a:ext>
              </a:extLst>
            </p:cNvPr>
            <p:cNvSpPr txBox="1"/>
            <p:nvPr>
              <p:custDataLst>
                <p:tags r:id="rId22"/>
              </p:custDataLst>
            </p:nvPr>
          </p:nvSpPr>
          <p:spPr>
            <a:xfrm>
              <a:off x="6522376" y="4588120"/>
              <a:ext cx="1592561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2400">
                  <a:cs typeface="+mn-ea"/>
                  <a:sym typeface="+mn-lt"/>
                </a:rPr>
                <a:t>部门经理</a:t>
              </a:r>
            </a:p>
          </p:txBody>
        </p:sp>
        <p:sp>
          <p:nvSpPr>
            <p:cNvPr id="53" name="PA-文本框 52">
              <a:extLst>
                <a:ext uri="{FF2B5EF4-FFF2-40B4-BE49-F238E27FC236}">
                  <a16:creationId xmlns:a16="http://schemas.microsoft.com/office/drawing/2014/main" id="{747FE6B8-37A7-496E-917E-B35955AAB254}"/>
                </a:ext>
              </a:extLst>
            </p:cNvPr>
            <p:cNvSpPr txBox="1"/>
            <p:nvPr>
              <p:custDataLst>
                <p:tags r:id="rId23"/>
              </p:custDataLst>
            </p:nvPr>
          </p:nvSpPr>
          <p:spPr>
            <a:xfrm>
              <a:off x="6522373" y="5262757"/>
              <a:ext cx="2031706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1200">
                  <a:cs typeface="+mn-ea"/>
                  <a:sym typeface="+mn-lt"/>
                </a:rPr>
                <a:t>请在此处添加具体内容，文字尽量言简意赅</a:t>
              </a:r>
            </a:p>
          </p:txBody>
        </p:sp>
        <p:sp>
          <p:nvSpPr>
            <p:cNvPr id="54" name="PA-文本框 53">
              <a:extLst>
                <a:ext uri="{FF2B5EF4-FFF2-40B4-BE49-F238E27FC236}">
                  <a16:creationId xmlns:a16="http://schemas.microsoft.com/office/drawing/2014/main" id="{1703D5C8-0B4A-4357-B6E1-FE91873B2321}"/>
                </a:ext>
              </a:extLst>
            </p:cNvPr>
            <p:cNvSpPr txBox="1"/>
            <p:nvPr>
              <p:custDataLst>
                <p:tags r:id="rId24"/>
              </p:custDataLst>
            </p:nvPr>
          </p:nvSpPr>
          <p:spPr>
            <a:xfrm>
              <a:off x="9364422" y="4588120"/>
              <a:ext cx="1268193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2400">
                  <a:cs typeface="+mn-ea"/>
                  <a:sym typeface="+mn-lt"/>
                </a:rPr>
                <a:t>员工</a:t>
              </a:r>
            </a:p>
          </p:txBody>
        </p:sp>
        <p:sp>
          <p:nvSpPr>
            <p:cNvPr id="55" name="PA-文本框 54">
              <a:extLst>
                <a:ext uri="{FF2B5EF4-FFF2-40B4-BE49-F238E27FC236}">
                  <a16:creationId xmlns:a16="http://schemas.microsoft.com/office/drawing/2014/main" id="{D8D21489-C02B-4395-BCC0-5DCE0784DD56}"/>
                </a:ext>
              </a:extLst>
            </p:cNvPr>
            <p:cNvSpPr txBox="1"/>
            <p:nvPr>
              <p:custDataLst>
                <p:tags r:id="rId25"/>
              </p:custDataLst>
            </p:nvPr>
          </p:nvSpPr>
          <p:spPr>
            <a:xfrm>
              <a:off x="9364422" y="5262757"/>
              <a:ext cx="2031706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1200">
                  <a:cs typeface="+mn-ea"/>
                  <a:sym typeface="+mn-lt"/>
                </a:rPr>
                <a:t>请在此处添加具体内容，文字尽量言简意赅</a:t>
              </a:r>
            </a:p>
          </p:txBody>
        </p:sp>
      </p:grpSp>
    </p:spTree>
    <p:custDataLst>
      <p:tags r:id="rId26"/>
    </p:custDataLst>
    <p:extLst>
      <p:ext uri="{BB962C8B-B14F-4D97-AF65-F5344CB8AC3E}">
        <p14:creationId val="2840165677"/>
      </p:ext>
    </p:extLst>
  </p:cSld>
  <p:clrMapOvr>
    <a:masterClrMapping/>
  </p:clrMapOvr>
  <mc:AlternateContent>
    <mc:Choice Requires="p14">
      <p:transition advTm="2000" p14:dur="1600" spd="slow">
        <p14:prism isInverted="1"/>
      </p:transition>
    </mc:Choice>
    <mc:Fallback>
      <p:transition advTm="2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7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PA-组合 1">
            <a:extLst>
              <a:ext uri="{FF2B5EF4-FFF2-40B4-BE49-F238E27FC236}">
                <a16:creationId xmlns:a16="http://schemas.microsoft.com/office/drawing/2014/main" id="{510B6670-FFBA-4465-9771-F2A28F013989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660400" y="1340016"/>
            <a:ext cx="10858499" cy="3990889"/>
            <a:chOff x="660400" y="1340016"/>
            <a:chExt cx="10858499" cy="3990889"/>
          </a:xfrm>
        </p:grpSpPr>
        <p:sp>
          <p:nvSpPr>
            <p:cNvPr id="19" name="PA-iṥlïḋé">
              <a:extLst>
                <a:ext uri="{FF2B5EF4-FFF2-40B4-BE49-F238E27FC236}">
                  <a16:creationId xmlns:a16="http://schemas.microsoft.com/office/drawing/2014/main" id="{54AFE2E1-3D30-4962-935B-F1BAB9551257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660400" y="1541394"/>
              <a:ext cx="3362649" cy="1903186"/>
            </a:xfrm>
            <a:prstGeom prst="rect">
              <a:avLst/>
            </a:prstGeom>
            <a:blipFill>
              <a:blip r:embed="rId4"/>
              <a:stretch>
                <a:fillRect b="-21439" t="-21439"/>
              </a:stretch>
            </a:blipFill>
            <a:ln cap="rnd" w="12700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lIns="91440" numCol="1" rIns="91440" rot="0" rtlCol="0" spcCol="0" spcFirstLastPara="0" tIns="45720" vert="horz" wrap="square">
              <a:prstTxWarp prst="textNoShape">
                <a:avLst/>
              </a:prstTxWarp>
              <a:normAutofit/>
            </a:bodyPr>
            <a:lstStyle/>
            <a:p>
              <a:pPr algn="ctr" defTabSz="914354"/>
              <a:endParaRPr altLang="en-US" b="1" lang="zh-CN" sz="2000">
                <a:solidFill>
                  <a:schemeClr val="bg1"/>
                </a:solidFill>
              </a:endParaRPr>
            </a:p>
          </p:txBody>
        </p:sp>
        <p:sp>
          <p:nvSpPr>
            <p:cNvPr id="22" name="PA-ïṧľîḑe">
              <a:extLst>
                <a:ext uri="{FF2B5EF4-FFF2-40B4-BE49-F238E27FC236}">
                  <a16:creationId xmlns:a16="http://schemas.microsoft.com/office/drawing/2014/main" id="{DDBD6186-F32C-4301-A475-B19784063EAD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660400" y="1340016"/>
              <a:ext cx="3362649" cy="82958"/>
            </a:xfrm>
            <a:prstGeom prst="rect">
              <a:avLst/>
            </a:prstGeom>
            <a:gradFill flip="none" rotWithShape="1">
              <a:gsLst>
                <a:gs pos="0">
                  <a:srgbClr val="2140CC"/>
                </a:gs>
                <a:gs pos="100000">
                  <a:srgbClr val="63B0F1"/>
                </a:gs>
              </a:gsLst>
              <a:lin ang="0" scaled="1"/>
            </a:gradFill>
            <a:ln>
              <a:solidFill>
                <a:srgbClr val="4B88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13" name="PA-í$1íḍé">
              <a:extLst>
                <a:ext uri="{FF2B5EF4-FFF2-40B4-BE49-F238E27FC236}">
                  <a16:creationId xmlns:a16="http://schemas.microsoft.com/office/drawing/2014/main" id="{4E6392D9-FA1D-4379-AED7-F1ED6620B099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4408325" y="1541394"/>
              <a:ext cx="3362649" cy="1903186"/>
            </a:xfrm>
            <a:prstGeom prst="rect">
              <a:avLst/>
            </a:prstGeom>
            <a:blipFill>
              <a:blip r:embed="rId4"/>
              <a:stretch>
                <a:fillRect b="-21439" t="-21439"/>
              </a:stretch>
            </a:blipFill>
            <a:ln cap="rnd" w="12700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lIns="91440" numCol="1" rIns="91440" rot="0" rtlCol="0" spcCol="0" spcFirstLastPara="0" tIns="45720" vert="horz" wrap="square">
              <a:prstTxWarp prst="textNoShape">
                <a:avLst/>
              </a:prstTxWarp>
              <a:normAutofit/>
            </a:bodyPr>
            <a:lstStyle/>
            <a:p>
              <a:pPr algn="ctr" defTabSz="914354"/>
              <a:endParaRPr altLang="en-US" b="1" lang="zh-CN" sz="2000">
                <a:solidFill>
                  <a:schemeClr val="bg1"/>
                </a:solidFill>
              </a:endParaRPr>
            </a:p>
          </p:txBody>
        </p:sp>
        <p:sp>
          <p:nvSpPr>
            <p:cNvPr id="16" name="PA-îšḷiďè">
              <a:extLst>
                <a:ext uri="{FF2B5EF4-FFF2-40B4-BE49-F238E27FC236}">
                  <a16:creationId xmlns:a16="http://schemas.microsoft.com/office/drawing/2014/main" id="{6D7A6BA8-C8D8-4DF6-BD71-37E9DC0F4D63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4408325" y="1340016"/>
              <a:ext cx="3362649" cy="82958"/>
            </a:xfrm>
            <a:prstGeom prst="rect">
              <a:avLst/>
            </a:prstGeom>
            <a:gradFill flip="none" rotWithShape="1">
              <a:gsLst>
                <a:gs pos="0">
                  <a:srgbClr val="2140CC"/>
                </a:gs>
                <a:gs pos="100000">
                  <a:srgbClr val="63B0F1"/>
                </a:gs>
              </a:gsLst>
              <a:lin ang="0" scaled="1"/>
            </a:gradFill>
            <a:ln>
              <a:solidFill>
                <a:srgbClr val="4B88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7" name="PA-íslíďè">
              <a:extLst>
                <a:ext uri="{FF2B5EF4-FFF2-40B4-BE49-F238E27FC236}">
                  <a16:creationId xmlns:a16="http://schemas.microsoft.com/office/drawing/2014/main" id="{A695FC07-8F92-4B8A-97A1-AD27F8241B46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8156250" y="1541394"/>
              <a:ext cx="3362649" cy="1903186"/>
            </a:xfrm>
            <a:prstGeom prst="rect">
              <a:avLst/>
            </a:prstGeom>
            <a:blipFill>
              <a:blip r:embed="rId4"/>
              <a:stretch>
                <a:fillRect b="-21439" t="-21439"/>
              </a:stretch>
            </a:blipFill>
            <a:ln cap="rnd" w="12700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lIns="91440" numCol="1" rIns="91440" rot="0" rtlCol="0" spcCol="0" spcFirstLastPara="0" tIns="45720" vert="horz" wrap="square">
              <a:prstTxWarp prst="textNoShape">
                <a:avLst/>
              </a:prstTxWarp>
              <a:normAutofit/>
            </a:bodyPr>
            <a:lstStyle/>
            <a:p>
              <a:pPr algn="ctr" defTabSz="914354"/>
              <a:endParaRPr altLang="en-US" b="1" lang="zh-CN" sz="2000">
                <a:solidFill>
                  <a:schemeClr val="bg1"/>
                </a:solidFill>
              </a:endParaRPr>
            </a:p>
          </p:txBody>
        </p:sp>
        <p:sp>
          <p:nvSpPr>
            <p:cNvPr id="10" name="PA-ïṧ1ïḓé">
              <a:extLst>
                <a:ext uri="{FF2B5EF4-FFF2-40B4-BE49-F238E27FC236}">
                  <a16:creationId xmlns:a16="http://schemas.microsoft.com/office/drawing/2014/main" id="{08574991-B1FD-45CF-ADC1-B0F06651550C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8156250" y="1340016"/>
              <a:ext cx="3362649" cy="82958"/>
            </a:xfrm>
            <a:prstGeom prst="rect">
              <a:avLst/>
            </a:prstGeom>
            <a:gradFill flip="none" rotWithShape="1">
              <a:gsLst>
                <a:gs pos="0">
                  <a:srgbClr val="2140CC"/>
                </a:gs>
                <a:gs pos="100000">
                  <a:srgbClr val="63B0F1"/>
                </a:gs>
              </a:gsLst>
              <a:lin ang="0" scaled="1"/>
            </a:gradFill>
            <a:ln>
              <a:solidFill>
                <a:srgbClr val="4B88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25" name="PA-文本框 24">
              <a:extLst>
                <a:ext uri="{FF2B5EF4-FFF2-40B4-BE49-F238E27FC236}">
                  <a16:creationId xmlns:a16="http://schemas.microsoft.com/office/drawing/2014/main" id="{D4C811C2-608E-4465-AE95-706E19AE4260}"/>
                </a:ext>
              </a:extLst>
            </p:cNvPr>
            <p:cNvSpPr txBox="1"/>
            <p:nvPr>
              <p:custDataLst>
                <p:tags r:id="rId10"/>
              </p:custDataLst>
            </p:nvPr>
          </p:nvSpPr>
          <p:spPr>
            <a:xfrm>
              <a:off x="753473" y="3805166"/>
              <a:ext cx="3269576" cy="15544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1600">
                  <a:cs typeface="+mn-ea"/>
                  <a:sym typeface="+mn-lt"/>
                </a:rPr>
                <a:t>美国管理大师彼得·德鲁克（Peter Drucker）于1954年在其名著《管理实践》中最先提出了“目标管理”的概念。</a:t>
              </a:r>
            </a:p>
          </p:txBody>
        </p:sp>
        <p:sp>
          <p:nvSpPr>
            <p:cNvPr id="26" name="PA-文本框 25">
              <a:extLst>
                <a:ext uri="{FF2B5EF4-FFF2-40B4-BE49-F238E27FC236}">
                  <a16:creationId xmlns:a16="http://schemas.microsoft.com/office/drawing/2014/main" id="{1F4E4567-0B23-4709-AA54-F7B14ED10C05}"/>
                </a:ext>
              </a:extLst>
            </p:cNvPr>
            <p:cNvSpPr txBox="1"/>
            <p:nvPr>
              <p:custDataLst>
                <p:tags r:id="rId11"/>
              </p:custDataLst>
            </p:nvPr>
          </p:nvSpPr>
          <p:spPr>
            <a:xfrm>
              <a:off x="4454861" y="3806822"/>
              <a:ext cx="3269576" cy="11887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1600">
                  <a:cs typeface="+mn-ea"/>
                  <a:sym typeface="+mn-lt"/>
                </a:rPr>
                <a:t>目标管理是以目标为导向，以人为中心，以成果为标准，而使组织和个人取得最佳业绩的现代管理方法。</a:t>
              </a:r>
            </a:p>
          </p:txBody>
        </p:sp>
        <p:sp>
          <p:nvSpPr>
            <p:cNvPr id="27" name="PA-文本框 26">
              <a:extLst>
                <a:ext uri="{FF2B5EF4-FFF2-40B4-BE49-F238E27FC236}">
                  <a16:creationId xmlns:a16="http://schemas.microsoft.com/office/drawing/2014/main" id="{5F871686-2005-47D4-93C0-244C150451BA}"/>
                </a:ext>
              </a:extLst>
            </p:cNvPr>
            <p:cNvSpPr txBox="1"/>
            <p:nvPr>
              <p:custDataLst>
                <p:tags r:id="rId12"/>
              </p:custDataLst>
            </p:nvPr>
          </p:nvSpPr>
          <p:spPr>
            <a:xfrm>
              <a:off x="8202785" y="3821586"/>
              <a:ext cx="3269576" cy="11887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1600">
                  <a:cs typeface="+mn-ea"/>
                  <a:sym typeface="+mn-lt"/>
                </a:rPr>
                <a:t>所以“企业的使命和任务，必须转化为目标”， 管理者应该通过目标对下级进行管理。</a:t>
              </a:r>
            </a:p>
          </p:txBody>
        </p:sp>
      </p:grpSp>
      <p:sp>
        <p:nvSpPr>
          <p:cNvPr id="29" name="PA-文本框 28">
            <a:extLst>
              <a:ext uri="{FF2B5EF4-FFF2-40B4-BE49-F238E27FC236}">
                <a16:creationId xmlns:a16="http://schemas.microsoft.com/office/drawing/2014/main" id="{5B52957A-DB95-4BA6-9D94-D70F5C85EAFE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753472" y="5691491"/>
            <a:ext cx="10943227" cy="640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altLang="en-US" b="1" lang="zh-CN" sz="1800">
                <a:cs typeface="+mn-ea"/>
                <a:sym typeface="+mn-lt"/>
              </a:rPr>
              <a:t>目标管理亦称“成果管理”，俗称责任制。是指在企业个体职工的积极参与下，自上而下地确定工作目标，并在工作中实行“自我控制”，自下而上地保证目标实现的一种管理办法。</a:t>
            </a:r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B6697C1C-2964-4B14-AE23-33977031A4B0}"/>
              </a:ext>
            </a:extLst>
          </p:cNvPr>
          <p:cNvGrpSpPr/>
          <p:nvPr/>
        </p:nvGrpSpPr>
        <p:grpSpPr>
          <a:xfrm>
            <a:off x="3257550" y="253416"/>
            <a:ext cx="5676900" cy="584775"/>
            <a:chOff x="2971800" y="253416"/>
            <a:chExt cx="5676900" cy="584775"/>
          </a:xfrm>
        </p:grpSpPr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5631579D-05FE-4FF8-A527-905B878239C5}"/>
                </a:ext>
              </a:extLst>
            </p:cNvPr>
            <p:cNvGrpSpPr/>
            <p:nvPr/>
          </p:nvGrpSpPr>
          <p:grpSpPr>
            <a:xfrm>
              <a:off x="2971800" y="412454"/>
              <a:ext cx="895350" cy="266699"/>
              <a:chOff x="0" y="190500"/>
              <a:chExt cx="3121925" cy="630082"/>
            </a:xfrm>
          </p:grpSpPr>
          <p:sp>
            <p:nvSpPr>
              <p:cNvPr id="36" name="矩形 2">
                <a:extLst>
                  <a:ext uri="{FF2B5EF4-FFF2-40B4-BE49-F238E27FC236}">
                    <a16:creationId xmlns:a16="http://schemas.microsoft.com/office/drawing/2014/main" id="{C5C1CBF7-99DF-4CB3-92D4-99FEF6F5D0D3}"/>
                  </a:ext>
                </a:extLst>
              </p:cNvPr>
              <p:cNvSpPr/>
              <p:nvPr/>
            </p:nvSpPr>
            <p:spPr>
              <a:xfrm>
                <a:off x="0" y="190500"/>
                <a:ext cx="2857500" cy="268438"/>
              </a:xfrm>
              <a:custGeom>
                <a:gdLst>
                  <a:gd fmla="*/ 0 w 9463315" name="connsiteX0"/>
                  <a:gd fmla="*/ 0 h 889000" name="connsiteY0"/>
                  <a:gd fmla="*/ 9463315 w 9463315" name="connsiteX1"/>
                  <a:gd fmla="*/ 0 h 889000" name="connsiteY1"/>
                  <a:gd fmla="*/ 9196615 w 9463315" name="connsiteX2"/>
                  <a:gd fmla="*/ 889000 h 889000" name="connsiteY2"/>
                  <a:gd fmla="*/ 0 w 9463315" name="connsiteX3"/>
                  <a:gd fmla="*/ 889000 h 889000" name="connsiteY3"/>
                  <a:gd fmla="*/ 0 w 9463315" name="connsiteX4"/>
                  <a:gd fmla="*/ 0 h 889000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889000" w="9463315">
                    <a:moveTo>
                      <a:pt x="0" y="0"/>
                    </a:moveTo>
                    <a:lnTo>
                      <a:pt x="9463315" y="0"/>
                    </a:lnTo>
                    <a:lnTo>
                      <a:pt x="9196615" y="889000"/>
                    </a:lnTo>
                    <a:lnTo>
                      <a:pt x="0" y="88900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2140CC"/>
                  </a:gs>
                  <a:gs pos="56000">
                    <a:srgbClr val="63B0F1">
                      <a:alpha val="20000"/>
                    </a:srgb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矩形 2">
                <a:extLst>
                  <a:ext uri="{FF2B5EF4-FFF2-40B4-BE49-F238E27FC236}">
                    <a16:creationId xmlns:a16="http://schemas.microsoft.com/office/drawing/2014/main" id="{09085672-4E53-468A-891C-291D6BA7CDC6}"/>
                  </a:ext>
                </a:extLst>
              </p:cNvPr>
              <p:cNvSpPr/>
              <p:nvPr/>
            </p:nvSpPr>
            <p:spPr>
              <a:xfrm>
                <a:off x="264425" y="552145"/>
                <a:ext cx="2857500" cy="268437"/>
              </a:xfrm>
              <a:custGeom>
                <a:gdLst>
                  <a:gd fmla="*/ 0 w 9463315" name="connsiteX0"/>
                  <a:gd fmla="*/ 0 h 889000" name="connsiteY0"/>
                  <a:gd fmla="*/ 9463315 w 9463315" name="connsiteX1"/>
                  <a:gd fmla="*/ 0 h 889000" name="connsiteY1"/>
                  <a:gd fmla="*/ 9196615 w 9463315" name="connsiteX2"/>
                  <a:gd fmla="*/ 889000 h 889000" name="connsiteY2"/>
                  <a:gd fmla="*/ 0 w 9463315" name="connsiteX3"/>
                  <a:gd fmla="*/ 889000 h 889000" name="connsiteY3"/>
                  <a:gd fmla="*/ 0 w 9463315" name="connsiteX4"/>
                  <a:gd fmla="*/ 0 h 889000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889000" w="9463315">
                    <a:moveTo>
                      <a:pt x="0" y="0"/>
                    </a:moveTo>
                    <a:lnTo>
                      <a:pt x="9463315" y="0"/>
                    </a:lnTo>
                    <a:lnTo>
                      <a:pt x="9196615" y="889000"/>
                    </a:lnTo>
                    <a:lnTo>
                      <a:pt x="0" y="88900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2140CC"/>
                  </a:gs>
                  <a:gs pos="56000">
                    <a:srgbClr val="63B0F1">
                      <a:alpha val="20000"/>
                    </a:srgb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2" name="组合 31">
              <a:extLst>
                <a:ext uri="{FF2B5EF4-FFF2-40B4-BE49-F238E27FC236}">
                  <a16:creationId xmlns:a16="http://schemas.microsoft.com/office/drawing/2014/main" id="{E8C43E0F-BEB3-4D58-92B4-4E28D93A5012}"/>
                </a:ext>
              </a:extLst>
            </p:cNvPr>
            <p:cNvGrpSpPr/>
            <p:nvPr/>
          </p:nvGrpSpPr>
          <p:grpSpPr>
            <a:xfrm flipH="1">
              <a:off x="7753350" y="412454"/>
              <a:ext cx="895350" cy="266699"/>
              <a:chOff x="0" y="190500"/>
              <a:chExt cx="3121925" cy="630082"/>
            </a:xfrm>
          </p:grpSpPr>
          <p:sp>
            <p:nvSpPr>
              <p:cNvPr id="34" name="矩形 2">
                <a:extLst>
                  <a:ext uri="{FF2B5EF4-FFF2-40B4-BE49-F238E27FC236}">
                    <a16:creationId xmlns:a16="http://schemas.microsoft.com/office/drawing/2014/main" id="{A610DE8D-43C3-4065-9469-BB2A13CE4A72}"/>
                  </a:ext>
                </a:extLst>
              </p:cNvPr>
              <p:cNvSpPr/>
              <p:nvPr/>
            </p:nvSpPr>
            <p:spPr>
              <a:xfrm>
                <a:off x="0" y="190500"/>
                <a:ext cx="2857500" cy="268438"/>
              </a:xfrm>
              <a:custGeom>
                <a:gdLst>
                  <a:gd fmla="*/ 0 w 9463315" name="connsiteX0"/>
                  <a:gd fmla="*/ 0 h 889000" name="connsiteY0"/>
                  <a:gd fmla="*/ 9463315 w 9463315" name="connsiteX1"/>
                  <a:gd fmla="*/ 0 h 889000" name="connsiteY1"/>
                  <a:gd fmla="*/ 9196615 w 9463315" name="connsiteX2"/>
                  <a:gd fmla="*/ 889000 h 889000" name="connsiteY2"/>
                  <a:gd fmla="*/ 0 w 9463315" name="connsiteX3"/>
                  <a:gd fmla="*/ 889000 h 889000" name="connsiteY3"/>
                  <a:gd fmla="*/ 0 w 9463315" name="connsiteX4"/>
                  <a:gd fmla="*/ 0 h 889000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889000" w="9463315">
                    <a:moveTo>
                      <a:pt x="0" y="0"/>
                    </a:moveTo>
                    <a:lnTo>
                      <a:pt x="9463315" y="0"/>
                    </a:lnTo>
                    <a:lnTo>
                      <a:pt x="9196615" y="889000"/>
                    </a:lnTo>
                    <a:lnTo>
                      <a:pt x="0" y="88900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2140CC"/>
                  </a:gs>
                  <a:gs pos="56000">
                    <a:srgbClr val="63B0F1">
                      <a:alpha val="20000"/>
                    </a:srgb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矩形 2">
                <a:extLst>
                  <a:ext uri="{FF2B5EF4-FFF2-40B4-BE49-F238E27FC236}">
                    <a16:creationId xmlns:a16="http://schemas.microsoft.com/office/drawing/2014/main" id="{98082D3B-C4BD-4076-B358-2EB46477567A}"/>
                  </a:ext>
                </a:extLst>
              </p:cNvPr>
              <p:cNvSpPr/>
              <p:nvPr/>
            </p:nvSpPr>
            <p:spPr>
              <a:xfrm>
                <a:off x="264425" y="552145"/>
                <a:ext cx="2857500" cy="268437"/>
              </a:xfrm>
              <a:custGeom>
                <a:gdLst>
                  <a:gd fmla="*/ 0 w 9463315" name="connsiteX0"/>
                  <a:gd fmla="*/ 0 h 889000" name="connsiteY0"/>
                  <a:gd fmla="*/ 9463315 w 9463315" name="connsiteX1"/>
                  <a:gd fmla="*/ 0 h 889000" name="connsiteY1"/>
                  <a:gd fmla="*/ 9196615 w 9463315" name="connsiteX2"/>
                  <a:gd fmla="*/ 889000 h 889000" name="connsiteY2"/>
                  <a:gd fmla="*/ 0 w 9463315" name="connsiteX3"/>
                  <a:gd fmla="*/ 889000 h 889000" name="connsiteY3"/>
                  <a:gd fmla="*/ 0 w 9463315" name="connsiteX4"/>
                  <a:gd fmla="*/ 0 h 889000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889000" w="9463315">
                    <a:moveTo>
                      <a:pt x="0" y="0"/>
                    </a:moveTo>
                    <a:lnTo>
                      <a:pt x="9463315" y="0"/>
                    </a:lnTo>
                    <a:lnTo>
                      <a:pt x="9196615" y="889000"/>
                    </a:lnTo>
                    <a:lnTo>
                      <a:pt x="0" y="88900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2140CC"/>
                  </a:gs>
                  <a:gs pos="56000">
                    <a:srgbClr val="63B0F1">
                      <a:alpha val="20000"/>
                    </a:srgb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AC2F09C6-EBC3-47DD-B141-C3FBA613F10D}"/>
                </a:ext>
              </a:extLst>
            </p:cNvPr>
            <p:cNvSpPr txBox="1"/>
            <p:nvPr/>
          </p:nvSpPr>
          <p:spPr>
            <a:xfrm>
              <a:off x="3934007" y="253416"/>
              <a:ext cx="3752486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 sz="3200">
                  <a:cs typeface="+mn-ea"/>
                  <a:sym typeface="+mn-lt"/>
                </a:rPr>
                <a:t>企业管理基础知识</a:t>
              </a:r>
            </a:p>
          </p:txBody>
        </p:sp>
      </p:grpSp>
    </p:spTree>
    <p:custDataLst>
      <p:tags r:id="rId14"/>
    </p:custDataLst>
    <p:extLst>
      <p:ext uri="{BB962C8B-B14F-4D97-AF65-F5344CB8AC3E}">
        <p14:creationId val="658140732"/>
      </p:ext>
    </p:extLst>
  </p:cSld>
  <p:clrMapOvr>
    <a:masterClrMapping/>
  </p:clrMapOvr>
  <mc:AlternateContent>
    <mc:Choice Requires="p14">
      <p:transition advTm="2000" p14:dur="1600" spd="slow">
        <p14:prism isInverted="1"/>
      </p:transition>
    </mc:Choice>
    <mc:Fallback>
      <p:transition advTm="2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9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C986798F-0D15-49A1-B828-C644E84017FC}"/>
              </a:ext>
            </a:extLst>
          </p:cNvPr>
          <p:cNvGrpSpPr/>
          <p:nvPr/>
        </p:nvGrpSpPr>
        <p:grpSpPr>
          <a:xfrm>
            <a:off x="3257550" y="253416"/>
            <a:ext cx="5676900" cy="584775"/>
            <a:chOff x="2971800" y="253416"/>
            <a:chExt cx="5676900" cy="584775"/>
          </a:xfrm>
        </p:grpSpPr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6C3839F4-707F-4F53-8C3C-2232D63223FE}"/>
                </a:ext>
              </a:extLst>
            </p:cNvPr>
            <p:cNvGrpSpPr/>
            <p:nvPr/>
          </p:nvGrpSpPr>
          <p:grpSpPr>
            <a:xfrm>
              <a:off x="2971800" y="412454"/>
              <a:ext cx="895350" cy="266699"/>
              <a:chOff x="0" y="190500"/>
              <a:chExt cx="3121925" cy="630082"/>
            </a:xfrm>
          </p:grpSpPr>
          <p:sp>
            <p:nvSpPr>
              <p:cNvPr id="14" name="矩形 2">
                <a:extLst>
                  <a:ext uri="{FF2B5EF4-FFF2-40B4-BE49-F238E27FC236}">
                    <a16:creationId xmlns:a16="http://schemas.microsoft.com/office/drawing/2014/main" id="{2E94C86D-4D46-425E-A9B1-0DC8559F9360}"/>
                  </a:ext>
                </a:extLst>
              </p:cNvPr>
              <p:cNvSpPr/>
              <p:nvPr/>
            </p:nvSpPr>
            <p:spPr>
              <a:xfrm>
                <a:off x="0" y="190500"/>
                <a:ext cx="2857500" cy="268438"/>
              </a:xfrm>
              <a:custGeom>
                <a:gdLst>
                  <a:gd fmla="*/ 0 w 9463315" name="connsiteX0"/>
                  <a:gd fmla="*/ 0 h 889000" name="connsiteY0"/>
                  <a:gd fmla="*/ 9463315 w 9463315" name="connsiteX1"/>
                  <a:gd fmla="*/ 0 h 889000" name="connsiteY1"/>
                  <a:gd fmla="*/ 9196615 w 9463315" name="connsiteX2"/>
                  <a:gd fmla="*/ 889000 h 889000" name="connsiteY2"/>
                  <a:gd fmla="*/ 0 w 9463315" name="connsiteX3"/>
                  <a:gd fmla="*/ 889000 h 889000" name="connsiteY3"/>
                  <a:gd fmla="*/ 0 w 9463315" name="connsiteX4"/>
                  <a:gd fmla="*/ 0 h 889000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889000" w="9463315">
                    <a:moveTo>
                      <a:pt x="0" y="0"/>
                    </a:moveTo>
                    <a:lnTo>
                      <a:pt x="9463315" y="0"/>
                    </a:lnTo>
                    <a:lnTo>
                      <a:pt x="9196615" y="889000"/>
                    </a:lnTo>
                    <a:lnTo>
                      <a:pt x="0" y="88900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2140CC"/>
                  </a:gs>
                  <a:gs pos="56000">
                    <a:srgbClr val="63B0F1">
                      <a:alpha val="20000"/>
                    </a:srgb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矩形 2">
                <a:extLst>
                  <a:ext uri="{FF2B5EF4-FFF2-40B4-BE49-F238E27FC236}">
                    <a16:creationId xmlns:a16="http://schemas.microsoft.com/office/drawing/2014/main" id="{0CD0FF36-A099-43BD-927B-F1512EA361BD}"/>
                  </a:ext>
                </a:extLst>
              </p:cNvPr>
              <p:cNvSpPr/>
              <p:nvPr/>
            </p:nvSpPr>
            <p:spPr>
              <a:xfrm>
                <a:off x="264425" y="552145"/>
                <a:ext cx="2857500" cy="268437"/>
              </a:xfrm>
              <a:custGeom>
                <a:gdLst>
                  <a:gd fmla="*/ 0 w 9463315" name="connsiteX0"/>
                  <a:gd fmla="*/ 0 h 889000" name="connsiteY0"/>
                  <a:gd fmla="*/ 9463315 w 9463315" name="connsiteX1"/>
                  <a:gd fmla="*/ 0 h 889000" name="connsiteY1"/>
                  <a:gd fmla="*/ 9196615 w 9463315" name="connsiteX2"/>
                  <a:gd fmla="*/ 889000 h 889000" name="connsiteY2"/>
                  <a:gd fmla="*/ 0 w 9463315" name="connsiteX3"/>
                  <a:gd fmla="*/ 889000 h 889000" name="connsiteY3"/>
                  <a:gd fmla="*/ 0 w 9463315" name="connsiteX4"/>
                  <a:gd fmla="*/ 0 h 889000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889000" w="9463315">
                    <a:moveTo>
                      <a:pt x="0" y="0"/>
                    </a:moveTo>
                    <a:lnTo>
                      <a:pt x="9463315" y="0"/>
                    </a:lnTo>
                    <a:lnTo>
                      <a:pt x="9196615" y="889000"/>
                    </a:lnTo>
                    <a:lnTo>
                      <a:pt x="0" y="88900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2140CC"/>
                  </a:gs>
                  <a:gs pos="56000">
                    <a:srgbClr val="63B0F1">
                      <a:alpha val="20000"/>
                    </a:srgb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08BBA831-A070-4FD1-A7BE-974FAEBB4079}"/>
                </a:ext>
              </a:extLst>
            </p:cNvPr>
            <p:cNvGrpSpPr/>
            <p:nvPr/>
          </p:nvGrpSpPr>
          <p:grpSpPr>
            <a:xfrm flipH="1">
              <a:off x="7753350" y="412454"/>
              <a:ext cx="895350" cy="266699"/>
              <a:chOff x="0" y="190500"/>
              <a:chExt cx="3121925" cy="630082"/>
            </a:xfrm>
          </p:grpSpPr>
          <p:sp>
            <p:nvSpPr>
              <p:cNvPr id="12" name="矩形 2">
                <a:extLst>
                  <a:ext uri="{FF2B5EF4-FFF2-40B4-BE49-F238E27FC236}">
                    <a16:creationId xmlns:a16="http://schemas.microsoft.com/office/drawing/2014/main" id="{A6E1B397-AB2F-47C8-9639-A2A81C2896E7}"/>
                  </a:ext>
                </a:extLst>
              </p:cNvPr>
              <p:cNvSpPr/>
              <p:nvPr/>
            </p:nvSpPr>
            <p:spPr>
              <a:xfrm>
                <a:off x="0" y="190500"/>
                <a:ext cx="2857500" cy="268438"/>
              </a:xfrm>
              <a:custGeom>
                <a:gdLst>
                  <a:gd fmla="*/ 0 w 9463315" name="connsiteX0"/>
                  <a:gd fmla="*/ 0 h 889000" name="connsiteY0"/>
                  <a:gd fmla="*/ 9463315 w 9463315" name="connsiteX1"/>
                  <a:gd fmla="*/ 0 h 889000" name="connsiteY1"/>
                  <a:gd fmla="*/ 9196615 w 9463315" name="connsiteX2"/>
                  <a:gd fmla="*/ 889000 h 889000" name="connsiteY2"/>
                  <a:gd fmla="*/ 0 w 9463315" name="connsiteX3"/>
                  <a:gd fmla="*/ 889000 h 889000" name="connsiteY3"/>
                  <a:gd fmla="*/ 0 w 9463315" name="connsiteX4"/>
                  <a:gd fmla="*/ 0 h 889000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889000" w="9463315">
                    <a:moveTo>
                      <a:pt x="0" y="0"/>
                    </a:moveTo>
                    <a:lnTo>
                      <a:pt x="9463315" y="0"/>
                    </a:lnTo>
                    <a:lnTo>
                      <a:pt x="9196615" y="889000"/>
                    </a:lnTo>
                    <a:lnTo>
                      <a:pt x="0" y="88900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2140CC"/>
                  </a:gs>
                  <a:gs pos="56000">
                    <a:srgbClr val="63B0F1">
                      <a:alpha val="20000"/>
                    </a:srgb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矩形 2">
                <a:extLst>
                  <a:ext uri="{FF2B5EF4-FFF2-40B4-BE49-F238E27FC236}">
                    <a16:creationId xmlns:a16="http://schemas.microsoft.com/office/drawing/2014/main" id="{9A58D84E-AFB2-41C5-AA80-BF23F9E2E0E8}"/>
                  </a:ext>
                </a:extLst>
              </p:cNvPr>
              <p:cNvSpPr/>
              <p:nvPr/>
            </p:nvSpPr>
            <p:spPr>
              <a:xfrm>
                <a:off x="264425" y="552145"/>
                <a:ext cx="2857500" cy="268437"/>
              </a:xfrm>
              <a:custGeom>
                <a:gdLst>
                  <a:gd fmla="*/ 0 w 9463315" name="connsiteX0"/>
                  <a:gd fmla="*/ 0 h 889000" name="connsiteY0"/>
                  <a:gd fmla="*/ 9463315 w 9463315" name="connsiteX1"/>
                  <a:gd fmla="*/ 0 h 889000" name="connsiteY1"/>
                  <a:gd fmla="*/ 9196615 w 9463315" name="connsiteX2"/>
                  <a:gd fmla="*/ 889000 h 889000" name="connsiteY2"/>
                  <a:gd fmla="*/ 0 w 9463315" name="connsiteX3"/>
                  <a:gd fmla="*/ 889000 h 889000" name="connsiteY3"/>
                  <a:gd fmla="*/ 0 w 9463315" name="connsiteX4"/>
                  <a:gd fmla="*/ 0 h 889000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889000" w="9463315">
                    <a:moveTo>
                      <a:pt x="0" y="0"/>
                    </a:moveTo>
                    <a:lnTo>
                      <a:pt x="9463315" y="0"/>
                    </a:lnTo>
                    <a:lnTo>
                      <a:pt x="9196615" y="889000"/>
                    </a:lnTo>
                    <a:lnTo>
                      <a:pt x="0" y="88900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2140CC"/>
                  </a:gs>
                  <a:gs pos="56000">
                    <a:srgbClr val="63B0F1">
                      <a:alpha val="20000"/>
                    </a:srgb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C56B80C2-1086-43A1-9FEA-C0ACE8E0BC20}"/>
                </a:ext>
              </a:extLst>
            </p:cNvPr>
            <p:cNvSpPr txBox="1"/>
            <p:nvPr/>
          </p:nvSpPr>
          <p:spPr>
            <a:xfrm>
              <a:off x="3934007" y="253416"/>
              <a:ext cx="3752486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 sz="3200">
                  <a:cs typeface="+mn-ea"/>
                  <a:sym typeface="+mn-lt"/>
                </a:rPr>
                <a:t>企业管理基础知识</a:t>
              </a:r>
            </a:p>
          </p:txBody>
        </p:sp>
      </p:grpSp>
      <p:sp>
        <p:nvSpPr>
          <p:cNvPr id="22" name="PA-îṥliḓé">
            <a:extLst>
              <a:ext uri="{FF2B5EF4-FFF2-40B4-BE49-F238E27FC236}">
                <a16:creationId xmlns:a16="http://schemas.microsoft.com/office/drawing/2014/main" id="{42F19C82-9EE7-4D96-BCFA-BC7C1F465DE4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9478672" y="889000"/>
            <a:ext cx="2713328" cy="5969000"/>
          </a:xfrm>
          <a:prstGeom prst="rect">
            <a:avLst/>
          </a:prstGeom>
          <a:gradFill flip="none" rotWithShape="1">
            <a:gsLst>
              <a:gs pos="0">
                <a:srgbClr val="2140CC"/>
              </a:gs>
              <a:gs pos="100000">
                <a:srgbClr val="63B0F1"/>
              </a:gs>
            </a:gsLst>
            <a:lin ang="0" scaled="1"/>
          </a:gradFill>
          <a:ln>
            <a:solidFill>
              <a:srgbClr val="4B88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bg1"/>
              </a:solidFill>
            </a:endParaRPr>
          </a:p>
        </p:txBody>
      </p:sp>
      <p:sp>
        <p:nvSpPr>
          <p:cNvPr id="23" name="PA-î$1îde">
            <a:extLst>
              <a:ext uri="{FF2B5EF4-FFF2-40B4-BE49-F238E27FC236}">
                <a16:creationId xmlns:a16="http://schemas.microsoft.com/office/drawing/2014/main" id="{A498F9FD-0FF4-4F65-A492-572986A21B1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7899785" y="1999056"/>
            <a:ext cx="2990201" cy="3574976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w="38100">
            <a:noFill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26" name="PA-iṧľíḋè">
            <a:extLst>
              <a:ext uri="{FF2B5EF4-FFF2-40B4-BE49-F238E27FC236}">
                <a16:creationId xmlns:a16="http://schemas.microsoft.com/office/drawing/2014/main" id="{DFD2E518-77AF-4015-BBD6-2F8E1CA81E93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7507185" y="2724596"/>
            <a:ext cx="1117600" cy="130629"/>
          </a:xfrm>
          <a:prstGeom prst="rect">
            <a:avLst/>
          </a:prstGeom>
          <a:gradFill flip="none" rotWithShape="1">
            <a:gsLst>
              <a:gs pos="0">
                <a:srgbClr val="2140CC"/>
              </a:gs>
              <a:gs pos="100000">
                <a:srgbClr val="63B0F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bg1"/>
              </a:solidFill>
            </a:endParaRPr>
          </a:p>
        </p:txBody>
      </p:sp>
      <p:grpSp>
        <p:nvGrpSpPr>
          <p:cNvPr id="2" name="PA-组合 1">
            <a:extLst>
              <a:ext uri="{FF2B5EF4-FFF2-40B4-BE49-F238E27FC236}">
                <a16:creationId xmlns:a16="http://schemas.microsoft.com/office/drawing/2014/main" id="{AD015F32-FCA6-4C58-9C23-7E03E921854A}"/>
              </a:ext>
            </a:extLst>
          </p:cNvPr>
          <p:cNvGrpSpPr/>
          <p:nvPr>
            <p:custDataLst>
              <p:tags r:id="rId6"/>
            </p:custDataLst>
          </p:nvPr>
        </p:nvGrpSpPr>
        <p:grpSpPr>
          <a:xfrm>
            <a:off x="658889" y="1820383"/>
            <a:ext cx="6709729" cy="3874818"/>
            <a:chOff x="658889" y="1820383"/>
            <a:chExt cx="6709729" cy="3874818"/>
          </a:xfrm>
        </p:grpSpPr>
        <p:sp>
          <p:nvSpPr>
            <p:cNvPr id="36" name="PA-î$ľíḓê">
              <a:extLst>
                <a:ext uri="{FF2B5EF4-FFF2-40B4-BE49-F238E27FC236}">
                  <a16:creationId xmlns:a16="http://schemas.microsoft.com/office/drawing/2014/main" id="{44564EA7-03BF-4AFD-93B3-4F484AE84552}"/>
                </a:ext>
              </a:extLst>
            </p:cNvPr>
            <p:cNvSpPr txBox="1"/>
            <p:nvPr>
              <p:custDataLst>
                <p:tags r:id="rId7"/>
              </p:custDataLst>
            </p:nvPr>
          </p:nvSpPr>
          <p:spPr>
            <a:xfrm>
              <a:off x="658889" y="2172637"/>
              <a:ext cx="746443" cy="57912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b="1" lang="en-US" sz="3200">
                  <a:solidFill>
                    <a:schemeClr val="accent1"/>
                  </a:solidFill>
                </a:rPr>
                <a:t>0 1</a:t>
              </a:r>
            </a:p>
          </p:txBody>
        </p:sp>
        <p:sp>
          <p:nvSpPr>
            <p:cNvPr id="33" name="PA-î$ḻíḋe">
              <a:extLst>
                <a:ext uri="{FF2B5EF4-FFF2-40B4-BE49-F238E27FC236}">
                  <a16:creationId xmlns:a16="http://schemas.microsoft.com/office/drawing/2014/main" id="{358B76A7-69B2-4407-B422-B382C65F8CDB}"/>
                </a:ext>
              </a:extLst>
            </p:cNvPr>
            <p:cNvSpPr txBox="1"/>
            <p:nvPr>
              <p:custDataLst>
                <p:tags r:id="rId8"/>
              </p:custDataLst>
            </p:nvPr>
          </p:nvSpPr>
          <p:spPr>
            <a:xfrm>
              <a:off x="658889" y="3355687"/>
              <a:ext cx="746443" cy="57912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b="1" lang="en-US" sz="3200">
                  <a:solidFill>
                    <a:schemeClr val="accent1"/>
                  </a:solidFill>
                </a:rPr>
                <a:t>0 2</a:t>
              </a:r>
            </a:p>
          </p:txBody>
        </p:sp>
        <p:sp>
          <p:nvSpPr>
            <p:cNvPr id="30" name="PA-işḻïḓé">
              <a:extLst>
                <a:ext uri="{FF2B5EF4-FFF2-40B4-BE49-F238E27FC236}">
                  <a16:creationId xmlns:a16="http://schemas.microsoft.com/office/drawing/2014/main" id="{E6523B7F-391C-4886-A71D-4CCE31085121}"/>
                </a:ext>
              </a:extLst>
            </p:cNvPr>
            <p:cNvSpPr txBox="1"/>
            <p:nvPr>
              <p:custDataLst>
                <p:tags r:id="rId9"/>
              </p:custDataLst>
            </p:nvPr>
          </p:nvSpPr>
          <p:spPr>
            <a:xfrm>
              <a:off x="658889" y="4538736"/>
              <a:ext cx="746443" cy="57912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b="1" lang="en-US" sz="3200">
                  <a:solidFill>
                    <a:schemeClr val="accent1"/>
                  </a:solidFill>
                </a:rPr>
                <a:t>0 3</a:t>
              </a:r>
            </a:p>
          </p:txBody>
        </p:sp>
        <p:sp>
          <p:nvSpPr>
            <p:cNvPr id="39" name="PA-文本框 38">
              <a:extLst>
                <a:ext uri="{FF2B5EF4-FFF2-40B4-BE49-F238E27FC236}">
                  <a16:creationId xmlns:a16="http://schemas.microsoft.com/office/drawing/2014/main" id="{8775CA2C-AE3B-4999-9C34-6E7EF58EE9EB}"/>
                </a:ext>
              </a:extLst>
            </p:cNvPr>
            <p:cNvSpPr txBox="1"/>
            <p:nvPr>
              <p:custDataLst>
                <p:tags r:id="rId10"/>
              </p:custDataLst>
            </p:nvPr>
          </p:nvSpPr>
          <p:spPr>
            <a:xfrm>
              <a:off x="1339750" y="1820383"/>
              <a:ext cx="2072318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b="1" lang="zh-CN" sz="2400">
                  <a:cs typeface="+mn-ea"/>
                  <a:sym typeface="+mn-lt"/>
                </a:rPr>
                <a:t>重视人的因素 </a:t>
              </a:r>
            </a:p>
          </p:txBody>
        </p:sp>
        <p:sp>
          <p:nvSpPr>
            <p:cNvPr id="40" name="PA-文本框 39">
              <a:extLst>
                <a:ext uri="{FF2B5EF4-FFF2-40B4-BE49-F238E27FC236}">
                  <a16:creationId xmlns:a16="http://schemas.microsoft.com/office/drawing/2014/main" id="{7F36F14C-6C0A-4025-A23B-1C2165216A83}"/>
                </a:ext>
              </a:extLst>
            </p:cNvPr>
            <p:cNvSpPr txBox="1"/>
            <p:nvPr>
              <p:custDataLst>
                <p:tags r:id="rId11"/>
              </p:custDataLst>
            </p:nvPr>
          </p:nvSpPr>
          <p:spPr>
            <a:xfrm>
              <a:off x="1335653" y="2320432"/>
              <a:ext cx="5711875" cy="8229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1600">
                  <a:cs typeface="+mn-ea"/>
                  <a:sym typeface="+mn-lt"/>
                </a:rPr>
                <a:t>参与的、民主的、自我控制的、个人需求与组织目标结合的管理制度。</a:t>
              </a:r>
            </a:p>
          </p:txBody>
        </p:sp>
        <p:sp>
          <p:nvSpPr>
            <p:cNvPr id="41" name="PA-文本框 40">
              <a:extLst>
                <a:ext uri="{FF2B5EF4-FFF2-40B4-BE49-F238E27FC236}">
                  <a16:creationId xmlns:a16="http://schemas.microsoft.com/office/drawing/2014/main" id="{A8FDEEB0-8788-4CE6-92B9-69157893F065}"/>
                </a:ext>
              </a:extLst>
            </p:cNvPr>
            <p:cNvSpPr txBox="1"/>
            <p:nvPr>
              <p:custDataLst>
                <p:tags r:id="rId12"/>
              </p:custDataLst>
            </p:nvPr>
          </p:nvSpPr>
          <p:spPr>
            <a:xfrm>
              <a:off x="1391026" y="3127387"/>
              <a:ext cx="4342926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b="1" lang="zh-CN" sz="2400">
                  <a:cs typeface="+mn-ea"/>
                  <a:sym typeface="+mn-lt"/>
                </a:rPr>
                <a:t>建立目标锁链与目标体系</a:t>
              </a:r>
            </a:p>
          </p:txBody>
        </p:sp>
        <p:sp>
          <p:nvSpPr>
            <p:cNvPr id="42" name="PA-文本框 41">
              <a:extLst>
                <a:ext uri="{FF2B5EF4-FFF2-40B4-BE49-F238E27FC236}">
                  <a16:creationId xmlns:a16="http://schemas.microsoft.com/office/drawing/2014/main" id="{30AD6BA2-2887-473A-81CB-4154C4ACCF4F}"/>
                </a:ext>
              </a:extLst>
            </p:cNvPr>
            <p:cNvSpPr txBox="1"/>
            <p:nvPr>
              <p:custDataLst>
                <p:tags r:id="rId13"/>
              </p:custDataLst>
            </p:nvPr>
          </p:nvSpPr>
          <p:spPr>
            <a:xfrm>
              <a:off x="1391026" y="3786543"/>
              <a:ext cx="5977592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1600">
                  <a:cs typeface="+mn-ea"/>
                  <a:sym typeface="+mn-lt"/>
                </a:rPr>
                <a:t>所有目标方向一致，环环相扣，相互配合，协调统一 。</a:t>
              </a:r>
            </a:p>
          </p:txBody>
        </p:sp>
        <p:sp>
          <p:nvSpPr>
            <p:cNvPr id="43" name="PA-文本框 42">
              <a:extLst>
                <a:ext uri="{FF2B5EF4-FFF2-40B4-BE49-F238E27FC236}">
                  <a16:creationId xmlns:a16="http://schemas.microsoft.com/office/drawing/2014/main" id="{22008E8C-6395-4846-9C7A-1882148CC439}"/>
                </a:ext>
              </a:extLst>
            </p:cNvPr>
            <p:cNvSpPr txBox="1"/>
            <p:nvPr>
              <p:custDataLst>
                <p:tags r:id="rId14"/>
              </p:custDataLst>
            </p:nvPr>
          </p:nvSpPr>
          <p:spPr>
            <a:xfrm>
              <a:off x="1378184" y="4307963"/>
              <a:ext cx="1795763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b="1" lang="zh-CN" sz="2400">
                  <a:cs typeface="+mn-ea"/>
                  <a:sym typeface="+mn-lt"/>
                </a:rPr>
                <a:t>重视成果</a:t>
              </a:r>
            </a:p>
          </p:txBody>
        </p:sp>
        <p:sp>
          <p:nvSpPr>
            <p:cNvPr id="44" name="PA-文本框 43">
              <a:extLst>
                <a:ext uri="{FF2B5EF4-FFF2-40B4-BE49-F238E27FC236}">
                  <a16:creationId xmlns:a16="http://schemas.microsoft.com/office/drawing/2014/main" id="{148D71E0-5B94-40B8-A4B2-AC2866BC8440}"/>
                </a:ext>
              </a:extLst>
            </p:cNvPr>
            <p:cNvSpPr txBox="1"/>
            <p:nvPr>
              <p:custDataLst>
                <p:tags r:id="rId15"/>
              </p:custDataLst>
            </p:nvPr>
          </p:nvSpPr>
          <p:spPr>
            <a:xfrm>
              <a:off x="1336625" y="4908126"/>
              <a:ext cx="5711875" cy="8229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defRPr>
                  <a:cs typeface="+mn-ea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altLang="en-US" lang="zh-CN" sz="1600">
                  <a:sym typeface="+mn-lt"/>
                </a:rPr>
                <a:t>目标管理以制定目标为起点，以目标完成情况的考核为终结。工作成果是评定目标完成程度的标准</a:t>
              </a:r>
            </a:p>
          </p:txBody>
        </p:sp>
      </p:grpSp>
    </p:spTree>
    <p:extLst>
      <p:ext uri="{BB962C8B-B14F-4D97-AF65-F5344CB8AC3E}">
        <p14:creationId val="935024737"/>
      </p:ext>
    </p:extLst>
  </p:cSld>
  <p:clrMapOvr>
    <a:masterClrMapping/>
  </p:clrMapOvr>
  <mc:AlternateContent>
    <mc:Choice Requires="p14">
      <p:transition advTm="2000" p14:dur="1600" spd="slow">
        <p14:prism isInverted="1"/>
      </p:transition>
    </mc:Choice>
    <mc:Fallback>
      <p:transition advTm="2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" name="椭圆 17">
            <a:extLst>
              <a:ext uri="{FF2B5EF4-FFF2-40B4-BE49-F238E27FC236}">
                <a16:creationId xmlns:a16="http://schemas.microsoft.com/office/drawing/2014/main" id="{18ED3A51-2679-4353-B30F-E712547924E4}"/>
              </a:ext>
            </a:extLst>
          </p:cNvPr>
          <p:cNvSpPr/>
          <p:nvPr/>
        </p:nvSpPr>
        <p:spPr>
          <a:xfrm rot="9900000">
            <a:off x="9563250" y="4399613"/>
            <a:ext cx="1098306" cy="1098306"/>
          </a:xfrm>
          <a:prstGeom prst="ellipse">
            <a:avLst/>
          </a:prstGeom>
          <a:gradFill flip="none" rotWithShape="1">
            <a:gsLst>
              <a:gs pos="0">
                <a:srgbClr val="2140CC">
                  <a:alpha val="10000"/>
                </a:srgbClr>
              </a:gs>
              <a:gs pos="100000">
                <a:srgbClr val="63B0F1">
                  <a:alpha val="20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bg1"/>
              </a:solidFill>
            </a:endParaRPr>
          </a:p>
        </p:txBody>
      </p:sp>
      <p:sp>
        <p:nvSpPr>
          <p:cNvPr id="4" name="流程图: 手动输入 3">
            <a:extLst>
              <a:ext uri="{FF2B5EF4-FFF2-40B4-BE49-F238E27FC236}">
                <a16:creationId xmlns:a16="http://schemas.microsoft.com/office/drawing/2014/main" id="{19604FE6-A210-4AC7-916E-94D630CC8D36}"/>
              </a:ext>
            </a:extLst>
          </p:cNvPr>
          <p:cNvSpPr/>
          <p:nvPr/>
        </p:nvSpPr>
        <p:spPr>
          <a:xfrm flipV="1" rot="16200000">
            <a:off x="1298823" y="-1298823"/>
            <a:ext cx="6865669" cy="9463315"/>
          </a:xfrm>
          <a:prstGeom prst="flowChartManualInput">
            <a:avLst/>
          </a:prstGeom>
          <a:gradFill flip="none" rotWithShape="1">
            <a:gsLst>
              <a:gs pos="0">
                <a:srgbClr val="2140CC"/>
              </a:gs>
              <a:gs pos="100000">
                <a:srgbClr val="63B0F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bg1"/>
              </a:solidFill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8899072B-9052-4846-B9FE-6FEA1B135276}"/>
              </a:ext>
            </a:extLst>
          </p:cNvPr>
          <p:cNvSpPr/>
          <p:nvPr/>
        </p:nvSpPr>
        <p:spPr>
          <a:xfrm rot="9900000">
            <a:off x="531379" y="473236"/>
            <a:ext cx="1239888" cy="1239888"/>
          </a:xfrm>
          <a:prstGeom prst="ellipse">
            <a:avLst/>
          </a:prstGeom>
          <a:gradFill flip="none" rotWithShape="1">
            <a:gsLst>
              <a:gs pos="0">
                <a:srgbClr val="2140CC">
                  <a:alpha val="10000"/>
                </a:srgbClr>
              </a:gs>
              <a:gs pos="100000">
                <a:srgbClr val="63B0F1">
                  <a:alpha val="20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bg1"/>
              </a:solidFill>
            </a:endParaRP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E0D855EA-9506-457A-996E-3EB62A676C17}"/>
              </a:ext>
            </a:extLst>
          </p:cNvPr>
          <p:cNvSpPr/>
          <p:nvPr/>
        </p:nvSpPr>
        <p:spPr>
          <a:xfrm rot="9900000">
            <a:off x="-901203" y="4379820"/>
            <a:ext cx="2296464" cy="2296464"/>
          </a:xfrm>
          <a:prstGeom prst="ellipse">
            <a:avLst/>
          </a:prstGeom>
          <a:gradFill flip="none" rotWithShape="1">
            <a:gsLst>
              <a:gs pos="0">
                <a:srgbClr val="2140CC">
                  <a:alpha val="62000"/>
                </a:srgbClr>
              </a:gs>
              <a:gs pos="100000">
                <a:srgbClr val="63B0F1">
                  <a:alpha val="20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bg1"/>
              </a:solidFill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279DC291-6B8D-4AC0-AF19-44057CBE6BB0}"/>
              </a:ext>
            </a:extLst>
          </p:cNvPr>
          <p:cNvSpPr/>
          <p:nvPr/>
        </p:nvSpPr>
        <p:spPr>
          <a:xfrm rot="9900000">
            <a:off x="10899268" y="1274997"/>
            <a:ext cx="2866556" cy="2866556"/>
          </a:xfrm>
          <a:prstGeom prst="ellipse">
            <a:avLst/>
          </a:prstGeom>
          <a:gradFill flip="none" rotWithShape="1">
            <a:gsLst>
              <a:gs pos="0">
                <a:srgbClr val="2140CC">
                  <a:alpha val="10000"/>
                </a:srgbClr>
              </a:gs>
              <a:gs pos="100000">
                <a:srgbClr val="63B0F1">
                  <a:alpha val="20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bg1"/>
              </a:solidFill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2A6559D8-DE92-4462-88D2-2C2D11AA36A2}"/>
              </a:ext>
            </a:extLst>
          </p:cNvPr>
          <p:cNvSpPr/>
          <p:nvPr/>
        </p:nvSpPr>
        <p:spPr>
          <a:xfrm rot="9900000">
            <a:off x="10337880" y="854155"/>
            <a:ext cx="1666816" cy="1666816"/>
          </a:xfrm>
          <a:prstGeom prst="ellipse">
            <a:avLst/>
          </a:prstGeom>
          <a:gradFill flip="none" rotWithShape="1">
            <a:gsLst>
              <a:gs pos="0">
                <a:srgbClr val="2140CC">
                  <a:alpha val="10000"/>
                </a:srgbClr>
              </a:gs>
              <a:gs pos="100000">
                <a:srgbClr val="63B0F1">
                  <a:alpha val="20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bg1"/>
              </a:solidFill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E62652EB-CAC1-47AA-AC58-1A5F7CF52817}"/>
              </a:ext>
            </a:extLst>
          </p:cNvPr>
          <p:cNvGrpSpPr/>
          <p:nvPr/>
        </p:nvGrpSpPr>
        <p:grpSpPr>
          <a:xfrm flipH="1">
            <a:off x="-2" y="3867852"/>
            <a:ext cx="12206819" cy="2546434"/>
            <a:chOff x="-1" y="3100942"/>
            <a:chExt cx="12206819" cy="3547713"/>
          </a:xfrm>
        </p:grpSpPr>
        <p:sp>
          <p:nvSpPr>
            <p:cNvPr id="8" name="梯形 7">
              <a:extLst>
                <a:ext uri="{FF2B5EF4-FFF2-40B4-BE49-F238E27FC236}">
                  <a16:creationId xmlns:a16="http://schemas.microsoft.com/office/drawing/2014/main" id="{627CF9CB-F60D-4378-A3FB-F3DB1012FA39}"/>
                </a:ext>
              </a:extLst>
            </p:cNvPr>
            <p:cNvSpPr/>
            <p:nvPr/>
          </p:nvSpPr>
          <p:spPr>
            <a:xfrm rot="5400000">
              <a:off x="4493581" y="-1064581"/>
              <a:ext cx="3219654" cy="12206818"/>
            </a:xfrm>
            <a:custGeom>
              <a:gdLst>
                <a:gd fmla="*/ 0 w 3219654" name="connsiteX0"/>
                <a:gd fmla="*/ 12461517 h 12461517" name="connsiteY0"/>
                <a:gd fmla="*/ 2016230 w 3219654" name="connsiteX1"/>
                <a:gd fmla="*/ 15124 h 12461517" name="connsiteY1"/>
                <a:gd fmla="*/ 2582290 w 3219654" name="connsiteX2"/>
                <a:gd fmla="*/ 0 h 12461517" name="connsiteY2"/>
                <a:gd fmla="*/ 3219654 w 3219654" name="connsiteX3"/>
                <a:gd fmla="*/ 12461517 h 12461517" name="connsiteY3"/>
                <a:gd fmla="*/ 0 w 3219654" name="connsiteX4"/>
                <a:gd fmla="*/ 12461517 h 12461517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2461517" w="3219654">
                  <a:moveTo>
                    <a:pt x="0" y="12461517"/>
                  </a:moveTo>
                  <a:lnTo>
                    <a:pt x="2016230" y="15124"/>
                  </a:lnTo>
                  <a:lnTo>
                    <a:pt x="2582290" y="0"/>
                  </a:lnTo>
                  <a:lnTo>
                    <a:pt x="3219654" y="12461517"/>
                  </a:lnTo>
                  <a:lnTo>
                    <a:pt x="0" y="12461517"/>
                  </a:lnTo>
                  <a:close/>
                </a:path>
              </a:pathLst>
            </a:custGeom>
            <a:gradFill>
              <a:gsLst>
                <a:gs pos="0">
                  <a:srgbClr val="FBCD5D"/>
                </a:gs>
                <a:gs pos="100000">
                  <a:srgbClr val="FFD768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0" name="梯形 7">
              <a:extLst>
                <a:ext uri="{FF2B5EF4-FFF2-40B4-BE49-F238E27FC236}">
                  <a16:creationId xmlns:a16="http://schemas.microsoft.com/office/drawing/2014/main" id="{C43DB5E6-A672-4210-AC72-834DE3745884}"/>
                </a:ext>
              </a:extLst>
            </p:cNvPr>
            <p:cNvSpPr/>
            <p:nvPr/>
          </p:nvSpPr>
          <p:spPr>
            <a:xfrm rot="5400000">
              <a:off x="4493582" y="-1392640"/>
              <a:ext cx="3219654" cy="12206818"/>
            </a:xfrm>
            <a:custGeom>
              <a:gdLst>
                <a:gd fmla="*/ 0 w 3219654" name="connsiteX0"/>
                <a:gd fmla="*/ 12461517 h 12461517" name="connsiteY0"/>
                <a:gd fmla="*/ 2016230 w 3219654" name="connsiteX1"/>
                <a:gd fmla="*/ 15124 h 12461517" name="connsiteY1"/>
                <a:gd fmla="*/ 2582290 w 3219654" name="connsiteX2"/>
                <a:gd fmla="*/ 0 h 12461517" name="connsiteY2"/>
                <a:gd fmla="*/ 3219654 w 3219654" name="connsiteX3"/>
                <a:gd fmla="*/ 12461517 h 12461517" name="connsiteY3"/>
                <a:gd fmla="*/ 0 w 3219654" name="connsiteX4"/>
                <a:gd fmla="*/ 12461517 h 12461517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2461517" w="3219654">
                  <a:moveTo>
                    <a:pt x="0" y="12461517"/>
                  </a:moveTo>
                  <a:lnTo>
                    <a:pt x="2016230" y="15124"/>
                  </a:lnTo>
                  <a:lnTo>
                    <a:pt x="2582290" y="0"/>
                  </a:lnTo>
                  <a:lnTo>
                    <a:pt x="3219654" y="12461517"/>
                  </a:lnTo>
                  <a:lnTo>
                    <a:pt x="0" y="12461517"/>
                  </a:lnTo>
                  <a:close/>
                </a:path>
              </a:pathLst>
            </a:custGeom>
            <a:gradFill>
              <a:gsLst>
                <a:gs pos="0">
                  <a:srgbClr val="FBCD5D">
                    <a:alpha val="82000"/>
                  </a:srgbClr>
                </a:gs>
                <a:gs pos="100000">
                  <a:srgbClr val="FFD768">
                    <a:alpha val="20000"/>
                  </a:srgbClr>
                </a:gs>
              </a:gsLst>
              <a:lin ang="18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16" name="椭圆 15">
            <a:extLst>
              <a:ext uri="{FF2B5EF4-FFF2-40B4-BE49-F238E27FC236}">
                <a16:creationId xmlns:a16="http://schemas.microsoft.com/office/drawing/2014/main" id="{7C250081-59A0-401E-876A-21A75F6BD86B}"/>
              </a:ext>
            </a:extLst>
          </p:cNvPr>
          <p:cNvSpPr/>
          <p:nvPr/>
        </p:nvSpPr>
        <p:spPr>
          <a:xfrm rot="9900000">
            <a:off x="7163408" y="505634"/>
            <a:ext cx="767475" cy="767475"/>
          </a:xfrm>
          <a:prstGeom prst="ellipse">
            <a:avLst/>
          </a:prstGeom>
          <a:gradFill flip="none" rotWithShape="1">
            <a:gsLst>
              <a:gs pos="0">
                <a:srgbClr val="63B0F1"/>
              </a:gs>
              <a:gs pos="100000">
                <a:srgbClr val="A7D3F7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bg1"/>
              </a:solidFill>
            </a:endParaRPr>
          </a:p>
        </p:txBody>
      </p:sp>
      <p:sp>
        <p:nvSpPr>
          <p:cNvPr id="20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67DBAA5E-EBA2-43C6-A653-0FF2D2C19F0E}"/>
              </a:ext>
            </a:extLst>
          </p:cNvPr>
          <p:cNvSpPr txBox="1"/>
          <p:nvPr/>
        </p:nvSpPr>
        <p:spPr>
          <a:xfrm>
            <a:off x="2019061" y="4082470"/>
            <a:ext cx="3654728" cy="45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bIns="0" lIns="0" rIns="0" tIns="0" wrap="square">
            <a:spAutoFit/>
          </a:bodyPr>
          <a:lstStyle/>
          <a:p>
            <a:pPr algn="ctr" defTabSz="412750" hangingPunct="0">
              <a:defRPr b="0" sz="200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kern="0" sz="100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 frictionless chains. Dramatically customize empowered networks rather than goal-opportunities. </a:t>
            </a:r>
          </a:p>
        </p:txBody>
      </p:sp>
      <p:pic>
        <p:nvPicPr>
          <p:cNvPr id="11" name="图形 10">
            <a:extLst>
              <a:ext uri="{FF2B5EF4-FFF2-40B4-BE49-F238E27FC236}">
                <a16:creationId xmlns:a16="http://schemas.microsoft.com/office/drawing/2014/main" id="{7388763C-79E7-4A72-A7B5-318041864A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6582526" y="977800"/>
            <a:ext cx="5035812" cy="5035812"/>
          </a:xfrm>
          <a:prstGeom prst="rect">
            <a:avLst/>
          </a:prstGeom>
          <a:effectLst>
            <a:outerShdw algn="tr" blurRad="50800" dir="8100000" dist="38100" rotWithShape="0">
              <a:prstClr val="black">
                <a:alpha val="40000"/>
              </a:prstClr>
            </a:outerShdw>
          </a:effectLst>
        </p:spPr>
      </p:pic>
      <p:grpSp>
        <p:nvGrpSpPr>
          <p:cNvPr id="40" name="组合 39">
            <a:extLst>
              <a:ext uri="{FF2B5EF4-FFF2-40B4-BE49-F238E27FC236}">
                <a16:creationId xmlns:a16="http://schemas.microsoft.com/office/drawing/2014/main" id="{23D1E86C-EFBF-4BFE-9895-D72AD598DF4D}"/>
              </a:ext>
            </a:extLst>
          </p:cNvPr>
          <p:cNvGrpSpPr/>
          <p:nvPr/>
        </p:nvGrpSpPr>
        <p:grpSpPr>
          <a:xfrm>
            <a:off x="1147989" y="990600"/>
            <a:ext cx="5914828" cy="2877252"/>
            <a:chOff x="3235406" y="3362232"/>
            <a:chExt cx="2727075" cy="1326578"/>
          </a:xfrm>
        </p:grpSpPr>
        <p:sp>
          <p:nvSpPr>
            <p:cNvPr id="48" name="文本框 47">
              <a:extLst>
                <a:ext uri="{FF2B5EF4-FFF2-40B4-BE49-F238E27FC236}">
                  <a16:creationId xmlns:a16="http://schemas.microsoft.com/office/drawing/2014/main" id="{7EB3AB2D-D9BB-4CE4-9FE1-07FC7B6E0E0D}"/>
                </a:ext>
              </a:extLst>
            </p:cNvPr>
            <p:cNvSpPr txBox="1"/>
            <p:nvPr/>
          </p:nvSpPr>
          <p:spPr>
            <a:xfrm>
              <a:off x="3235406" y="4177960"/>
              <a:ext cx="2727075" cy="505909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z="6600">
                  <a:solidFill>
                    <a:schemeClr val="bg1"/>
                  </a:solidFill>
                  <a:cs typeface="+mn-ea"/>
                  <a:sym typeface="+mn-lt"/>
                </a:rPr>
                <a:t>企业管理原则</a:t>
              </a:r>
            </a:p>
          </p:txBody>
        </p:sp>
        <p:grpSp>
          <p:nvGrpSpPr>
            <p:cNvPr id="50" name="组合 49">
              <a:extLst>
                <a:ext uri="{FF2B5EF4-FFF2-40B4-BE49-F238E27FC236}">
                  <a16:creationId xmlns:a16="http://schemas.microsoft.com/office/drawing/2014/main" id="{7D842594-C51B-4110-BC7B-FF83C40D9C8D}"/>
                </a:ext>
              </a:extLst>
            </p:cNvPr>
            <p:cNvGrpSpPr/>
            <p:nvPr/>
          </p:nvGrpSpPr>
          <p:grpSpPr>
            <a:xfrm>
              <a:off x="3980468" y="3362232"/>
              <a:ext cx="1030332" cy="739428"/>
              <a:chOff x="3959010" y="3298120"/>
              <a:chExt cx="1030332" cy="739428"/>
            </a:xfrm>
          </p:grpSpPr>
          <p:sp>
            <p:nvSpPr>
              <p:cNvPr id="51" name="椭圆 50">
                <a:extLst>
                  <a:ext uri="{FF2B5EF4-FFF2-40B4-BE49-F238E27FC236}">
                    <a16:creationId xmlns:a16="http://schemas.microsoft.com/office/drawing/2014/main" id="{CE03E61A-BDA9-46C9-948C-0C95124DDFB2}"/>
                  </a:ext>
                </a:extLst>
              </p:cNvPr>
              <p:cNvSpPr/>
              <p:nvPr/>
            </p:nvSpPr>
            <p:spPr>
              <a:xfrm rot="9900000">
                <a:off x="4097051" y="3298120"/>
                <a:ext cx="739428" cy="739428"/>
              </a:xfrm>
              <a:prstGeom prst="ellipse">
                <a:avLst/>
              </a:prstGeom>
              <a:gradFill flip="none" rotWithShape="1">
                <a:gsLst>
                  <a:gs pos="0">
                    <a:srgbClr val="63B0F1"/>
                  </a:gs>
                  <a:gs pos="100000">
                    <a:srgbClr val="A7D3F7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4400">
                  <a:solidFill>
                    <a:schemeClr val="bg1"/>
                  </a:solidFill>
                </a:endParaRPr>
              </a:p>
            </p:txBody>
          </p:sp>
          <p:sp>
            <p:nvSpPr>
              <p:cNvPr id="55" name="文本框 54">
                <a:extLst>
                  <a:ext uri="{FF2B5EF4-FFF2-40B4-BE49-F238E27FC236}">
                    <a16:creationId xmlns:a16="http://schemas.microsoft.com/office/drawing/2014/main" id="{FDA8AA54-1C2C-46F9-93CA-D79F19B48360}"/>
                  </a:ext>
                </a:extLst>
              </p:cNvPr>
              <p:cNvSpPr txBox="1"/>
              <p:nvPr/>
            </p:nvSpPr>
            <p:spPr>
              <a:xfrm>
                <a:off x="3959010" y="3414790"/>
                <a:ext cx="1030332" cy="504967"/>
              </a:xfrm>
              <a:prstGeom prst="rect">
                <a:avLst/>
              </a:prstGeom>
              <a:noFill/>
            </p:spPr>
            <p:txBody>
              <a:bodyPr wrap="square">
                <a:noAutofit/>
              </a:bodyPr>
              <a:lstStyle/>
              <a:p>
                <a:pPr algn="ctr"/>
                <a:r>
                  <a:rPr altLang="zh-CN" b="1" lang="en-US" sz="7200">
                    <a:solidFill>
                      <a:schemeClr val="bg1"/>
                    </a:solidFill>
                    <a:cs typeface="+mn-ea"/>
                    <a:sym typeface="+mn-lt"/>
                  </a:rPr>
                  <a:t>02</a:t>
                </a:r>
              </a:p>
            </p:txBody>
          </p:sp>
        </p:grpSp>
      </p:grpSp>
    </p:spTree>
    <p:extLst>
      <p:ext uri="{BB962C8B-B14F-4D97-AF65-F5344CB8AC3E}">
        <p14:creationId val="3959362220"/>
      </p:ext>
    </p:extLst>
  </p:cSld>
  <p:clrMapOvr>
    <a:masterClrMapping/>
  </p:clrMapOvr>
  <mc:AlternateContent>
    <mc:Choice Requires="p15">
      <p:transition advTm="2000" p14:dur="1250" spd="slow">
        <p15:prstTrans prst="airplane"/>
      </p:transition>
    </mc:Choice>
    <mc:Fallback>
      <p:transition advTm="2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4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2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44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49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1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2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54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56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8"/>
      <p:bldP grpId="0" spid="4"/>
      <p:bldP grpId="0" spid="12"/>
      <p:bldP grpId="0" spid="14"/>
      <p:bldP grpId="0" spid="5"/>
      <p:bldP grpId="0" spid="7"/>
      <p:bldP grpId="0" spid="16"/>
      <p:bldP grpId="0" spid="20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3" name="组合 12">
            <a:extLst>
              <a:ext uri="{FF2B5EF4-FFF2-40B4-BE49-F238E27FC236}">
                <a16:creationId xmlns:a16="http://schemas.microsoft.com/office/drawing/2014/main" id="{7738D0F3-E83E-4CEE-B36E-2B6C3EB0F212}"/>
              </a:ext>
            </a:extLst>
          </p:cNvPr>
          <p:cNvGrpSpPr/>
          <p:nvPr/>
        </p:nvGrpSpPr>
        <p:grpSpPr>
          <a:xfrm>
            <a:off x="3257550" y="253416"/>
            <a:ext cx="5676900" cy="584775"/>
            <a:chOff x="2971800" y="253416"/>
            <a:chExt cx="5676900" cy="584775"/>
          </a:xfrm>
        </p:grpSpPr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A3BE569E-6017-4BBA-984B-7E8A80F2891B}"/>
                </a:ext>
              </a:extLst>
            </p:cNvPr>
            <p:cNvGrpSpPr/>
            <p:nvPr/>
          </p:nvGrpSpPr>
          <p:grpSpPr>
            <a:xfrm>
              <a:off x="2971800" y="412454"/>
              <a:ext cx="895350" cy="266699"/>
              <a:chOff x="0" y="190500"/>
              <a:chExt cx="3121925" cy="630082"/>
            </a:xfrm>
          </p:grpSpPr>
          <p:sp>
            <p:nvSpPr>
              <p:cNvPr id="20" name="矩形 2">
                <a:extLst>
                  <a:ext uri="{FF2B5EF4-FFF2-40B4-BE49-F238E27FC236}">
                    <a16:creationId xmlns:a16="http://schemas.microsoft.com/office/drawing/2014/main" id="{CB0D8DC5-64D2-4B71-8C84-0A621D4BB1D6}"/>
                  </a:ext>
                </a:extLst>
              </p:cNvPr>
              <p:cNvSpPr/>
              <p:nvPr/>
            </p:nvSpPr>
            <p:spPr>
              <a:xfrm>
                <a:off x="0" y="190500"/>
                <a:ext cx="2857500" cy="268438"/>
              </a:xfrm>
              <a:custGeom>
                <a:gdLst>
                  <a:gd fmla="*/ 0 w 9463315" name="connsiteX0"/>
                  <a:gd fmla="*/ 0 h 889000" name="connsiteY0"/>
                  <a:gd fmla="*/ 9463315 w 9463315" name="connsiteX1"/>
                  <a:gd fmla="*/ 0 h 889000" name="connsiteY1"/>
                  <a:gd fmla="*/ 9196615 w 9463315" name="connsiteX2"/>
                  <a:gd fmla="*/ 889000 h 889000" name="connsiteY2"/>
                  <a:gd fmla="*/ 0 w 9463315" name="connsiteX3"/>
                  <a:gd fmla="*/ 889000 h 889000" name="connsiteY3"/>
                  <a:gd fmla="*/ 0 w 9463315" name="connsiteX4"/>
                  <a:gd fmla="*/ 0 h 889000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889000" w="9463315">
                    <a:moveTo>
                      <a:pt x="0" y="0"/>
                    </a:moveTo>
                    <a:lnTo>
                      <a:pt x="9463315" y="0"/>
                    </a:lnTo>
                    <a:lnTo>
                      <a:pt x="9196615" y="889000"/>
                    </a:lnTo>
                    <a:lnTo>
                      <a:pt x="0" y="88900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2140CC"/>
                  </a:gs>
                  <a:gs pos="56000">
                    <a:srgbClr val="63B0F1">
                      <a:alpha val="20000"/>
                    </a:srgb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矩形 2">
                <a:extLst>
                  <a:ext uri="{FF2B5EF4-FFF2-40B4-BE49-F238E27FC236}">
                    <a16:creationId xmlns:a16="http://schemas.microsoft.com/office/drawing/2014/main" id="{0E772DA8-D7F1-40F7-B529-4B470310B46B}"/>
                  </a:ext>
                </a:extLst>
              </p:cNvPr>
              <p:cNvSpPr/>
              <p:nvPr/>
            </p:nvSpPr>
            <p:spPr>
              <a:xfrm>
                <a:off x="264425" y="552145"/>
                <a:ext cx="2857500" cy="268437"/>
              </a:xfrm>
              <a:custGeom>
                <a:gdLst>
                  <a:gd fmla="*/ 0 w 9463315" name="connsiteX0"/>
                  <a:gd fmla="*/ 0 h 889000" name="connsiteY0"/>
                  <a:gd fmla="*/ 9463315 w 9463315" name="connsiteX1"/>
                  <a:gd fmla="*/ 0 h 889000" name="connsiteY1"/>
                  <a:gd fmla="*/ 9196615 w 9463315" name="connsiteX2"/>
                  <a:gd fmla="*/ 889000 h 889000" name="connsiteY2"/>
                  <a:gd fmla="*/ 0 w 9463315" name="connsiteX3"/>
                  <a:gd fmla="*/ 889000 h 889000" name="connsiteY3"/>
                  <a:gd fmla="*/ 0 w 9463315" name="connsiteX4"/>
                  <a:gd fmla="*/ 0 h 889000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889000" w="9463315">
                    <a:moveTo>
                      <a:pt x="0" y="0"/>
                    </a:moveTo>
                    <a:lnTo>
                      <a:pt x="9463315" y="0"/>
                    </a:lnTo>
                    <a:lnTo>
                      <a:pt x="9196615" y="889000"/>
                    </a:lnTo>
                    <a:lnTo>
                      <a:pt x="0" y="88900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2140CC"/>
                  </a:gs>
                  <a:gs pos="56000">
                    <a:srgbClr val="63B0F1">
                      <a:alpha val="20000"/>
                    </a:srgb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1F1ED4B1-532A-4ABE-8408-1B759DCDDBB9}"/>
                </a:ext>
              </a:extLst>
            </p:cNvPr>
            <p:cNvGrpSpPr/>
            <p:nvPr/>
          </p:nvGrpSpPr>
          <p:grpSpPr>
            <a:xfrm flipH="1">
              <a:off x="7753350" y="412454"/>
              <a:ext cx="895350" cy="266699"/>
              <a:chOff x="0" y="190500"/>
              <a:chExt cx="3121925" cy="630082"/>
            </a:xfrm>
          </p:grpSpPr>
          <p:sp>
            <p:nvSpPr>
              <p:cNvPr id="18" name="矩形 2">
                <a:extLst>
                  <a:ext uri="{FF2B5EF4-FFF2-40B4-BE49-F238E27FC236}">
                    <a16:creationId xmlns:a16="http://schemas.microsoft.com/office/drawing/2014/main" id="{9AA7ED57-CB73-474C-93FC-0C62FAD25EBD}"/>
                  </a:ext>
                </a:extLst>
              </p:cNvPr>
              <p:cNvSpPr/>
              <p:nvPr/>
            </p:nvSpPr>
            <p:spPr>
              <a:xfrm>
                <a:off x="0" y="190500"/>
                <a:ext cx="2857500" cy="268438"/>
              </a:xfrm>
              <a:custGeom>
                <a:gdLst>
                  <a:gd fmla="*/ 0 w 9463315" name="connsiteX0"/>
                  <a:gd fmla="*/ 0 h 889000" name="connsiteY0"/>
                  <a:gd fmla="*/ 9463315 w 9463315" name="connsiteX1"/>
                  <a:gd fmla="*/ 0 h 889000" name="connsiteY1"/>
                  <a:gd fmla="*/ 9196615 w 9463315" name="connsiteX2"/>
                  <a:gd fmla="*/ 889000 h 889000" name="connsiteY2"/>
                  <a:gd fmla="*/ 0 w 9463315" name="connsiteX3"/>
                  <a:gd fmla="*/ 889000 h 889000" name="connsiteY3"/>
                  <a:gd fmla="*/ 0 w 9463315" name="connsiteX4"/>
                  <a:gd fmla="*/ 0 h 889000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889000" w="9463315">
                    <a:moveTo>
                      <a:pt x="0" y="0"/>
                    </a:moveTo>
                    <a:lnTo>
                      <a:pt x="9463315" y="0"/>
                    </a:lnTo>
                    <a:lnTo>
                      <a:pt x="9196615" y="889000"/>
                    </a:lnTo>
                    <a:lnTo>
                      <a:pt x="0" y="88900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2140CC"/>
                  </a:gs>
                  <a:gs pos="56000">
                    <a:srgbClr val="63B0F1">
                      <a:alpha val="20000"/>
                    </a:srgb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矩形 2">
                <a:extLst>
                  <a:ext uri="{FF2B5EF4-FFF2-40B4-BE49-F238E27FC236}">
                    <a16:creationId xmlns:a16="http://schemas.microsoft.com/office/drawing/2014/main" id="{BCA6065E-68A8-4C2D-89FF-A6B13DCA3176}"/>
                  </a:ext>
                </a:extLst>
              </p:cNvPr>
              <p:cNvSpPr/>
              <p:nvPr/>
            </p:nvSpPr>
            <p:spPr>
              <a:xfrm>
                <a:off x="264425" y="552145"/>
                <a:ext cx="2857500" cy="268437"/>
              </a:xfrm>
              <a:custGeom>
                <a:gdLst>
                  <a:gd fmla="*/ 0 w 9463315" name="connsiteX0"/>
                  <a:gd fmla="*/ 0 h 889000" name="connsiteY0"/>
                  <a:gd fmla="*/ 9463315 w 9463315" name="connsiteX1"/>
                  <a:gd fmla="*/ 0 h 889000" name="connsiteY1"/>
                  <a:gd fmla="*/ 9196615 w 9463315" name="connsiteX2"/>
                  <a:gd fmla="*/ 889000 h 889000" name="connsiteY2"/>
                  <a:gd fmla="*/ 0 w 9463315" name="connsiteX3"/>
                  <a:gd fmla="*/ 889000 h 889000" name="connsiteY3"/>
                  <a:gd fmla="*/ 0 w 9463315" name="connsiteX4"/>
                  <a:gd fmla="*/ 0 h 889000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889000" w="9463315">
                    <a:moveTo>
                      <a:pt x="0" y="0"/>
                    </a:moveTo>
                    <a:lnTo>
                      <a:pt x="9463315" y="0"/>
                    </a:lnTo>
                    <a:lnTo>
                      <a:pt x="9196615" y="889000"/>
                    </a:lnTo>
                    <a:lnTo>
                      <a:pt x="0" y="88900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2140CC"/>
                  </a:gs>
                  <a:gs pos="56000">
                    <a:srgbClr val="63B0F1">
                      <a:alpha val="20000"/>
                    </a:srgb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3FC0D0DB-1CDE-44A2-81B6-A8BF7928EF53}"/>
                </a:ext>
              </a:extLst>
            </p:cNvPr>
            <p:cNvSpPr txBox="1"/>
            <p:nvPr/>
          </p:nvSpPr>
          <p:spPr>
            <a:xfrm>
              <a:off x="3934007" y="253416"/>
              <a:ext cx="3752486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 sz="3200">
                  <a:cs typeface="+mn-ea"/>
                  <a:sym typeface="+mn-lt"/>
                </a:rPr>
                <a:t>企业管理原则</a:t>
              </a:r>
            </a:p>
          </p:txBody>
        </p:sp>
      </p:grpSp>
      <p:grpSp>
        <p:nvGrpSpPr>
          <p:cNvPr id="5" name="PA-组合 4">
            <a:extLst>
              <a:ext uri="{FF2B5EF4-FFF2-40B4-BE49-F238E27FC236}">
                <a16:creationId xmlns:a16="http://schemas.microsoft.com/office/drawing/2014/main" id="{1D21B913-0CF2-4BEF-8C03-8B0B62FAE4F3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571500" y="1373617"/>
            <a:ext cx="8294310" cy="837754"/>
            <a:chOff x="571500" y="1373617"/>
            <a:chExt cx="8294310" cy="837754"/>
          </a:xfrm>
        </p:grpSpPr>
        <p:sp>
          <p:nvSpPr>
            <p:cNvPr id="24" name="PA-îsḻiďè">
              <a:extLst>
                <a:ext uri="{FF2B5EF4-FFF2-40B4-BE49-F238E27FC236}">
                  <a16:creationId xmlns:a16="http://schemas.microsoft.com/office/drawing/2014/main" id="{ADB01703-979B-462A-8879-B1D03623CA53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571500" y="1534715"/>
              <a:ext cx="8294310" cy="676656"/>
            </a:xfrm>
            <a:prstGeom prst="rect">
              <a:avLst/>
            </a:prstGeom>
            <a:noFill/>
          </p:spPr>
          <p:txBody>
            <a:bodyPr anchor="b" anchorCtr="0"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altLang="en-US" b="1" lang="zh-CN" sz="3200">
                  <a:solidFill>
                    <a:srgbClr val="4B88E5"/>
                  </a:solidFill>
                </a:rPr>
                <a:t>（Specific）—— 明确性 </a:t>
              </a:r>
            </a:p>
          </p:txBody>
        </p:sp>
        <p:sp>
          <p:nvSpPr>
            <p:cNvPr id="35" name="PA-íṣ1ïḋè">
              <a:extLst>
                <a:ext uri="{FF2B5EF4-FFF2-40B4-BE49-F238E27FC236}">
                  <a16:creationId xmlns:a16="http://schemas.microsoft.com/office/drawing/2014/main" id="{6D277EB4-81C5-4DB5-8EF8-4D504B2D950C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658588" y="1373617"/>
              <a:ext cx="2133599" cy="108092"/>
            </a:xfrm>
            <a:prstGeom prst="rect">
              <a:avLst/>
            </a:prstGeom>
            <a:gradFill flip="none" rotWithShape="1">
              <a:gsLst>
                <a:gs pos="0">
                  <a:srgbClr val="2140CC"/>
                </a:gs>
                <a:gs pos="100000">
                  <a:srgbClr val="63B0F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PA-组合 5">
            <a:extLst>
              <a:ext uri="{FF2B5EF4-FFF2-40B4-BE49-F238E27FC236}">
                <a16:creationId xmlns:a16="http://schemas.microsoft.com/office/drawing/2014/main" id="{3EA9CBC4-5863-460A-A8A2-F4BAB05D7380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658588" y="1382371"/>
            <a:ext cx="10860312" cy="5507082"/>
            <a:chOff x="658588" y="1382371"/>
            <a:chExt cx="10860312" cy="5507082"/>
          </a:xfrm>
        </p:grpSpPr>
        <p:sp>
          <p:nvSpPr>
            <p:cNvPr id="31" name="PA-文本框 30">
              <a:extLst>
                <a:ext uri="{FF2B5EF4-FFF2-40B4-BE49-F238E27FC236}">
                  <a16:creationId xmlns:a16="http://schemas.microsoft.com/office/drawing/2014/main" id="{A2690223-9F13-484E-BFC6-815B2FED36EE}"/>
                </a:ext>
              </a:extLst>
            </p:cNvPr>
            <p:cNvSpPr txBox="1"/>
            <p:nvPr>
              <p:custDataLst>
                <p:tags r:id="rId6"/>
              </p:custDataLst>
            </p:nvPr>
          </p:nvSpPr>
          <p:spPr>
            <a:xfrm>
              <a:off x="1347625" y="2698987"/>
              <a:ext cx="7314719" cy="7315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altLang="en-US" lang="zh-CN" sz="1400">
                  <a:cs typeface="+mn-ea"/>
                  <a:sym typeface="+mn-lt"/>
                </a:rPr>
                <a:t>所谓明确就是要用具体的语言清楚地说明要达成的行为标准，目标要清晰、明确，让考核者与被考核者能够准确的理解目标。</a:t>
              </a:r>
            </a:p>
          </p:txBody>
        </p:sp>
        <p:sp>
          <p:nvSpPr>
            <p:cNvPr id="33" name="PA-文本框 32">
              <a:extLst>
                <a:ext uri="{FF2B5EF4-FFF2-40B4-BE49-F238E27FC236}">
                  <a16:creationId xmlns:a16="http://schemas.microsoft.com/office/drawing/2014/main" id="{230D3A6B-9CFA-4BEC-B982-FD7892EAD6D7}"/>
                </a:ext>
              </a:extLst>
            </p:cNvPr>
            <p:cNvSpPr txBox="1"/>
            <p:nvPr>
              <p:custDataLst>
                <p:tags r:id="rId7"/>
              </p:custDataLst>
            </p:nvPr>
          </p:nvSpPr>
          <p:spPr>
            <a:xfrm>
              <a:off x="1437839" y="3841846"/>
              <a:ext cx="4658161" cy="10515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altLang="en-US" lang="zh-CN" sz="1400">
                  <a:cs typeface="+mn-ea"/>
                  <a:sym typeface="+mn-lt"/>
                </a:rPr>
                <a:t>明确的目标几乎是所有成功团队的一致特点。很多团队不成功的重要原因之一就因为目标定的模棱两可，或没有将目标有效的传达给相关成员。 </a:t>
              </a:r>
            </a:p>
          </p:txBody>
        </p:sp>
        <p:sp>
          <p:nvSpPr>
            <p:cNvPr id="34" name="PA-文本框 33">
              <a:extLst>
                <a:ext uri="{FF2B5EF4-FFF2-40B4-BE49-F238E27FC236}">
                  <a16:creationId xmlns:a16="http://schemas.microsoft.com/office/drawing/2014/main" id="{7D3BA29D-4204-4169-9ED2-69D6E5D18BCF}"/>
                </a:ext>
              </a:extLst>
            </p:cNvPr>
            <p:cNvSpPr txBox="1"/>
            <p:nvPr>
              <p:custDataLst>
                <p:tags r:id="rId8"/>
              </p:custDataLst>
            </p:nvPr>
          </p:nvSpPr>
          <p:spPr>
            <a:xfrm>
              <a:off x="1464149" y="5166532"/>
              <a:ext cx="4631851" cy="10515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altLang="en-US" lang="zh-CN" sz="1400">
                  <a:cs typeface="+mn-ea"/>
                  <a:sym typeface="+mn-lt"/>
                </a:rPr>
                <a:t>公司“卫生”包括哪些方面？什么时候检查、检查几次才是“定期” 、什么样才算是达到了“清洁”？目标不明确就没有办法评判、衡量与执行！ </a:t>
              </a:r>
            </a:p>
          </p:txBody>
        </p:sp>
        <p:sp>
          <p:nvSpPr>
            <p:cNvPr id="36" name="PA-îśľíḓè">
              <a:extLst>
                <a:ext uri="{FF2B5EF4-FFF2-40B4-BE49-F238E27FC236}">
                  <a16:creationId xmlns:a16="http://schemas.microsoft.com/office/drawing/2014/main" id="{E42C33CF-83EB-470B-A8E9-CD099D61662A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6248400" y="4104372"/>
              <a:ext cx="2413944" cy="2265557"/>
            </a:xfrm>
            <a:prstGeom prst="rect">
              <a:avLst/>
            </a:prstGeom>
            <a:gradFill flip="none" rotWithShape="1">
              <a:gsLst>
                <a:gs pos="0">
                  <a:srgbClr val="2140CC"/>
                </a:gs>
                <a:gs pos="100000">
                  <a:srgbClr val="63B0F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37" name="PA-íşľïḋe">
              <a:extLst>
                <a:ext uri="{FF2B5EF4-FFF2-40B4-BE49-F238E27FC236}">
                  <a16:creationId xmlns:a16="http://schemas.microsoft.com/office/drawing/2014/main" id="{A5495EB0-7808-4C28-A16F-BA6B5B8326FA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9104956" y="1382371"/>
              <a:ext cx="2413944" cy="2265557"/>
            </a:xfrm>
            <a:prstGeom prst="rect">
              <a:avLst/>
            </a:prstGeom>
            <a:gradFill flip="none" rotWithShape="1">
              <a:gsLst>
                <a:gs pos="0">
                  <a:srgbClr val="2140CC"/>
                </a:gs>
                <a:gs pos="100000">
                  <a:srgbClr val="63B0F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38" name="PA-ïS1íḍe">
              <a:extLst>
                <a:ext uri="{FF2B5EF4-FFF2-40B4-BE49-F238E27FC236}">
                  <a16:creationId xmlns:a16="http://schemas.microsoft.com/office/drawing/2014/main" id="{E5270DC7-7398-4198-8C07-ABCAA0F415A1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9104956" y="4104372"/>
              <a:ext cx="2413944" cy="2265557"/>
            </a:xfrm>
            <a:prstGeom prst="rect">
              <a:avLst/>
            </a:prstGeom>
            <a:gradFill flip="none" rotWithShape="1">
              <a:gsLst>
                <a:gs pos="0">
                  <a:srgbClr val="2140CC"/>
                </a:gs>
                <a:gs pos="100000">
                  <a:srgbClr val="63B0F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bg1"/>
                </a:solidFill>
              </a:endParaRPr>
            </a:p>
          </p:txBody>
        </p:sp>
        <p:cxnSp>
          <p:nvCxnSpPr>
            <p:cNvPr id="53" name="PA-直接连接符 52">
              <a:extLst>
                <a:ext uri="{FF2B5EF4-FFF2-40B4-BE49-F238E27FC236}">
                  <a16:creationId xmlns:a16="http://schemas.microsoft.com/office/drawing/2014/main" id="{60058502-C7A3-469D-814C-7FCC35CEF3D9}"/>
                </a:ext>
              </a:extLst>
            </p:cNvPr>
            <p:cNvCxnSpPr/>
            <p:nvPr>
              <p:custDataLst>
                <p:tags r:id="rId12"/>
              </p:custDataLst>
            </p:nvPr>
          </p:nvCxnSpPr>
          <p:spPr>
            <a:xfrm>
              <a:off x="658588" y="3540516"/>
              <a:ext cx="8003756" cy="0"/>
            </a:xfrm>
            <a:prstGeom prst="line">
              <a:avLst/>
            </a:prstGeom>
            <a:ln cap="rnd" w="6350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PA-直接连接符 53">
              <a:extLst>
                <a:ext uri="{FF2B5EF4-FFF2-40B4-BE49-F238E27FC236}">
                  <a16:creationId xmlns:a16="http://schemas.microsoft.com/office/drawing/2014/main" id="{E1217CD1-DF56-455F-8C2B-4EB82D8D7571}"/>
                </a:ext>
              </a:extLst>
            </p:cNvPr>
            <p:cNvCxnSpPr/>
            <p:nvPr>
              <p:custDataLst>
                <p:tags r:id="rId13"/>
              </p:custDataLst>
            </p:nvPr>
          </p:nvCxnSpPr>
          <p:spPr>
            <a:xfrm>
              <a:off x="665603" y="5073574"/>
              <a:ext cx="5430397" cy="0"/>
            </a:xfrm>
            <a:prstGeom prst="line">
              <a:avLst/>
            </a:prstGeom>
            <a:ln cap="rnd" w="6350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PA-直接连接符 54">
              <a:extLst>
                <a:ext uri="{FF2B5EF4-FFF2-40B4-BE49-F238E27FC236}">
                  <a16:creationId xmlns:a16="http://schemas.microsoft.com/office/drawing/2014/main" id="{72B32596-0277-41F7-9FA6-34364A5F17CE}"/>
                </a:ext>
              </a:extLst>
            </p:cNvPr>
            <p:cNvCxnSpPr/>
            <p:nvPr>
              <p:custDataLst>
                <p:tags r:id="rId14"/>
              </p:custDataLst>
            </p:nvPr>
          </p:nvCxnSpPr>
          <p:spPr>
            <a:xfrm>
              <a:off x="658588" y="6889453"/>
              <a:ext cx="4831920" cy="0"/>
            </a:xfrm>
            <a:prstGeom prst="line">
              <a:avLst/>
            </a:prstGeom>
            <a:ln cap="rnd" w="6350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PA-is1íḍè">
              <a:extLst>
                <a:ext uri="{FF2B5EF4-FFF2-40B4-BE49-F238E27FC236}">
                  <a16:creationId xmlns:a16="http://schemas.microsoft.com/office/drawing/2014/main" id="{46971BD8-FE2E-4784-A273-B9D1F90D013D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9962605" y="4894065"/>
              <a:ext cx="698646" cy="686171"/>
            </a:xfrm>
            <a:custGeom>
              <a:gdLst>
                <a:gd fmla="*/ 372339 w 533400" name="connsiteX0"/>
                <a:gd fmla="*/ 276846 h 523875" name="connsiteY0"/>
                <a:gd fmla="*/ 372339 w 533400" name="connsiteX1"/>
                <a:gd fmla="*/ 524496 h 523875" name="connsiteY1"/>
                <a:gd fmla="*/ 162789 w 533400" name="connsiteX2"/>
                <a:gd fmla="*/ 524496 h 523875" name="connsiteY2"/>
                <a:gd fmla="*/ 162789 w 533400" name="connsiteX3"/>
                <a:gd fmla="*/ 276846 h 523875" name="connsiteY3"/>
                <a:gd fmla="*/ 372339 w 533400" name="connsiteX4"/>
                <a:gd fmla="*/ 276846 h 523875" name="connsiteY4"/>
                <a:gd fmla="*/ 143739 w 533400" name="connsiteX5"/>
                <a:gd fmla="*/ 114921 h 523875" name="connsiteY5"/>
                <a:gd fmla="*/ 143739 w 533400" name="connsiteX6"/>
                <a:gd fmla="*/ 153021 h 523875" name="connsiteY6"/>
                <a:gd fmla="*/ 391389 w 533400" name="connsiteX7"/>
                <a:gd fmla="*/ 153021 h 523875" name="connsiteY7"/>
                <a:gd fmla="*/ 391389 w 533400" name="connsiteX8"/>
                <a:gd fmla="*/ 114921 h 523875" name="connsiteY8"/>
                <a:gd fmla="*/ 534264 w 533400" name="connsiteX9"/>
                <a:gd fmla="*/ 114921 h 523875" name="connsiteY9"/>
                <a:gd fmla="*/ 534264 w 533400" name="connsiteX10"/>
                <a:gd fmla="*/ 410196 h 523875" name="connsiteY10"/>
                <a:gd fmla="*/ 391389 w 533400" name="connsiteX11"/>
                <a:gd fmla="*/ 410196 h 523875" name="connsiteY11"/>
                <a:gd fmla="*/ 391389 w 533400" name="connsiteX12"/>
                <a:gd fmla="*/ 257796 h 523875" name="connsiteY12"/>
                <a:gd fmla="*/ 143739 w 533400" name="connsiteX13"/>
                <a:gd fmla="*/ 257796 h 523875" name="connsiteY13"/>
                <a:gd fmla="*/ 143739 w 533400" name="connsiteX14"/>
                <a:gd fmla="*/ 410196 h 523875" name="connsiteY14"/>
                <a:gd fmla="*/ 864 w 533400" name="connsiteX15"/>
                <a:gd fmla="*/ 410196 h 523875" name="connsiteY15"/>
                <a:gd fmla="*/ 864 w 533400" name="connsiteX16"/>
                <a:gd fmla="*/ 186359 h 523875" name="connsiteY16"/>
                <a:gd fmla="*/ 67539 w 533400" name="connsiteX17"/>
                <a:gd fmla="*/ 114921 h 523875" name="connsiteY17"/>
                <a:gd fmla="*/ 143739 w 533400" name="connsiteX18"/>
                <a:gd fmla="*/ 114921 h 523875" name="connsiteY18"/>
                <a:gd fmla="*/ 462827 w 533400" name="connsiteX19"/>
                <a:gd fmla="*/ 172071 h 523875" name="connsiteY19"/>
                <a:gd fmla="*/ 448539 w 533400" name="connsiteX20"/>
                <a:gd fmla="*/ 186359 h 523875" name="connsiteY20"/>
                <a:gd fmla="*/ 462827 w 533400" name="connsiteX21"/>
                <a:gd fmla="*/ 200646 h 523875" name="connsiteY21"/>
                <a:gd fmla="*/ 477114 w 533400" name="connsiteX22"/>
                <a:gd fmla="*/ 186359 h 523875" name="connsiteY22"/>
                <a:gd fmla="*/ 462827 w 533400" name="connsiteX23"/>
                <a:gd fmla="*/ 172071 h 523875" name="connsiteY23"/>
                <a:gd fmla="*/ 372339 w 533400" name="connsiteX24"/>
                <a:gd fmla="*/ 621 h 523875" name="connsiteY24"/>
                <a:gd fmla="*/ 372339 w 533400" name="connsiteX25"/>
                <a:gd fmla="*/ 133971 h 523875" name="connsiteY25"/>
                <a:gd fmla="*/ 162789 w 533400" name="connsiteX26"/>
                <a:gd fmla="*/ 133971 h 523875" name="connsiteY26"/>
                <a:gd fmla="*/ 162789 w 533400" name="connsiteX27"/>
                <a:gd fmla="*/ 621 h 523875" name="connsiteY27"/>
                <a:gd fmla="*/ 372339 w 533400" name="connsiteX28"/>
                <a:gd fmla="*/ 621 h 523875" name="connsiteY2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b="b" l="l" r="r" t="t"/>
              <a:pathLst>
                <a:path h="523875" w="533400">
                  <a:moveTo>
                    <a:pt x="372339" y="276846"/>
                  </a:moveTo>
                  <a:lnTo>
                    <a:pt x="372339" y="524496"/>
                  </a:lnTo>
                  <a:lnTo>
                    <a:pt x="162789" y="524496"/>
                  </a:lnTo>
                  <a:lnTo>
                    <a:pt x="162789" y="276846"/>
                  </a:lnTo>
                  <a:lnTo>
                    <a:pt x="372339" y="276846"/>
                  </a:lnTo>
                  <a:close/>
                  <a:moveTo>
                    <a:pt x="143739" y="114921"/>
                  </a:moveTo>
                  <a:lnTo>
                    <a:pt x="143739" y="153021"/>
                  </a:lnTo>
                  <a:lnTo>
                    <a:pt x="391389" y="153021"/>
                  </a:lnTo>
                  <a:lnTo>
                    <a:pt x="391389" y="114921"/>
                  </a:lnTo>
                  <a:lnTo>
                    <a:pt x="534264" y="114921"/>
                  </a:lnTo>
                  <a:lnTo>
                    <a:pt x="534264" y="410196"/>
                  </a:lnTo>
                  <a:lnTo>
                    <a:pt x="391389" y="410196"/>
                  </a:lnTo>
                  <a:lnTo>
                    <a:pt x="391389" y="257796"/>
                  </a:lnTo>
                  <a:lnTo>
                    <a:pt x="143739" y="257796"/>
                  </a:lnTo>
                  <a:lnTo>
                    <a:pt x="143739" y="410196"/>
                  </a:lnTo>
                  <a:lnTo>
                    <a:pt x="864" y="410196"/>
                  </a:lnTo>
                  <a:lnTo>
                    <a:pt x="864" y="186359"/>
                  </a:lnTo>
                  <a:lnTo>
                    <a:pt x="67539" y="114921"/>
                  </a:lnTo>
                  <a:lnTo>
                    <a:pt x="143739" y="114921"/>
                  </a:lnTo>
                  <a:close/>
                  <a:moveTo>
                    <a:pt x="462827" y="172071"/>
                  </a:moveTo>
                  <a:cubicBezTo>
                    <a:pt x="455207" y="172071"/>
                    <a:pt x="448539" y="178739"/>
                    <a:pt x="448539" y="186359"/>
                  </a:cubicBezTo>
                  <a:cubicBezTo>
                    <a:pt x="448539" y="193979"/>
                    <a:pt x="455207" y="200646"/>
                    <a:pt x="462827" y="200646"/>
                  </a:cubicBezTo>
                  <a:cubicBezTo>
                    <a:pt x="470446" y="200646"/>
                    <a:pt x="477114" y="193979"/>
                    <a:pt x="477114" y="186359"/>
                  </a:cubicBezTo>
                  <a:cubicBezTo>
                    <a:pt x="477114" y="178739"/>
                    <a:pt x="470446" y="172071"/>
                    <a:pt x="462827" y="172071"/>
                  </a:cubicBezTo>
                  <a:close/>
                  <a:moveTo>
                    <a:pt x="372339" y="621"/>
                  </a:moveTo>
                  <a:lnTo>
                    <a:pt x="372339" y="133971"/>
                  </a:lnTo>
                  <a:lnTo>
                    <a:pt x="162789" y="133971"/>
                  </a:lnTo>
                  <a:lnTo>
                    <a:pt x="162789" y="621"/>
                  </a:lnTo>
                  <a:lnTo>
                    <a:pt x="372339" y="621"/>
                  </a:lnTo>
                  <a:close/>
                </a:path>
              </a:pathLst>
            </a:custGeom>
            <a:solidFill>
              <a:schemeClr val="bg1"/>
            </a:solidFill>
            <a:ln cap="flat" w="9525">
              <a:noFill/>
              <a:prstDash val="solid"/>
              <a:miter/>
            </a:ln>
          </p:spPr>
          <p:txBody>
            <a:bodyPr anchor="ctr" rtlCol="0"/>
            <a:lstStyle/>
            <a:p>
              <a:endParaRPr altLang="en-US" lang="zh-CN"/>
            </a:p>
          </p:txBody>
        </p:sp>
        <p:sp>
          <p:nvSpPr>
            <p:cNvPr id="41" name="PA-îŝḷîḓé">
              <a:extLst>
                <a:ext uri="{FF2B5EF4-FFF2-40B4-BE49-F238E27FC236}">
                  <a16:creationId xmlns:a16="http://schemas.microsoft.com/office/drawing/2014/main" id="{C4332246-2603-43F1-B965-C675BBCFDCB5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7106049" y="4919017"/>
              <a:ext cx="698646" cy="636267"/>
            </a:xfrm>
            <a:custGeom>
              <a:gdLst>
                <a:gd fmla="*/ 125329 w 533400" name="connsiteX0"/>
                <a:gd fmla="*/ 229221 h 485775" name="connsiteY0"/>
                <a:gd fmla="*/ 125329 w 533400" name="connsiteX1"/>
                <a:gd fmla="*/ 276846 h 485775" name="connsiteY1"/>
                <a:gd fmla="*/ 144379 w 533400" name="connsiteX2"/>
                <a:gd fmla="*/ 276846 h 485775" name="connsiteY2"/>
                <a:gd fmla="*/ 144379 w 533400" name="connsiteX3"/>
                <a:gd fmla="*/ 229221 h 485775" name="connsiteY3"/>
                <a:gd fmla="*/ 392029 w 533400" name="connsiteX4"/>
                <a:gd fmla="*/ 229221 h 485775" name="connsiteY4"/>
                <a:gd fmla="*/ 392029 w 533400" name="connsiteX5"/>
                <a:gd fmla="*/ 276846 h 485775" name="connsiteY5"/>
                <a:gd fmla="*/ 411079 w 533400" name="connsiteX6"/>
                <a:gd fmla="*/ 276846 h 485775" name="connsiteY6"/>
                <a:gd fmla="*/ 411079 w 533400" name="connsiteX7"/>
                <a:gd fmla="*/ 229221 h 485775" name="connsiteY7"/>
                <a:gd fmla="*/ 534904 w 533400" name="connsiteX8"/>
                <a:gd fmla="*/ 229221 h 485775" name="connsiteY8"/>
                <a:gd fmla="*/ 534904 w 533400" name="connsiteX9"/>
                <a:gd fmla="*/ 486396 h 485775" name="connsiteY9"/>
                <a:gd fmla="*/ 1504 w 533400" name="connsiteX10"/>
                <a:gd fmla="*/ 486396 h 485775" name="connsiteY10"/>
                <a:gd fmla="*/ 1504 w 533400" name="connsiteX11"/>
                <a:gd fmla="*/ 229221 h 485775" name="connsiteY11"/>
                <a:gd fmla="*/ 125329 w 533400" name="connsiteX12"/>
                <a:gd fmla="*/ 229221 h 485775" name="connsiteY12"/>
                <a:gd fmla="*/ 411079 w 533400" name="connsiteX13"/>
                <a:gd fmla="*/ 621 h 485775" name="connsiteY13"/>
                <a:gd fmla="*/ 411079 w 533400" name="connsiteX14"/>
                <a:gd fmla="*/ 114921 h 485775" name="connsiteY14"/>
                <a:gd fmla="*/ 534904 w 533400" name="connsiteX15"/>
                <a:gd fmla="*/ 114921 h 485775" name="connsiteY15"/>
                <a:gd fmla="*/ 534904 w 533400" name="connsiteX16"/>
                <a:gd fmla="*/ 210171 h 485775" name="connsiteY16"/>
                <a:gd fmla="*/ 1504 w 533400" name="connsiteX17"/>
                <a:gd fmla="*/ 210171 h 485775" name="connsiteY17"/>
                <a:gd fmla="*/ 1504 w 533400" name="connsiteX18"/>
                <a:gd fmla="*/ 114921 h 485775" name="connsiteY18"/>
                <a:gd fmla="*/ 125329 w 533400" name="connsiteX19"/>
                <a:gd fmla="*/ 114921 h 485775" name="connsiteY19"/>
                <a:gd fmla="*/ 125329 w 533400" name="connsiteX20"/>
                <a:gd fmla="*/ 621 h 485775" name="connsiteY20"/>
                <a:gd fmla="*/ 411079 w 533400" name="connsiteX21"/>
                <a:gd fmla="*/ 621 h 485775" name="connsiteY21"/>
                <a:gd fmla="*/ 392029 w 533400" name="connsiteX22"/>
                <a:gd fmla="*/ 19671 h 485775" name="connsiteY22"/>
                <a:gd fmla="*/ 144379 w 533400" name="connsiteX23"/>
                <a:gd fmla="*/ 19671 h 485775" name="connsiteY23"/>
                <a:gd fmla="*/ 144379 w 533400" name="connsiteX24"/>
                <a:gd fmla="*/ 114921 h 485775" name="connsiteY24"/>
                <a:gd fmla="*/ 392029 w 533400" name="connsiteX25"/>
                <a:gd fmla="*/ 114921 h 485775" name="connsiteY25"/>
                <a:gd fmla="*/ 392029 w 533400" name="connsiteX26"/>
                <a:gd fmla="*/ 19671 h 485775" name="connsiteY2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b="b" l="l" r="r" t="t"/>
              <a:pathLst>
                <a:path h="485775" w="533400">
                  <a:moveTo>
                    <a:pt x="125329" y="229221"/>
                  </a:moveTo>
                  <a:lnTo>
                    <a:pt x="125329" y="276846"/>
                  </a:lnTo>
                  <a:lnTo>
                    <a:pt x="144379" y="276846"/>
                  </a:lnTo>
                  <a:lnTo>
                    <a:pt x="144379" y="229221"/>
                  </a:lnTo>
                  <a:lnTo>
                    <a:pt x="392029" y="229221"/>
                  </a:lnTo>
                  <a:lnTo>
                    <a:pt x="392029" y="276846"/>
                  </a:lnTo>
                  <a:lnTo>
                    <a:pt x="411079" y="276846"/>
                  </a:lnTo>
                  <a:lnTo>
                    <a:pt x="411079" y="229221"/>
                  </a:lnTo>
                  <a:lnTo>
                    <a:pt x="534904" y="229221"/>
                  </a:lnTo>
                  <a:lnTo>
                    <a:pt x="534904" y="486396"/>
                  </a:lnTo>
                  <a:lnTo>
                    <a:pt x="1504" y="486396"/>
                  </a:lnTo>
                  <a:lnTo>
                    <a:pt x="1504" y="229221"/>
                  </a:lnTo>
                  <a:lnTo>
                    <a:pt x="125329" y="229221"/>
                  </a:lnTo>
                  <a:close/>
                  <a:moveTo>
                    <a:pt x="411079" y="621"/>
                  </a:moveTo>
                  <a:lnTo>
                    <a:pt x="411079" y="114921"/>
                  </a:lnTo>
                  <a:lnTo>
                    <a:pt x="534904" y="114921"/>
                  </a:lnTo>
                  <a:lnTo>
                    <a:pt x="534904" y="210171"/>
                  </a:lnTo>
                  <a:lnTo>
                    <a:pt x="1504" y="210171"/>
                  </a:lnTo>
                  <a:lnTo>
                    <a:pt x="1504" y="114921"/>
                  </a:lnTo>
                  <a:lnTo>
                    <a:pt x="125329" y="114921"/>
                  </a:lnTo>
                  <a:lnTo>
                    <a:pt x="125329" y="621"/>
                  </a:lnTo>
                  <a:lnTo>
                    <a:pt x="411079" y="621"/>
                  </a:lnTo>
                  <a:close/>
                  <a:moveTo>
                    <a:pt x="392029" y="19671"/>
                  </a:moveTo>
                  <a:lnTo>
                    <a:pt x="144379" y="19671"/>
                  </a:lnTo>
                  <a:lnTo>
                    <a:pt x="144379" y="114921"/>
                  </a:lnTo>
                  <a:lnTo>
                    <a:pt x="392029" y="114921"/>
                  </a:lnTo>
                  <a:lnTo>
                    <a:pt x="392029" y="19671"/>
                  </a:lnTo>
                  <a:close/>
                </a:path>
              </a:pathLst>
            </a:custGeom>
            <a:solidFill>
              <a:schemeClr val="bg1"/>
            </a:solidFill>
            <a:ln cap="flat" w="9525">
              <a:noFill/>
              <a:prstDash val="solid"/>
              <a:miter/>
            </a:ln>
          </p:spPr>
          <p:txBody>
            <a:bodyPr anchor="ctr" rtlCol="0"/>
            <a:lstStyle/>
            <a:p>
              <a:endParaRPr altLang="en-US" lang="zh-CN"/>
            </a:p>
          </p:txBody>
        </p:sp>
        <p:sp>
          <p:nvSpPr>
            <p:cNvPr id="42" name="PA-íşḻïḋê">
              <a:extLst>
                <a:ext uri="{FF2B5EF4-FFF2-40B4-BE49-F238E27FC236}">
                  <a16:creationId xmlns:a16="http://schemas.microsoft.com/office/drawing/2014/main" id="{B27CEDF7-2BE9-4E1B-8BF2-4D7B0BF07570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10024984" y="2165826"/>
              <a:ext cx="573888" cy="698646"/>
            </a:xfrm>
            <a:custGeom>
              <a:gdLst>
                <a:gd fmla="*/ 286102 w 438150" name="connsiteX0"/>
                <a:gd fmla="*/ 621 h 533400" name="connsiteY0"/>
                <a:gd fmla="*/ 286102 w 438150" name="connsiteX1"/>
                <a:gd fmla="*/ 153021 h 533400" name="connsiteY1"/>
                <a:gd fmla="*/ 438502 w 438150" name="connsiteX2"/>
                <a:gd fmla="*/ 153021 h 533400" name="connsiteY2"/>
                <a:gd fmla="*/ 438502 w 438150" name="connsiteX3"/>
                <a:gd fmla="*/ 534021 h 533400" name="connsiteY3"/>
                <a:gd fmla="*/ 352 w 438150" name="connsiteX4"/>
                <a:gd fmla="*/ 534021 h 533400" name="connsiteY4"/>
                <a:gd fmla="*/ 352 w 438150" name="connsiteX5"/>
                <a:gd fmla="*/ 621 h 533400" name="connsiteY5"/>
                <a:gd fmla="*/ 286102 w 438150" name="connsiteX6"/>
                <a:gd fmla="*/ 621 h 533400" name="connsiteY6"/>
                <a:gd fmla="*/ 248002 w 438150" name="connsiteX7"/>
                <a:gd fmla="*/ 200646 h 533400" name="connsiteY7"/>
                <a:gd fmla="*/ 152752 w 438150" name="connsiteX8"/>
                <a:gd fmla="*/ 200646 h 533400" name="connsiteY8"/>
                <a:gd fmla="*/ 152752 w 438150" name="connsiteX9"/>
                <a:gd fmla="*/ 410196 h 533400" name="connsiteY9"/>
                <a:gd fmla="*/ 171802 w 438150" name="connsiteX10"/>
                <a:gd fmla="*/ 410196 h 533400" name="connsiteY10"/>
                <a:gd fmla="*/ 171802 w 438150" name="connsiteX11"/>
                <a:gd fmla="*/ 314946 h 533400" name="connsiteY11"/>
                <a:gd fmla="*/ 248002 w 438150" name="connsiteX12"/>
                <a:gd fmla="*/ 314946 h 533400" name="connsiteY12"/>
                <a:gd fmla="*/ 249907 w 438150" name="connsiteX13"/>
                <a:gd fmla="*/ 314946 h 533400" name="connsiteY13"/>
                <a:gd fmla="*/ 305152 w 438150" name="connsiteX14"/>
                <a:gd fmla="*/ 257796 h 533400" name="connsiteY14"/>
                <a:gd fmla="*/ 248002 w 438150" name="connsiteX15"/>
                <a:gd fmla="*/ 200646 h 533400" name="connsiteY15"/>
                <a:gd fmla="*/ 248002 w 438150" name="connsiteX16"/>
                <a:gd fmla="*/ 200646 h 533400" name="connsiteY16"/>
                <a:gd fmla="*/ 248002 w 438150" name="connsiteX17"/>
                <a:gd fmla="*/ 219696 h 533400" name="connsiteY17"/>
                <a:gd fmla="*/ 286102 w 438150" name="connsiteX18"/>
                <a:gd fmla="*/ 257796 h 533400" name="connsiteY18"/>
                <a:gd fmla="*/ 248002 w 438150" name="connsiteX19"/>
                <a:gd fmla="*/ 295896 h 533400" name="connsiteY19"/>
                <a:gd fmla="*/ 248002 w 438150" name="connsiteX20"/>
                <a:gd fmla="*/ 295896 h 533400" name="connsiteY20"/>
                <a:gd fmla="*/ 171802 w 438150" name="connsiteX21"/>
                <a:gd fmla="*/ 295896 h 533400" name="connsiteY21"/>
                <a:gd fmla="*/ 171802 w 438150" name="connsiteX22"/>
                <a:gd fmla="*/ 219696 h 533400" name="connsiteY22"/>
                <a:gd fmla="*/ 248002 w 438150" name="connsiteX23"/>
                <a:gd fmla="*/ 219696 h 533400" name="connsiteY23"/>
                <a:gd fmla="*/ 428977 w 438150" name="connsiteX24"/>
                <a:gd fmla="*/ 133971 h 533400" name="connsiteY24"/>
                <a:gd fmla="*/ 305152 w 438150" name="connsiteX25"/>
                <a:gd fmla="*/ 133971 h 533400" name="connsiteY25"/>
                <a:gd fmla="*/ 305152 w 438150" name="connsiteX26"/>
                <a:gd fmla="*/ 10146 h 533400" name="connsiteY26"/>
                <a:gd fmla="*/ 428977 w 438150" name="connsiteX27"/>
                <a:gd fmla="*/ 133971 h 533400" name="connsiteY2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b="b" l="l" r="r" t="t"/>
              <a:pathLst>
                <a:path h="533400" w="438150">
                  <a:moveTo>
                    <a:pt x="286102" y="621"/>
                  </a:moveTo>
                  <a:lnTo>
                    <a:pt x="286102" y="153021"/>
                  </a:lnTo>
                  <a:lnTo>
                    <a:pt x="438502" y="153021"/>
                  </a:lnTo>
                  <a:lnTo>
                    <a:pt x="438502" y="534021"/>
                  </a:lnTo>
                  <a:lnTo>
                    <a:pt x="352" y="534021"/>
                  </a:lnTo>
                  <a:lnTo>
                    <a:pt x="352" y="621"/>
                  </a:lnTo>
                  <a:lnTo>
                    <a:pt x="286102" y="621"/>
                  </a:lnTo>
                  <a:close/>
                  <a:moveTo>
                    <a:pt x="248002" y="200646"/>
                  </a:moveTo>
                  <a:lnTo>
                    <a:pt x="152752" y="200646"/>
                  </a:lnTo>
                  <a:lnTo>
                    <a:pt x="152752" y="410196"/>
                  </a:lnTo>
                  <a:lnTo>
                    <a:pt x="171802" y="410196"/>
                  </a:lnTo>
                  <a:lnTo>
                    <a:pt x="171802" y="314946"/>
                  </a:lnTo>
                  <a:lnTo>
                    <a:pt x="248002" y="314946"/>
                  </a:lnTo>
                  <a:lnTo>
                    <a:pt x="249907" y="314946"/>
                  </a:lnTo>
                  <a:cubicBezTo>
                    <a:pt x="280387" y="313994"/>
                    <a:pt x="305152" y="288276"/>
                    <a:pt x="305152" y="257796"/>
                  </a:cubicBezTo>
                  <a:cubicBezTo>
                    <a:pt x="305152" y="226364"/>
                    <a:pt x="279434" y="200646"/>
                    <a:pt x="248002" y="200646"/>
                  </a:cubicBezTo>
                  <a:lnTo>
                    <a:pt x="248002" y="200646"/>
                  </a:lnTo>
                  <a:close/>
                  <a:moveTo>
                    <a:pt x="248002" y="219696"/>
                  </a:moveTo>
                  <a:cubicBezTo>
                    <a:pt x="268957" y="219696"/>
                    <a:pt x="286102" y="236841"/>
                    <a:pt x="286102" y="257796"/>
                  </a:cubicBezTo>
                  <a:cubicBezTo>
                    <a:pt x="286102" y="278751"/>
                    <a:pt x="268957" y="295896"/>
                    <a:pt x="248002" y="295896"/>
                  </a:cubicBezTo>
                  <a:lnTo>
                    <a:pt x="248002" y="295896"/>
                  </a:lnTo>
                  <a:lnTo>
                    <a:pt x="171802" y="295896"/>
                  </a:lnTo>
                  <a:lnTo>
                    <a:pt x="171802" y="219696"/>
                  </a:lnTo>
                  <a:lnTo>
                    <a:pt x="248002" y="219696"/>
                  </a:lnTo>
                  <a:close/>
                  <a:moveTo>
                    <a:pt x="428977" y="133971"/>
                  </a:moveTo>
                  <a:lnTo>
                    <a:pt x="305152" y="133971"/>
                  </a:lnTo>
                  <a:lnTo>
                    <a:pt x="305152" y="10146"/>
                  </a:lnTo>
                  <a:lnTo>
                    <a:pt x="428977" y="133971"/>
                  </a:lnTo>
                  <a:close/>
                </a:path>
              </a:pathLst>
            </a:custGeom>
            <a:solidFill>
              <a:schemeClr val="bg1"/>
            </a:solidFill>
            <a:ln cap="flat" w="9525">
              <a:noFill/>
              <a:prstDash val="solid"/>
              <a:miter/>
            </a:ln>
          </p:spPr>
          <p:txBody>
            <a:bodyPr anchor="ctr" rtlCol="0"/>
            <a:lstStyle/>
            <a:p>
              <a:endParaRPr altLang="en-US" lang="zh-CN"/>
            </a:p>
          </p:txBody>
        </p:sp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88210E0A-E1F3-4D3E-9F08-F629D482256E}"/>
                </a:ext>
              </a:extLst>
            </p:cNvPr>
            <p:cNvGrpSpPr/>
            <p:nvPr/>
          </p:nvGrpSpPr>
          <p:grpSpPr>
            <a:xfrm>
              <a:off x="658588" y="5437539"/>
              <a:ext cx="588863" cy="588863"/>
              <a:chOff x="658588" y="5617164"/>
              <a:chExt cx="380995" cy="380995"/>
            </a:xfrm>
          </p:grpSpPr>
          <p:sp>
            <p:nvSpPr>
              <p:cNvPr id="44" name="PA-îṡľîďê">
                <a:extLst>
                  <a:ext uri="{FF2B5EF4-FFF2-40B4-BE49-F238E27FC236}">
                    <a16:creationId xmlns:a16="http://schemas.microsoft.com/office/drawing/2014/main" id="{E06C64B2-051C-481C-8D6E-F3864D10E46F}"/>
                  </a:ext>
                </a:extLst>
              </p:cNvPr>
              <p:cNvSpPr/>
              <p:nvPr>
                <p:custDataLst>
                  <p:tags r:id="rId18"/>
                </p:custDataLst>
              </p:nvPr>
            </p:nvSpPr>
            <p:spPr>
              <a:xfrm>
                <a:off x="658588" y="5617164"/>
                <a:ext cx="380995" cy="380995"/>
              </a:xfrm>
              <a:prstGeom prst="rect">
                <a:avLst/>
              </a:prstGeom>
              <a:gradFill flip="none" rotWithShape="1">
                <a:gsLst>
                  <a:gs pos="0">
                    <a:srgbClr val="2140CC"/>
                  </a:gs>
                  <a:gs pos="100000">
                    <a:srgbClr val="63B0F1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bg1"/>
                  </a:solidFill>
                </a:endParaRPr>
              </a:p>
            </p:txBody>
          </p:sp>
          <p:sp>
            <p:nvSpPr>
              <p:cNvPr id="50" name="PA-îṩlíḑê">
                <a:extLst>
                  <a:ext uri="{FF2B5EF4-FFF2-40B4-BE49-F238E27FC236}">
                    <a16:creationId xmlns:a16="http://schemas.microsoft.com/office/drawing/2014/main" id="{C06FD290-1316-4069-A942-898D3942F9B1}"/>
                  </a:ext>
                </a:extLst>
              </p:cNvPr>
              <p:cNvSpPr/>
              <p:nvPr>
                <p:custDataLst>
                  <p:tags r:id="rId19"/>
                </p:custDataLst>
              </p:nvPr>
            </p:nvSpPr>
            <p:spPr>
              <a:xfrm>
                <a:off x="737034" y="5697611"/>
                <a:ext cx="224103" cy="220101"/>
              </a:xfrm>
              <a:custGeom>
                <a:gdLst>
                  <a:gd fmla="*/ 372339 w 533400" name="connsiteX0"/>
                  <a:gd fmla="*/ 276846 h 523875" name="connsiteY0"/>
                  <a:gd fmla="*/ 372339 w 533400" name="connsiteX1"/>
                  <a:gd fmla="*/ 524496 h 523875" name="connsiteY1"/>
                  <a:gd fmla="*/ 162789 w 533400" name="connsiteX2"/>
                  <a:gd fmla="*/ 524496 h 523875" name="connsiteY2"/>
                  <a:gd fmla="*/ 162789 w 533400" name="connsiteX3"/>
                  <a:gd fmla="*/ 276846 h 523875" name="connsiteY3"/>
                  <a:gd fmla="*/ 372339 w 533400" name="connsiteX4"/>
                  <a:gd fmla="*/ 276846 h 523875" name="connsiteY4"/>
                  <a:gd fmla="*/ 143739 w 533400" name="connsiteX5"/>
                  <a:gd fmla="*/ 114921 h 523875" name="connsiteY5"/>
                  <a:gd fmla="*/ 143739 w 533400" name="connsiteX6"/>
                  <a:gd fmla="*/ 153021 h 523875" name="connsiteY6"/>
                  <a:gd fmla="*/ 391389 w 533400" name="connsiteX7"/>
                  <a:gd fmla="*/ 153021 h 523875" name="connsiteY7"/>
                  <a:gd fmla="*/ 391389 w 533400" name="connsiteX8"/>
                  <a:gd fmla="*/ 114921 h 523875" name="connsiteY8"/>
                  <a:gd fmla="*/ 534264 w 533400" name="connsiteX9"/>
                  <a:gd fmla="*/ 114921 h 523875" name="connsiteY9"/>
                  <a:gd fmla="*/ 534264 w 533400" name="connsiteX10"/>
                  <a:gd fmla="*/ 410196 h 523875" name="connsiteY10"/>
                  <a:gd fmla="*/ 391389 w 533400" name="connsiteX11"/>
                  <a:gd fmla="*/ 410196 h 523875" name="connsiteY11"/>
                  <a:gd fmla="*/ 391389 w 533400" name="connsiteX12"/>
                  <a:gd fmla="*/ 257796 h 523875" name="connsiteY12"/>
                  <a:gd fmla="*/ 143739 w 533400" name="connsiteX13"/>
                  <a:gd fmla="*/ 257796 h 523875" name="connsiteY13"/>
                  <a:gd fmla="*/ 143739 w 533400" name="connsiteX14"/>
                  <a:gd fmla="*/ 410196 h 523875" name="connsiteY14"/>
                  <a:gd fmla="*/ 864 w 533400" name="connsiteX15"/>
                  <a:gd fmla="*/ 410196 h 523875" name="connsiteY15"/>
                  <a:gd fmla="*/ 864 w 533400" name="connsiteX16"/>
                  <a:gd fmla="*/ 186359 h 523875" name="connsiteY16"/>
                  <a:gd fmla="*/ 67539 w 533400" name="connsiteX17"/>
                  <a:gd fmla="*/ 114921 h 523875" name="connsiteY17"/>
                  <a:gd fmla="*/ 143739 w 533400" name="connsiteX18"/>
                  <a:gd fmla="*/ 114921 h 523875" name="connsiteY18"/>
                  <a:gd fmla="*/ 462827 w 533400" name="connsiteX19"/>
                  <a:gd fmla="*/ 172071 h 523875" name="connsiteY19"/>
                  <a:gd fmla="*/ 448539 w 533400" name="connsiteX20"/>
                  <a:gd fmla="*/ 186359 h 523875" name="connsiteY20"/>
                  <a:gd fmla="*/ 462827 w 533400" name="connsiteX21"/>
                  <a:gd fmla="*/ 200646 h 523875" name="connsiteY21"/>
                  <a:gd fmla="*/ 477114 w 533400" name="connsiteX22"/>
                  <a:gd fmla="*/ 186359 h 523875" name="connsiteY22"/>
                  <a:gd fmla="*/ 462827 w 533400" name="connsiteX23"/>
                  <a:gd fmla="*/ 172071 h 523875" name="connsiteY23"/>
                  <a:gd fmla="*/ 372339 w 533400" name="connsiteX24"/>
                  <a:gd fmla="*/ 621 h 523875" name="connsiteY24"/>
                  <a:gd fmla="*/ 372339 w 533400" name="connsiteX25"/>
                  <a:gd fmla="*/ 133971 h 523875" name="connsiteY25"/>
                  <a:gd fmla="*/ 162789 w 533400" name="connsiteX26"/>
                  <a:gd fmla="*/ 133971 h 523875" name="connsiteY26"/>
                  <a:gd fmla="*/ 162789 w 533400" name="connsiteX27"/>
                  <a:gd fmla="*/ 621 h 523875" name="connsiteY27"/>
                  <a:gd fmla="*/ 372339 w 533400" name="connsiteX28"/>
                  <a:gd fmla="*/ 621 h 523875" name="connsiteY28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b="b" l="l" r="r" t="t"/>
                <a:pathLst>
                  <a:path h="523875" w="533400">
                    <a:moveTo>
                      <a:pt x="372339" y="276846"/>
                    </a:moveTo>
                    <a:lnTo>
                      <a:pt x="372339" y="524496"/>
                    </a:lnTo>
                    <a:lnTo>
                      <a:pt x="162789" y="524496"/>
                    </a:lnTo>
                    <a:lnTo>
                      <a:pt x="162789" y="276846"/>
                    </a:lnTo>
                    <a:lnTo>
                      <a:pt x="372339" y="276846"/>
                    </a:lnTo>
                    <a:close/>
                    <a:moveTo>
                      <a:pt x="143739" y="114921"/>
                    </a:moveTo>
                    <a:lnTo>
                      <a:pt x="143739" y="153021"/>
                    </a:lnTo>
                    <a:lnTo>
                      <a:pt x="391389" y="153021"/>
                    </a:lnTo>
                    <a:lnTo>
                      <a:pt x="391389" y="114921"/>
                    </a:lnTo>
                    <a:lnTo>
                      <a:pt x="534264" y="114921"/>
                    </a:lnTo>
                    <a:lnTo>
                      <a:pt x="534264" y="410196"/>
                    </a:lnTo>
                    <a:lnTo>
                      <a:pt x="391389" y="410196"/>
                    </a:lnTo>
                    <a:lnTo>
                      <a:pt x="391389" y="257796"/>
                    </a:lnTo>
                    <a:lnTo>
                      <a:pt x="143739" y="257796"/>
                    </a:lnTo>
                    <a:lnTo>
                      <a:pt x="143739" y="410196"/>
                    </a:lnTo>
                    <a:lnTo>
                      <a:pt x="864" y="410196"/>
                    </a:lnTo>
                    <a:lnTo>
                      <a:pt x="864" y="186359"/>
                    </a:lnTo>
                    <a:lnTo>
                      <a:pt x="67539" y="114921"/>
                    </a:lnTo>
                    <a:lnTo>
                      <a:pt x="143739" y="114921"/>
                    </a:lnTo>
                    <a:close/>
                    <a:moveTo>
                      <a:pt x="462827" y="172071"/>
                    </a:moveTo>
                    <a:cubicBezTo>
                      <a:pt x="455207" y="172071"/>
                      <a:pt x="448539" y="178739"/>
                      <a:pt x="448539" y="186359"/>
                    </a:cubicBezTo>
                    <a:cubicBezTo>
                      <a:pt x="448539" y="193979"/>
                      <a:pt x="455207" y="200646"/>
                      <a:pt x="462827" y="200646"/>
                    </a:cubicBezTo>
                    <a:cubicBezTo>
                      <a:pt x="470446" y="200646"/>
                      <a:pt x="477114" y="193979"/>
                      <a:pt x="477114" y="186359"/>
                    </a:cubicBezTo>
                    <a:cubicBezTo>
                      <a:pt x="477114" y="178739"/>
                      <a:pt x="470446" y="172071"/>
                      <a:pt x="462827" y="172071"/>
                    </a:cubicBezTo>
                    <a:close/>
                    <a:moveTo>
                      <a:pt x="372339" y="621"/>
                    </a:moveTo>
                    <a:lnTo>
                      <a:pt x="372339" y="133971"/>
                    </a:lnTo>
                    <a:lnTo>
                      <a:pt x="162789" y="133971"/>
                    </a:lnTo>
                    <a:lnTo>
                      <a:pt x="162789" y="621"/>
                    </a:lnTo>
                    <a:lnTo>
                      <a:pt x="372339" y="621"/>
                    </a:lnTo>
                    <a:close/>
                  </a:path>
                </a:pathLst>
              </a:custGeom>
              <a:solidFill>
                <a:schemeClr val="bg1"/>
              </a:solidFill>
              <a:ln cap="flat" w="9525">
                <a:noFill/>
                <a:prstDash val="solid"/>
                <a:miter/>
              </a:ln>
            </p:spPr>
            <p:txBody>
              <a:bodyPr anchor="ctr" rtlCol="0"/>
              <a:lstStyle/>
              <a:p>
                <a:endParaRPr altLang="en-US" lang="zh-CN"/>
              </a:p>
            </p:txBody>
          </p:sp>
        </p:grpSp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AB00E5AB-2342-4B2D-933E-7B2330593DFE}"/>
                </a:ext>
              </a:extLst>
            </p:cNvPr>
            <p:cNvGrpSpPr/>
            <p:nvPr/>
          </p:nvGrpSpPr>
          <p:grpSpPr>
            <a:xfrm>
              <a:off x="665603" y="4114182"/>
              <a:ext cx="588863" cy="588863"/>
              <a:chOff x="665603" y="4545424"/>
              <a:chExt cx="380995" cy="380995"/>
            </a:xfrm>
          </p:grpSpPr>
          <p:sp>
            <p:nvSpPr>
              <p:cNvPr id="45" name="PA-ïṥḷíḋe">
                <a:extLst>
                  <a:ext uri="{FF2B5EF4-FFF2-40B4-BE49-F238E27FC236}">
                    <a16:creationId xmlns:a16="http://schemas.microsoft.com/office/drawing/2014/main" id="{5B2198E2-CABB-4A99-B25B-BD31D82838A7}"/>
                  </a:ext>
                </a:extLst>
              </p:cNvPr>
              <p:cNvSpPr/>
              <p:nvPr>
                <p:custDataLst>
                  <p:tags r:id="rId20"/>
                </p:custDataLst>
              </p:nvPr>
            </p:nvSpPr>
            <p:spPr>
              <a:xfrm>
                <a:off x="665603" y="4545424"/>
                <a:ext cx="380995" cy="380995"/>
              </a:xfrm>
              <a:prstGeom prst="rect">
                <a:avLst/>
              </a:prstGeom>
              <a:gradFill flip="none" rotWithShape="1">
                <a:gsLst>
                  <a:gs pos="0">
                    <a:srgbClr val="2140CC"/>
                  </a:gs>
                  <a:gs pos="100000">
                    <a:srgbClr val="63B0F1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bg1"/>
                  </a:solidFill>
                </a:endParaRPr>
              </a:p>
            </p:txBody>
          </p:sp>
          <p:sp>
            <p:nvSpPr>
              <p:cNvPr id="51" name="PA-îsľîdê">
                <a:extLst>
                  <a:ext uri="{FF2B5EF4-FFF2-40B4-BE49-F238E27FC236}">
                    <a16:creationId xmlns:a16="http://schemas.microsoft.com/office/drawing/2014/main" id="{090EA32C-DFA2-4DA0-B4AE-DFC85EA865AD}"/>
                  </a:ext>
                </a:extLst>
              </p:cNvPr>
              <p:cNvSpPr/>
              <p:nvPr>
                <p:custDataLst>
                  <p:tags r:id="rId21"/>
                </p:custDataLst>
              </p:nvPr>
            </p:nvSpPr>
            <p:spPr>
              <a:xfrm>
                <a:off x="744049" y="4633874"/>
                <a:ext cx="224103" cy="204094"/>
              </a:xfrm>
              <a:custGeom>
                <a:gdLst>
                  <a:gd fmla="*/ 125329 w 533400" name="connsiteX0"/>
                  <a:gd fmla="*/ 229221 h 485775" name="connsiteY0"/>
                  <a:gd fmla="*/ 125329 w 533400" name="connsiteX1"/>
                  <a:gd fmla="*/ 276846 h 485775" name="connsiteY1"/>
                  <a:gd fmla="*/ 144379 w 533400" name="connsiteX2"/>
                  <a:gd fmla="*/ 276846 h 485775" name="connsiteY2"/>
                  <a:gd fmla="*/ 144379 w 533400" name="connsiteX3"/>
                  <a:gd fmla="*/ 229221 h 485775" name="connsiteY3"/>
                  <a:gd fmla="*/ 392029 w 533400" name="connsiteX4"/>
                  <a:gd fmla="*/ 229221 h 485775" name="connsiteY4"/>
                  <a:gd fmla="*/ 392029 w 533400" name="connsiteX5"/>
                  <a:gd fmla="*/ 276846 h 485775" name="connsiteY5"/>
                  <a:gd fmla="*/ 411079 w 533400" name="connsiteX6"/>
                  <a:gd fmla="*/ 276846 h 485775" name="connsiteY6"/>
                  <a:gd fmla="*/ 411079 w 533400" name="connsiteX7"/>
                  <a:gd fmla="*/ 229221 h 485775" name="connsiteY7"/>
                  <a:gd fmla="*/ 534904 w 533400" name="connsiteX8"/>
                  <a:gd fmla="*/ 229221 h 485775" name="connsiteY8"/>
                  <a:gd fmla="*/ 534904 w 533400" name="connsiteX9"/>
                  <a:gd fmla="*/ 486396 h 485775" name="connsiteY9"/>
                  <a:gd fmla="*/ 1504 w 533400" name="connsiteX10"/>
                  <a:gd fmla="*/ 486396 h 485775" name="connsiteY10"/>
                  <a:gd fmla="*/ 1504 w 533400" name="connsiteX11"/>
                  <a:gd fmla="*/ 229221 h 485775" name="connsiteY11"/>
                  <a:gd fmla="*/ 125329 w 533400" name="connsiteX12"/>
                  <a:gd fmla="*/ 229221 h 485775" name="connsiteY12"/>
                  <a:gd fmla="*/ 411079 w 533400" name="connsiteX13"/>
                  <a:gd fmla="*/ 621 h 485775" name="connsiteY13"/>
                  <a:gd fmla="*/ 411079 w 533400" name="connsiteX14"/>
                  <a:gd fmla="*/ 114921 h 485775" name="connsiteY14"/>
                  <a:gd fmla="*/ 534904 w 533400" name="connsiteX15"/>
                  <a:gd fmla="*/ 114921 h 485775" name="connsiteY15"/>
                  <a:gd fmla="*/ 534904 w 533400" name="connsiteX16"/>
                  <a:gd fmla="*/ 210171 h 485775" name="connsiteY16"/>
                  <a:gd fmla="*/ 1504 w 533400" name="connsiteX17"/>
                  <a:gd fmla="*/ 210171 h 485775" name="connsiteY17"/>
                  <a:gd fmla="*/ 1504 w 533400" name="connsiteX18"/>
                  <a:gd fmla="*/ 114921 h 485775" name="connsiteY18"/>
                  <a:gd fmla="*/ 125329 w 533400" name="connsiteX19"/>
                  <a:gd fmla="*/ 114921 h 485775" name="connsiteY19"/>
                  <a:gd fmla="*/ 125329 w 533400" name="connsiteX20"/>
                  <a:gd fmla="*/ 621 h 485775" name="connsiteY20"/>
                  <a:gd fmla="*/ 411079 w 533400" name="connsiteX21"/>
                  <a:gd fmla="*/ 621 h 485775" name="connsiteY21"/>
                  <a:gd fmla="*/ 392029 w 533400" name="connsiteX22"/>
                  <a:gd fmla="*/ 19671 h 485775" name="connsiteY22"/>
                  <a:gd fmla="*/ 144379 w 533400" name="connsiteX23"/>
                  <a:gd fmla="*/ 19671 h 485775" name="connsiteY23"/>
                  <a:gd fmla="*/ 144379 w 533400" name="connsiteX24"/>
                  <a:gd fmla="*/ 114921 h 485775" name="connsiteY24"/>
                  <a:gd fmla="*/ 392029 w 533400" name="connsiteX25"/>
                  <a:gd fmla="*/ 114921 h 485775" name="connsiteY25"/>
                  <a:gd fmla="*/ 392029 w 533400" name="connsiteX26"/>
                  <a:gd fmla="*/ 19671 h 485775" name="connsiteY26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b="b" l="l" r="r" t="t"/>
                <a:pathLst>
                  <a:path h="485775" w="533400">
                    <a:moveTo>
                      <a:pt x="125329" y="229221"/>
                    </a:moveTo>
                    <a:lnTo>
                      <a:pt x="125329" y="276846"/>
                    </a:lnTo>
                    <a:lnTo>
                      <a:pt x="144379" y="276846"/>
                    </a:lnTo>
                    <a:lnTo>
                      <a:pt x="144379" y="229221"/>
                    </a:lnTo>
                    <a:lnTo>
                      <a:pt x="392029" y="229221"/>
                    </a:lnTo>
                    <a:lnTo>
                      <a:pt x="392029" y="276846"/>
                    </a:lnTo>
                    <a:lnTo>
                      <a:pt x="411079" y="276846"/>
                    </a:lnTo>
                    <a:lnTo>
                      <a:pt x="411079" y="229221"/>
                    </a:lnTo>
                    <a:lnTo>
                      <a:pt x="534904" y="229221"/>
                    </a:lnTo>
                    <a:lnTo>
                      <a:pt x="534904" y="486396"/>
                    </a:lnTo>
                    <a:lnTo>
                      <a:pt x="1504" y="486396"/>
                    </a:lnTo>
                    <a:lnTo>
                      <a:pt x="1504" y="229221"/>
                    </a:lnTo>
                    <a:lnTo>
                      <a:pt x="125329" y="229221"/>
                    </a:lnTo>
                    <a:close/>
                    <a:moveTo>
                      <a:pt x="411079" y="621"/>
                    </a:moveTo>
                    <a:lnTo>
                      <a:pt x="411079" y="114921"/>
                    </a:lnTo>
                    <a:lnTo>
                      <a:pt x="534904" y="114921"/>
                    </a:lnTo>
                    <a:lnTo>
                      <a:pt x="534904" y="210171"/>
                    </a:lnTo>
                    <a:lnTo>
                      <a:pt x="1504" y="210171"/>
                    </a:lnTo>
                    <a:lnTo>
                      <a:pt x="1504" y="114921"/>
                    </a:lnTo>
                    <a:lnTo>
                      <a:pt x="125329" y="114921"/>
                    </a:lnTo>
                    <a:lnTo>
                      <a:pt x="125329" y="621"/>
                    </a:lnTo>
                    <a:lnTo>
                      <a:pt x="411079" y="621"/>
                    </a:lnTo>
                    <a:close/>
                    <a:moveTo>
                      <a:pt x="392029" y="19671"/>
                    </a:moveTo>
                    <a:lnTo>
                      <a:pt x="144379" y="19671"/>
                    </a:lnTo>
                    <a:lnTo>
                      <a:pt x="144379" y="114921"/>
                    </a:lnTo>
                    <a:lnTo>
                      <a:pt x="392029" y="114921"/>
                    </a:lnTo>
                    <a:lnTo>
                      <a:pt x="392029" y="19671"/>
                    </a:lnTo>
                    <a:close/>
                  </a:path>
                </a:pathLst>
              </a:custGeom>
              <a:solidFill>
                <a:schemeClr val="bg1"/>
              </a:solidFill>
              <a:ln cap="flat" w="9525">
                <a:noFill/>
                <a:prstDash val="solid"/>
                <a:miter/>
              </a:ln>
            </p:spPr>
            <p:txBody>
              <a:bodyPr anchor="ctr" rtlCol="0"/>
              <a:lstStyle/>
              <a:p>
                <a:endParaRPr altLang="en-US" lang="zh-CN"/>
              </a:p>
            </p:txBody>
          </p:sp>
        </p:grpSp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id="{54F1B806-BB1E-4930-9A95-CF4584797079}"/>
                </a:ext>
              </a:extLst>
            </p:cNvPr>
            <p:cNvGrpSpPr/>
            <p:nvPr/>
          </p:nvGrpSpPr>
          <p:grpSpPr>
            <a:xfrm>
              <a:off x="658588" y="2790826"/>
              <a:ext cx="588863" cy="588863"/>
              <a:chOff x="658588" y="3474332"/>
              <a:chExt cx="380995" cy="380995"/>
            </a:xfrm>
          </p:grpSpPr>
          <p:sp>
            <p:nvSpPr>
              <p:cNvPr id="47" name="PA-isḻïḓê">
                <a:extLst>
                  <a:ext uri="{FF2B5EF4-FFF2-40B4-BE49-F238E27FC236}">
                    <a16:creationId xmlns:a16="http://schemas.microsoft.com/office/drawing/2014/main" id="{8395D5E5-D2F8-443F-BA6A-737F64F160A6}"/>
                  </a:ext>
                </a:extLst>
              </p:cNvPr>
              <p:cNvSpPr/>
              <p:nvPr>
                <p:custDataLst>
                  <p:tags r:id="rId22"/>
                </p:custDataLst>
              </p:nvPr>
            </p:nvSpPr>
            <p:spPr>
              <a:xfrm>
                <a:off x="658588" y="3474332"/>
                <a:ext cx="380995" cy="380995"/>
              </a:xfrm>
              <a:prstGeom prst="rect">
                <a:avLst/>
              </a:prstGeom>
              <a:gradFill flip="none" rotWithShape="1">
                <a:gsLst>
                  <a:gs pos="0">
                    <a:srgbClr val="2140CC"/>
                  </a:gs>
                  <a:gs pos="100000">
                    <a:srgbClr val="63B0F1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bg1"/>
                  </a:solidFill>
                </a:endParaRPr>
              </a:p>
            </p:txBody>
          </p:sp>
          <p:sp>
            <p:nvSpPr>
              <p:cNvPr id="52" name="PA-íṩ1ïḓe">
                <a:extLst>
                  <a:ext uri="{FF2B5EF4-FFF2-40B4-BE49-F238E27FC236}">
                    <a16:creationId xmlns:a16="http://schemas.microsoft.com/office/drawing/2014/main" id="{D9E640B9-CDDD-499B-8028-D9D73A320C82}"/>
                  </a:ext>
                </a:extLst>
              </p:cNvPr>
              <p:cNvSpPr/>
              <p:nvPr>
                <p:custDataLst>
                  <p:tags r:id="rId23"/>
                </p:custDataLst>
              </p:nvPr>
            </p:nvSpPr>
            <p:spPr>
              <a:xfrm>
                <a:off x="757043" y="3552778"/>
                <a:ext cx="184085" cy="224103"/>
              </a:xfrm>
              <a:custGeom>
                <a:gdLst>
                  <a:gd fmla="*/ 286102 w 438150" name="connsiteX0"/>
                  <a:gd fmla="*/ 621 h 533400" name="connsiteY0"/>
                  <a:gd fmla="*/ 286102 w 438150" name="connsiteX1"/>
                  <a:gd fmla="*/ 153021 h 533400" name="connsiteY1"/>
                  <a:gd fmla="*/ 438502 w 438150" name="connsiteX2"/>
                  <a:gd fmla="*/ 153021 h 533400" name="connsiteY2"/>
                  <a:gd fmla="*/ 438502 w 438150" name="connsiteX3"/>
                  <a:gd fmla="*/ 534021 h 533400" name="connsiteY3"/>
                  <a:gd fmla="*/ 352 w 438150" name="connsiteX4"/>
                  <a:gd fmla="*/ 534021 h 533400" name="connsiteY4"/>
                  <a:gd fmla="*/ 352 w 438150" name="connsiteX5"/>
                  <a:gd fmla="*/ 621 h 533400" name="connsiteY5"/>
                  <a:gd fmla="*/ 286102 w 438150" name="connsiteX6"/>
                  <a:gd fmla="*/ 621 h 533400" name="connsiteY6"/>
                  <a:gd fmla="*/ 248002 w 438150" name="connsiteX7"/>
                  <a:gd fmla="*/ 200646 h 533400" name="connsiteY7"/>
                  <a:gd fmla="*/ 152752 w 438150" name="connsiteX8"/>
                  <a:gd fmla="*/ 200646 h 533400" name="connsiteY8"/>
                  <a:gd fmla="*/ 152752 w 438150" name="connsiteX9"/>
                  <a:gd fmla="*/ 410196 h 533400" name="connsiteY9"/>
                  <a:gd fmla="*/ 171802 w 438150" name="connsiteX10"/>
                  <a:gd fmla="*/ 410196 h 533400" name="connsiteY10"/>
                  <a:gd fmla="*/ 171802 w 438150" name="connsiteX11"/>
                  <a:gd fmla="*/ 314946 h 533400" name="connsiteY11"/>
                  <a:gd fmla="*/ 248002 w 438150" name="connsiteX12"/>
                  <a:gd fmla="*/ 314946 h 533400" name="connsiteY12"/>
                  <a:gd fmla="*/ 249907 w 438150" name="connsiteX13"/>
                  <a:gd fmla="*/ 314946 h 533400" name="connsiteY13"/>
                  <a:gd fmla="*/ 305152 w 438150" name="connsiteX14"/>
                  <a:gd fmla="*/ 257796 h 533400" name="connsiteY14"/>
                  <a:gd fmla="*/ 248002 w 438150" name="connsiteX15"/>
                  <a:gd fmla="*/ 200646 h 533400" name="connsiteY15"/>
                  <a:gd fmla="*/ 248002 w 438150" name="connsiteX16"/>
                  <a:gd fmla="*/ 200646 h 533400" name="connsiteY16"/>
                  <a:gd fmla="*/ 248002 w 438150" name="connsiteX17"/>
                  <a:gd fmla="*/ 219696 h 533400" name="connsiteY17"/>
                  <a:gd fmla="*/ 286102 w 438150" name="connsiteX18"/>
                  <a:gd fmla="*/ 257796 h 533400" name="connsiteY18"/>
                  <a:gd fmla="*/ 248002 w 438150" name="connsiteX19"/>
                  <a:gd fmla="*/ 295896 h 533400" name="connsiteY19"/>
                  <a:gd fmla="*/ 248002 w 438150" name="connsiteX20"/>
                  <a:gd fmla="*/ 295896 h 533400" name="connsiteY20"/>
                  <a:gd fmla="*/ 171802 w 438150" name="connsiteX21"/>
                  <a:gd fmla="*/ 295896 h 533400" name="connsiteY21"/>
                  <a:gd fmla="*/ 171802 w 438150" name="connsiteX22"/>
                  <a:gd fmla="*/ 219696 h 533400" name="connsiteY22"/>
                  <a:gd fmla="*/ 248002 w 438150" name="connsiteX23"/>
                  <a:gd fmla="*/ 219696 h 533400" name="connsiteY23"/>
                  <a:gd fmla="*/ 428977 w 438150" name="connsiteX24"/>
                  <a:gd fmla="*/ 133971 h 533400" name="connsiteY24"/>
                  <a:gd fmla="*/ 305152 w 438150" name="connsiteX25"/>
                  <a:gd fmla="*/ 133971 h 533400" name="connsiteY25"/>
                  <a:gd fmla="*/ 305152 w 438150" name="connsiteX26"/>
                  <a:gd fmla="*/ 10146 h 533400" name="connsiteY26"/>
                  <a:gd fmla="*/ 428977 w 438150" name="connsiteX27"/>
                  <a:gd fmla="*/ 133971 h 533400" name="connsiteY2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b="b" l="l" r="r" t="t"/>
                <a:pathLst>
                  <a:path h="533400" w="438150">
                    <a:moveTo>
                      <a:pt x="286102" y="621"/>
                    </a:moveTo>
                    <a:lnTo>
                      <a:pt x="286102" y="153021"/>
                    </a:lnTo>
                    <a:lnTo>
                      <a:pt x="438502" y="153021"/>
                    </a:lnTo>
                    <a:lnTo>
                      <a:pt x="438502" y="534021"/>
                    </a:lnTo>
                    <a:lnTo>
                      <a:pt x="352" y="534021"/>
                    </a:lnTo>
                    <a:lnTo>
                      <a:pt x="352" y="621"/>
                    </a:lnTo>
                    <a:lnTo>
                      <a:pt x="286102" y="621"/>
                    </a:lnTo>
                    <a:close/>
                    <a:moveTo>
                      <a:pt x="248002" y="200646"/>
                    </a:moveTo>
                    <a:lnTo>
                      <a:pt x="152752" y="200646"/>
                    </a:lnTo>
                    <a:lnTo>
                      <a:pt x="152752" y="410196"/>
                    </a:lnTo>
                    <a:lnTo>
                      <a:pt x="171802" y="410196"/>
                    </a:lnTo>
                    <a:lnTo>
                      <a:pt x="171802" y="314946"/>
                    </a:lnTo>
                    <a:lnTo>
                      <a:pt x="248002" y="314946"/>
                    </a:lnTo>
                    <a:lnTo>
                      <a:pt x="249907" y="314946"/>
                    </a:lnTo>
                    <a:cubicBezTo>
                      <a:pt x="280387" y="313994"/>
                      <a:pt x="305152" y="288276"/>
                      <a:pt x="305152" y="257796"/>
                    </a:cubicBezTo>
                    <a:cubicBezTo>
                      <a:pt x="305152" y="226364"/>
                      <a:pt x="279434" y="200646"/>
                      <a:pt x="248002" y="200646"/>
                    </a:cubicBezTo>
                    <a:lnTo>
                      <a:pt x="248002" y="200646"/>
                    </a:lnTo>
                    <a:close/>
                    <a:moveTo>
                      <a:pt x="248002" y="219696"/>
                    </a:moveTo>
                    <a:cubicBezTo>
                      <a:pt x="268957" y="219696"/>
                      <a:pt x="286102" y="236841"/>
                      <a:pt x="286102" y="257796"/>
                    </a:cubicBezTo>
                    <a:cubicBezTo>
                      <a:pt x="286102" y="278751"/>
                      <a:pt x="268957" y="295896"/>
                      <a:pt x="248002" y="295896"/>
                    </a:cubicBezTo>
                    <a:lnTo>
                      <a:pt x="248002" y="295896"/>
                    </a:lnTo>
                    <a:lnTo>
                      <a:pt x="171802" y="295896"/>
                    </a:lnTo>
                    <a:lnTo>
                      <a:pt x="171802" y="219696"/>
                    </a:lnTo>
                    <a:lnTo>
                      <a:pt x="248002" y="219696"/>
                    </a:lnTo>
                    <a:close/>
                    <a:moveTo>
                      <a:pt x="428977" y="133971"/>
                    </a:moveTo>
                    <a:lnTo>
                      <a:pt x="305152" y="133971"/>
                    </a:lnTo>
                    <a:lnTo>
                      <a:pt x="305152" y="10146"/>
                    </a:lnTo>
                    <a:lnTo>
                      <a:pt x="428977" y="133971"/>
                    </a:lnTo>
                    <a:close/>
                  </a:path>
                </a:pathLst>
              </a:custGeom>
              <a:solidFill>
                <a:schemeClr val="bg1"/>
              </a:solidFill>
              <a:ln cap="flat" w="9525">
                <a:noFill/>
                <a:prstDash val="solid"/>
                <a:miter/>
              </a:ln>
            </p:spPr>
            <p:txBody>
              <a:bodyPr anchor="ctr" rtlCol="0"/>
              <a:lstStyle/>
              <a:p>
                <a:endParaRPr altLang="en-US" lang="zh-CN"/>
              </a:p>
            </p:txBody>
          </p:sp>
        </p:grpSp>
      </p:grpSp>
    </p:spTree>
    <p:custDataLst>
      <p:tags r:id="rId24"/>
    </p:custDataLst>
    <p:extLst>
      <p:ext uri="{BB962C8B-B14F-4D97-AF65-F5344CB8AC3E}">
        <p14:creationId val="3767589398"/>
      </p:ext>
    </p:extLst>
  </p:cSld>
  <p:clrMapOvr>
    <a:masterClrMapping/>
  </p:clrMapOvr>
  <mc:AlternateContent>
    <mc:Choice Requires="p14">
      <p:transition advTm="2000" p14:dur="1600" spd="slow">
        <p14:prism isInverted="1"/>
      </p:transition>
    </mc:Choice>
    <mc:Fallback>
      <p:transition advTm="2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PA" val="v5.2.11"/>
</p:tagLst>
</file>

<file path=ppt/tags/tag10.xml><?xml version="1.0" encoding="utf-8"?>
<p:tagLst xmlns:p="http://schemas.openxmlformats.org/presentationml/2006/main">
  <p:tag name="PA" val="v5.2.10"/>
</p:tagLst>
</file>

<file path=ppt/tags/tag100.xml><?xml version="1.0" encoding="utf-8"?>
<p:tagLst xmlns:p="http://schemas.openxmlformats.org/presentationml/2006/main">
  <p:tag name="PA" val="v5.2.11"/>
</p:tagLst>
</file>

<file path=ppt/tags/tag101.xml><?xml version="1.0" encoding="utf-8"?>
<p:tagLst xmlns:p="http://schemas.openxmlformats.org/presentationml/2006/main">
  <p:tag name="PA" val="v5.2.11"/>
</p:tagLst>
</file>

<file path=ppt/tags/tag102.xml><?xml version="1.0" encoding="utf-8"?>
<p:tagLst xmlns:p="http://schemas.openxmlformats.org/presentationml/2006/main">
  <p:tag name="PA" val="v5.2.11"/>
</p:tagLst>
</file>

<file path=ppt/tags/tag103.xml><?xml version="1.0" encoding="utf-8"?>
<p:tagLst xmlns:p="http://schemas.openxmlformats.org/presentationml/2006/main">
  <p:tag name="PA" val="v5.2.11"/>
</p:tagLst>
</file>

<file path=ppt/tags/tag104.xml><?xml version="1.0" encoding="utf-8"?>
<p:tagLst xmlns:p="http://schemas.openxmlformats.org/presentationml/2006/main">
  <p:tag name="PA" val="v5.2.11"/>
</p:tagLst>
</file>

<file path=ppt/tags/tag105.xml><?xml version="1.0" encoding="utf-8"?>
<p:tagLst xmlns:p="http://schemas.openxmlformats.org/presentationml/2006/main">
  <p:tag name="PA" val="v5.2.11"/>
</p:tagLst>
</file>

<file path=ppt/tags/tag106.xml><?xml version="1.0" encoding="utf-8"?>
<p:tagLst xmlns:p="http://schemas.openxmlformats.org/presentationml/2006/main">
  <p:tag name="PA" val="v5.2.11"/>
</p:tagLst>
</file>

<file path=ppt/tags/tag107.xml><?xml version="1.0" encoding="utf-8"?>
<p:tagLst xmlns:p="http://schemas.openxmlformats.org/presentationml/2006/main">
  <p:tag name="PA" val="v5.2.11"/>
</p:tagLst>
</file>

<file path=ppt/tags/tag108.xml><?xml version="1.0" encoding="utf-8"?>
<p:tagLst xmlns:p="http://schemas.openxmlformats.org/presentationml/2006/main">
  <p:tag name="PA" val="v5.2.11"/>
</p:tagLst>
</file>

<file path=ppt/tags/tag109.xml><?xml version="1.0" encoding="utf-8"?>
<p:tagLst xmlns:p="http://schemas.openxmlformats.org/presentationml/2006/main">
  <p:tag name="PA" val="v5.2.11"/>
</p:tagLst>
</file>

<file path=ppt/tags/tag11.xml><?xml version="1.0" encoding="utf-8"?>
<p:tagLst xmlns:p="http://schemas.openxmlformats.org/presentationml/2006/main">
  <p:tag name="PA" val="v5.2.10"/>
</p:tagLst>
</file>

<file path=ppt/tags/tag110.xml><?xml version="1.0" encoding="utf-8"?>
<p:tagLst xmlns:p="http://schemas.openxmlformats.org/presentationml/2006/main">
  <p:tag name="PA" val="v5.2.11"/>
</p:tagLst>
</file>

<file path=ppt/tags/tag111.xml><?xml version="1.0" encoding="utf-8"?>
<p:tagLst xmlns:p="http://schemas.openxmlformats.org/presentationml/2006/main">
  <p:tag name="PA" val="v5.2.11"/>
</p:tagLst>
</file>

<file path=ppt/tags/tag112.xml><?xml version="1.0" encoding="utf-8"?>
<p:tagLst xmlns:p="http://schemas.openxmlformats.org/presentationml/2006/main">
  <p:tag name="PA" val="v5.2.11"/>
</p:tagLst>
</file>

<file path=ppt/tags/tag113.xml><?xml version="1.0" encoding="utf-8"?>
<p:tagLst xmlns:p="http://schemas.openxmlformats.org/presentationml/2006/main">
  <p:tag name="PA" val="v5.2.11"/>
</p:tagLst>
</file>

<file path=ppt/tags/tag114.xml><?xml version="1.0" encoding="utf-8"?>
<p:tagLst xmlns:p="http://schemas.openxmlformats.org/presentationml/2006/main">
  <p:tag name="PA" val="v5.2.11"/>
</p:tagLst>
</file>

<file path=ppt/tags/tag115.xml><?xml version="1.0" encoding="utf-8"?>
<p:tagLst xmlns:p="http://schemas.openxmlformats.org/presentationml/2006/main">
  <p:tag name="PA" val="v5.2.11"/>
</p:tagLst>
</file>

<file path=ppt/tags/tag116.xml><?xml version="1.0" encoding="utf-8"?>
<p:tagLst xmlns:p="http://schemas.openxmlformats.org/presentationml/2006/main">
  <p:tag name="PA" val="v5.2.11"/>
</p:tagLst>
</file>

<file path=ppt/tags/tag117.xml><?xml version="1.0" encoding="utf-8"?>
<p:tagLst xmlns:p="http://schemas.openxmlformats.org/presentationml/2006/main">
  <p:tag name="PA" val="v5.2.11"/>
</p:tagLst>
</file>

<file path=ppt/tags/tag118.xml><?xml version="1.0" encoding="utf-8"?>
<p:tagLst xmlns:p="http://schemas.openxmlformats.org/presentationml/2006/main">
  <p:tag name="PA" val="v5.2.11"/>
</p:tagLst>
</file>

<file path=ppt/tags/tag119.xml><?xml version="1.0" encoding="utf-8"?>
<p:tagLst xmlns:p="http://schemas.openxmlformats.org/presentationml/2006/main">
  <p:tag name="PA" val="v5.2.11"/>
</p:tagLst>
</file>

<file path=ppt/tags/tag12.xml><?xml version="1.0" encoding="utf-8"?>
<p:tagLst xmlns:p="http://schemas.openxmlformats.org/presentationml/2006/main">
  <p:tag name="PA" val="v5.2.10"/>
</p:tagLst>
</file>

<file path=ppt/tags/tag120.xml><?xml version="1.0" encoding="utf-8"?>
<p:tagLst xmlns:p="http://schemas.openxmlformats.org/presentationml/2006/main">
  <p:tag name="ISLIDE.DIAGRAM" val="#392371;"/>
</p:tagLst>
</file>

<file path=ppt/tags/tag121.xml><?xml version="1.0" encoding="utf-8"?>
<p:tagLst xmlns:p="http://schemas.openxmlformats.org/presentationml/2006/main">
  <p:tag name="PA" val="v5.2.11"/>
</p:tagLst>
</file>

<file path=ppt/tags/tag122.xml><?xml version="1.0" encoding="utf-8"?>
<p:tagLst xmlns:p="http://schemas.openxmlformats.org/presentationml/2006/main">
  <p:tag name="PA" val="v5.2.11"/>
</p:tagLst>
</file>

<file path=ppt/tags/tag123.xml><?xml version="1.0" encoding="utf-8"?>
<p:tagLst xmlns:p="http://schemas.openxmlformats.org/presentationml/2006/main">
  <p:tag name="PA" val="v5.2.11"/>
</p:tagLst>
</file>

<file path=ppt/tags/tag124.xml><?xml version="1.0" encoding="utf-8"?>
<p:tagLst xmlns:p="http://schemas.openxmlformats.org/presentationml/2006/main">
  <p:tag name="PA" val="v5.2.11"/>
</p:tagLst>
</file>

<file path=ppt/tags/tag125.xml><?xml version="1.0" encoding="utf-8"?>
<p:tagLst xmlns:p="http://schemas.openxmlformats.org/presentationml/2006/main">
  <p:tag name="PA" val="v5.2.11"/>
</p:tagLst>
</file>

<file path=ppt/tags/tag126.xml><?xml version="1.0" encoding="utf-8"?>
<p:tagLst xmlns:p="http://schemas.openxmlformats.org/presentationml/2006/main">
  <p:tag name="PA" val="v5.2.11"/>
</p:tagLst>
</file>

<file path=ppt/tags/tag127.xml><?xml version="1.0" encoding="utf-8"?>
<p:tagLst xmlns:p="http://schemas.openxmlformats.org/presentationml/2006/main">
  <p:tag name="PA" val="v5.2.11"/>
</p:tagLst>
</file>

<file path=ppt/tags/tag128.xml><?xml version="1.0" encoding="utf-8"?>
<p:tagLst xmlns:p="http://schemas.openxmlformats.org/presentationml/2006/main">
  <p:tag name="PA" val="v5.2.11"/>
</p:tagLst>
</file>

<file path=ppt/tags/tag129.xml><?xml version="1.0" encoding="utf-8"?>
<p:tagLst xmlns:p="http://schemas.openxmlformats.org/presentationml/2006/main">
  <p:tag name="PA" val="v5.2.11"/>
</p:tagLst>
</file>

<file path=ppt/tags/tag13.xml><?xml version="1.0" encoding="utf-8"?>
<p:tagLst xmlns:p="http://schemas.openxmlformats.org/presentationml/2006/main">
  <p:tag name="PA" val="v5.2.10"/>
</p:tagLst>
</file>

<file path=ppt/tags/tag130.xml><?xml version="1.0" encoding="utf-8"?>
<p:tagLst xmlns:p="http://schemas.openxmlformats.org/presentationml/2006/main">
  <p:tag name="PA" val="v5.2.11"/>
</p:tagLst>
</file>

<file path=ppt/tags/tag131.xml><?xml version="1.0" encoding="utf-8"?>
<p:tagLst xmlns:p="http://schemas.openxmlformats.org/presentationml/2006/main">
  <p:tag name="PA" val="v5.2.11"/>
</p:tagLst>
</file>

<file path=ppt/tags/tag132.xml><?xml version="1.0" encoding="utf-8"?>
<p:tagLst xmlns:p="http://schemas.openxmlformats.org/presentationml/2006/main">
  <p:tag name="PA" val="v5.2.11"/>
</p:tagLst>
</file>

<file path=ppt/tags/tag133.xml><?xml version="1.0" encoding="utf-8"?>
<p:tagLst xmlns:p="http://schemas.openxmlformats.org/presentationml/2006/main">
  <p:tag name="PA" val="v5.2.11"/>
</p:tagLst>
</file>

<file path=ppt/tags/tag134.xml><?xml version="1.0" encoding="utf-8"?>
<p:tagLst xmlns:p="http://schemas.openxmlformats.org/presentationml/2006/main">
  <p:tag name="PA" val="v5.2.11"/>
</p:tagLst>
</file>

<file path=ppt/tags/tag135.xml><?xml version="1.0" encoding="utf-8"?>
<p:tagLst xmlns:p="http://schemas.openxmlformats.org/presentationml/2006/main">
  <p:tag name="PA" val="v5.2.11"/>
</p:tagLst>
</file>

<file path=ppt/tags/tag136.xml><?xml version="1.0" encoding="utf-8"?>
<p:tagLst xmlns:p="http://schemas.openxmlformats.org/presentationml/2006/main">
  <p:tag name="PA" val="v5.2.11"/>
</p:tagLst>
</file>

<file path=ppt/tags/tag137.xml><?xml version="1.0" encoding="utf-8"?>
<p:tagLst xmlns:p="http://schemas.openxmlformats.org/presentationml/2006/main">
  <p:tag name="PA" val="v5.2.11"/>
</p:tagLst>
</file>

<file path=ppt/tags/tag138.xml><?xml version="1.0" encoding="utf-8"?>
<p:tagLst xmlns:p="http://schemas.openxmlformats.org/presentationml/2006/main">
  <p:tag name="PA" val="v5.2.11"/>
</p:tagLst>
</file>

<file path=ppt/tags/tag139.xml><?xml version="1.0" encoding="utf-8"?>
<p:tagLst xmlns:p="http://schemas.openxmlformats.org/presentationml/2006/main">
  <p:tag name="ISLIDE.DIAGRAM" val="#255923;"/>
</p:tagLst>
</file>

<file path=ppt/tags/tag14.xml><?xml version="1.0" encoding="utf-8"?>
<p:tagLst xmlns:p="http://schemas.openxmlformats.org/presentationml/2006/main">
  <p:tag name="PA" val="v5.2.10"/>
</p:tagLst>
</file>

<file path=ppt/tags/tag140.xml><?xml version="1.0" encoding="utf-8"?>
<p:tagLst xmlns:p="http://schemas.openxmlformats.org/presentationml/2006/main">
  <p:tag name="PA" val="v5.2.11"/>
</p:tagLst>
</file>

<file path=ppt/tags/tag141.xml><?xml version="1.0" encoding="utf-8"?>
<p:tagLst xmlns:p="http://schemas.openxmlformats.org/presentationml/2006/main">
  <p:tag name="PA" val="v5.2.11"/>
</p:tagLst>
</file>

<file path=ppt/tags/tag142.xml><?xml version="1.0" encoding="utf-8"?>
<p:tagLst xmlns:p="http://schemas.openxmlformats.org/presentationml/2006/main">
  <p:tag name="PA" val="v5.2.11"/>
</p:tagLst>
</file>

<file path=ppt/tags/tag143.xml><?xml version="1.0" encoding="utf-8"?>
<p:tagLst xmlns:p="http://schemas.openxmlformats.org/presentationml/2006/main">
  <p:tag name="PA" val="v5.2.11"/>
</p:tagLst>
</file>

<file path=ppt/tags/tag144.xml><?xml version="1.0" encoding="utf-8"?>
<p:tagLst xmlns:p="http://schemas.openxmlformats.org/presentationml/2006/main">
  <p:tag name="PA" val="v5.2.11"/>
</p:tagLst>
</file>

<file path=ppt/tags/tag145.xml><?xml version="1.0" encoding="utf-8"?>
<p:tagLst xmlns:p="http://schemas.openxmlformats.org/presentationml/2006/main">
  <p:tag name="PA" val="v5.2.11"/>
</p:tagLst>
</file>

<file path=ppt/tags/tag146.xml><?xml version="1.0" encoding="utf-8"?>
<p:tagLst xmlns:p="http://schemas.openxmlformats.org/presentationml/2006/main">
  <p:tag name="PA" val="v5.2.11"/>
</p:tagLst>
</file>

<file path=ppt/tags/tag147.xml><?xml version="1.0" encoding="utf-8"?>
<p:tagLst xmlns:p="http://schemas.openxmlformats.org/presentationml/2006/main">
  <p:tag name="PA" val="v5.2.11"/>
</p:tagLst>
</file>

<file path=ppt/tags/tag148.xml><?xml version="1.0" encoding="utf-8"?>
<p:tagLst xmlns:p="http://schemas.openxmlformats.org/presentationml/2006/main">
  <p:tag name="PA" val="v5.2.11"/>
</p:tagLst>
</file>

<file path=ppt/tags/tag149.xml><?xml version="1.0" encoding="utf-8"?>
<p:tagLst xmlns:p="http://schemas.openxmlformats.org/presentationml/2006/main">
  <p:tag name="PA" val="v5.2.11"/>
</p:tagLst>
</file>

<file path=ppt/tags/tag15.xml><?xml version="1.0" encoding="utf-8"?>
<p:tagLst xmlns:p="http://schemas.openxmlformats.org/presentationml/2006/main">
  <p:tag name="PA" val="v5.2.10"/>
</p:tagLst>
</file>

<file path=ppt/tags/tag150.xml><?xml version="1.0" encoding="utf-8"?>
<p:tagLst xmlns:p="http://schemas.openxmlformats.org/presentationml/2006/main">
  <p:tag name="PA" val="v5.2.11"/>
</p:tagLst>
</file>

<file path=ppt/tags/tag151.xml><?xml version="1.0" encoding="utf-8"?>
<p:tagLst xmlns:p="http://schemas.openxmlformats.org/presentationml/2006/main">
  <p:tag name="PA" val="v5.2.11"/>
</p:tagLst>
</file>

<file path=ppt/tags/tag152.xml><?xml version="1.0" encoding="utf-8"?>
<p:tagLst xmlns:p="http://schemas.openxmlformats.org/presentationml/2006/main">
  <p:tag name="PA" val="v5.2.11"/>
</p:tagLst>
</file>

<file path=ppt/tags/tag153.xml><?xml version="1.0" encoding="utf-8"?>
<p:tagLst xmlns:p="http://schemas.openxmlformats.org/presentationml/2006/main">
  <p:tag name="PA" val="v5.2.11"/>
</p:tagLst>
</file>

<file path=ppt/tags/tag154.xml><?xml version="1.0" encoding="utf-8"?>
<p:tagLst xmlns:p="http://schemas.openxmlformats.org/presentationml/2006/main">
  <p:tag name="PA" val="v5.2.11"/>
</p:tagLst>
</file>

<file path=ppt/tags/tag155.xml><?xml version="1.0" encoding="utf-8"?>
<p:tagLst xmlns:p="http://schemas.openxmlformats.org/presentationml/2006/main">
  <p:tag name="PA" val="v5.2.11"/>
</p:tagLst>
</file>

<file path=ppt/tags/tag156.xml><?xml version="1.0" encoding="utf-8"?>
<p:tagLst xmlns:p="http://schemas.openxmlformats.org/presentationml/2006/main">
  <p:tag name="PA" val="v5.2.11"/>
</p:tagLst>
</file>

<file path=ppt/tags/tag157.xml><?xml version="1.0" encoding="utf-8"?>
<p:tagLst xmlns:p="http://schemas.openxmlformats.org/presentationml/2006/main">
  <p:tag name="PA" val="v5.2.11"/>
</p:tagLst>
</file>

<file path=ppt/tags/tag158.xml><?xml version="1.0" encoding="utf-8"?>
<p:tagLst xmlns:p="http://schemas.openxmlformats.org/presentationml/2006/main">
  <p:tag name="PA" val="v5.2.11"/>
</p:tagLst>
</file>

<file path=ppt/tags/tag159.xml><?xml version="1.0" encoding="utf-8"?>
<p:tagLst xmlns:p="http://schemas.openxmlformats.org/presentationml/2006/main">
  <p:tag name="PA" val="v5.2.11"/>
</p:tagLst>
</file>

<file path=ppt/tags/tag16.xml><?xml version="1.0" encoding="utf-8"?>
<p:tagLst xmlns:p="http://schemas.openxmlformats.org/presentationml/2006/main">
  <p:tag name="PA" val="v5.2.10"/>
</p:tagLst>
</file>

<file path=ppt/tags/tag160.xml><?xml version="1.0" encoding="utf-8"?>
<p:tagLst xmlns:p="http://schemas.openxmlformats.org/presentationml/2006/main">
  <p:tag name="PA" val="v5.2.11"/>
</p:tagLst>
</file>

<file path=ppt/tags/tag161.xml><?xml version="1.0" encoding="utf-8"?>
<p:tagLst xmlns:p="http://schemas.openxmlformats.org/presentationml/2006/main">
  <p:tag name="PA" val="v5.2.11"/>
</p:tagLst>
</file>

<file path=ppt/tags/tag162.xml><?xml version="1.0" encoding="utf-8"?>
<p:tagLst xmlns:p="http://schemas.openxmlformats.org/presentationml/2006/main">
  <p:tag name="PA" val="v5.2.11"/>
</p:tagLst>
</file>

<file path=ppt/tags/tag163.xml><?xml version="1.0" encoding="utf-8"?>
<p:tagLst xmlns:p="http://schemas.openxmlformats.org/presentationml/2006/main">
  <p:tag name="PA" val="v5.2.11"/>
</p:tagLst>
</file>

<file path=ppt/tags/tag164.xml><?xml version="1.0" encoding="utf-8"?>
<p:tagLst xmlns:p="http://schemas.openxmlformats.org/presentationml/2006/main">
  <p:tag name="PA" val="v5.2.11"/>
</p:tagLst>
</file>

<file path=ppt/tags/tag165.xml><?xml version="1.0" encoding="utf-8"?>
<p:tagLst xmlns:p="http://schemas.openxmlformats.org/presentationml/2006/main">
  <p:tag name="ISLIDE.DIAGRAM" val="#3169;"/>
</p:tagLst>
</file>

<file path=ppt/tags/tag166.xml><?xml version="1.0" encoding="utf-8"?>
<p:tagLst xmlns:p="http://schemas.openxmlformats.org/presentationml/2006/main">
  <p:tag name="PA" val="v5.2.11"/>
</p:tagLst>
</file>

<file path=ppt/tags/tag167.xml><?xml version="1.0" encoding="utf-8"?>
<p:tagLst xmlns:p="http://schemas.openxmlformats.org/presentationml/2006/main">
  <p:tag name="PA" val="v5.2.11"/>
</p:tagLst>
</file>

<file path=ppt/tags/tag168.xml><?xml version="1.0" encoding="utf-8"?>
<p:tagLst xmlns:p="http://schemas.openxmlformats.org/presentationml/2006/main">
  <p:tag name="PA" val="v5.2.11"/>
</p:tagLst>
</file>

<file path=ppt/tags/tag169.xml><?xml version="1.0" encoding="utf-8"?>
<p:tagLst xmlns:p="http://schemas.openxmlformats.org/presentationml/2006/main">
  <p:tag name="PA" val="v5.2.11"/>
</p:tagLst>
</file>

<file path=ppt/tags/tag17.xml><?xml version="1.0" encoding="utf-8"?>
<p:tagLst xmlns:p="http://schemas.openxmlformats.org/presentationml/2006/main">
  <p:tag name="PA" val="v5.2.10"/>
</p:tagLst>
</file>

<file path=ppt/tags/tag170.xml><?xml version="1.0" encoding="utf-8"?>
<p:tagLst xmlns:p="http://schemas.openxmlformats.org/presentationml/2006/main">
  <p:tag name="PA" val="v5.2.11"/>
</p:tagLst>
</file>

<file path=ppt/tags/tag171.xml><?xml version="1.0" encoding="utf-8"?>
<p:tagLst xmlns:p="http://schemas.openxmlformats.org/presentationml/2006/main">
  <p:tag name="PA" val="v5.2.11"/>
</p:tagLst>
</file>

<file path=ppt/tags/tag172.xml><?xml version="1.0" encoding="utf-8"?>
<p:tagLst xmlns:p="http://schemas.openxmlformats.org/presentationml/2006/main">
  <p:tag name="PA" val="v5.2.11"/>
</p:tagLst>
</file>

<file path=ppt/tags/tag173.xml><?xml version="1.0" encoding="utf-8"?>
<p:tagLst xmlns:p="http://schemas.openxmlformats.org/presentationml/2006/main">
  <p:tag name="PA" val="v5.2.11"/>
</p:tagLst>
</file>

<file path=ppt/tags/tag174.xml><?xml version="1.0" encoding="utf-8"?>
<p:tagLst xmlns:p="http://schemas.openxmlformats.org/presentationml/2006/main">
  <p:tag name="PA" val="v5.2.11"/>
</p:tagLst>
</file>

<file path=ppt/tags/tag175.xml><?xml version="1.0" encoding="utf-8"?>
<p:tagLst xmlns:p="http://schemas.openxmlformats.org/presentationml/2006/main">
  <p:tag name="PA" val="v5.2.11"/>
</p:tagLst>
</file>

<file path=ppt/tags/tag176.xml><?xml version="1.0" encoding="utf-8"?>
<p:tagLst xmlns:p="http://schemas.openxmlformats.org/presentationml/2006/main">
  <p:tag name="PA" val="v5.2.11"/>
</p:tagLst>
</file>

<file path=ppt/tags/tag177.xml><?xml version="1.0" encoding="utf-8"?>
<p:tagLst xmlns:p="http://schemas.openxmlformats.org/presentationml/2006/main">
  <p:tag name="PA" val="v5.2.11"/>
</p:tagLst>
</file>

<file path=ppt/tags/tag178.xml><?xml version="1.0" encoding="utf-8"?>
<p:tagLst xmlns:p="http://schemas.openxmlformats.org/presentationml/2006/main">
  <p:tag name="PA" val="v5.2.11"/>
</p:tagLst>
</file>

<file path=ppt/tags/tag179.xml><?xml version="1.0" encoding="utf-8"?>
<p:tagLst xmlns:p="http://schemas.openxmlformats.org/presentationml/2006/main">
  <p:tag name="PA" val="v5.2.11"/>
</p:tagLst>
</file>

<file path=ppt/tags/tag18.xml><?xml version="1.0" encoding="utf-8"?>
<p:tagLst xmlns:p="http://schemas.openxmlformats.org/presentationml/2006/main">
  <p:tag name="PA" val="v5.2.10"/>
</p:tagLst>
</file>

<file path=ppt/tags/tag180.xml><?xml version="1.0" encoding="utf-8"?>
<p:tagLst xmlns:p="http://schemas.openxmlformats.org/presentationml/2006/main">
  <p:tag name="ISLIDE.DIAGRAM" val="#331408;"/>
</p:tagLst>
</file>

<file path=ppt/tags/tag181.xml><?xml version="1.0" encoding="utf-8"?>
<p:tagLst xmlns:p="http://schemas.openxmlformats.org/presentationml/2006/main">
  <p:tag name="ISLIDE.DIAGRAM" val="#392675"/>
  <p:tag name="PA" val="v5.2.11"/>
</p:tagLst>
</file>

<file path=ppt/tags/tag182.xml><?xml version="1.0" encoding="utf-8"?>
<p:tagLst xmlns:p="http://schemas.openxmlformats.org/presentationml/2006/main">
  <p:tag name="PA" val="v5.2.11"/>
</p:tagLst>
</file>

<file path=ppt/tags/tag183.xml><?xml version="1.0" encoding="utf-8"?>
<p:tagLst xmlns:p="http://schemas.openxmlformats.org/presentationml/2006/main">
  <p:tag name="PA" val="v5.2.11"/>
</p:tagLst>
</file>

<file path=ppt/tags/tag184.xml><?xml version="1.0" encoding="utf-8"?>
<p:tagLst xmlns:p="http://schemas.openxmlformats.org/presentationml/2006/main">
  <p:tag name="PA" val="v5.2.11"/>
</p:tagLst>
</file>

<file path=ppt/tags/tag185.xml><?xml version="1.0" encoding="utf-8"?>
<p:tagLst xmlns:p="http://schemas.openxmlformats.org/presentationml/2006/main">
  <p:tag name="PA" val="v5.2.11"/>
</p:tagLst>
</file>

<file path=ppt/tags/tag186.xml><?xml version="1.0" encoding="utf-8"?>
<p:tagLst xmlns:p="http://schemas.openxmlformats.org/presentationml/2006/main">
  <p:tag name="PA" val="v5.2.11"/>
</p:tagLst>
</file>

<file path=ppt/tags/tag187.xml><?xml version="1.0" encoding="utf-8"?>
<p:tagLst xmlns:p="http://schemas.openxmlformats.org/presentationml/2006/main">
  <p:tag name="PA" val="v5.2.11"/>
</p:tagLst>
</file>

<file path=ppt/tags/tag188.xml><?xml version="1.0" encoding="utf-8"?>
<p:tagLst xmlns:p="http://schemas.openxmlformats.org/presentationml/2006/main">
  <p:tag name="PA" val="v5.2.11"/>
</p:tagLst>
</file>

<file path=ppt/tags/tag189.xml><?xml version="1.0" encoding="utf-8"?>
<p:tagLst xmlns:p="http://schemas.openxmlformats.org/presentationml/2006/main">
  <p:tag name="PA" val="v5.2.11"/>
</p:tagLst>
</file>

<file path=ppt/tags/tag19.xml><?xml version="1.0" encoding="utf-8"?>
<p:tagLst xmlns:p="http://schemas.openxmlformats.org/presentationml/2006/main">
  <p:tag name="PA" val="v5.2.10"/>
</p:tagLst>
</file>

<file path=ppt/tags/tag190.xml><?xml version="1.0" encoding="utf-8"?>
<p:tagLst xmlns:p="http://schemas.openxmlformats.org/presentationml/2006/main">
  <p:tag name="PA" val="v5.2.11"/>
</p:tagLst>
</file>

<file path=ppt/tags/tag191.xml><?xml version="1.0" encoding="utf-8"?>
<p:tagLst xmlns:p="http://schemas.openxmlformats.org/presentationml/2006/main">
  <p:tag name="PA" val="v5.2.11"/>
</p:tagLst>
</file>

<file path=ppt/tags/tag192.xml><?xml version="1.0" encoding="utf-8"?>
<p:tagLst xmlns:p="http://schemas.openxmlformats.org/presentationml/2006/main">
  <p:tag name="ISLIDE.DIAGRAM" val="#392675;"/>
</p:tagLst>
</file>

<file path=ppt/tags/tag193.xml><?xml version="1.0" encoding="utf-8"?>
<p:tagLst xmlns:p="http://schemas.openxmlformats.org/presentationml/2006/main">
  <p:tag name="ISLIDE.DIAGRAM" val="#332176"/>
  <p:tag name="PA" val="v5.2.11"/>
</p:tagLst>
</file>

<file path=ppt/tags/tag194.xml><?xml version="1.0" encoding="utf-8"?>
<p:tagLst xmlns:p="http://schemas.openxmlformats.org/presentationml/2006/main">
  <p:tag name="PA" val="v5.2.11"/>
</p:tagLst>
</file>

<file path=ppt/tags/tag195.xml><?xml version="1.0" encoding="utf-8"?>
<p:tagLst xmlns:p="http://schemas.openxmlformats.org/presentationml/2006/main">
  <p:tag name="PA" val="v5.2.11"/>
</p:tagLst>
</file>

<file path=ppt/tags/tag196.xml><?xml version="1.0" encoding="utf-8"?>
<p:tagLst xmlns:p="http://schemas.openxmlformats.org/presentationml/2006/main">
  <p:tag name="PA" val="v5.2.11"/>
</p:tagLst>
</file>

<file path=ppt/tags/tag197.xml><?xml version="1.0" encoding="utf-8"?>
<p:tagLst xmlns:p="http://schemas.openxmlformats.org/presentationml/2006/main">
  <p:tag name="PA" val="v5.2.11"/>
</p:tagLst>
</file>

<file path=ppt/tags/tag198.xml><?xml version="1.0" encoding="utf-8"?>
<p:tagLst xmlns:p="http://schemas.openxmlformats.org/presentationml/2006/main">
  <p:tag name="PA" val="v5.2.11"/>
</p:tagLst>
</file>

<file path=ppt/tags/tag199.xml><?xml version="1.0" encoding="utf-8"?>
<p:tagLst xmlns:p="http://schemas.openxmlformats.org/presentationml/2006/main">
  <p:tag name="PA" val="v5.2.11"/>
</p:tagLst>
</file>

<file path=ppt/tags/tag2.xml><?xml version="1.0" encoding="utf-8"?>
<p:tagLst xmlns:p="http://schemas.openxmlformats.org/presentationml/2006/main">
  <p:tag name="PA" val="v5.2.11"/>
</p:tagLst>
</file>

<file path=ppt/tags/tag20.xml><?xml version="1.0" encoding="utf-8"?>
<p:tagLst xmlns:p="http://schemas.openxmlformats.org/presentationml/2006/main">
  <p:tag name="PA" val="v5.2.10"/>
</p:tagLst>
</file>

<file path=ppt/tags/tag200.xml><?xml version="1.0" encoding="utf-8"?>
<p:tagLst xmlns:p="http://schemas.openxmlformats.org/presentationml/2006/main">
  <p:tag name="PA" val="v5.2.11"/>
</p:tagLst>
</file>

<file path=ppt/tags/tag201.xml><?xml version="1.0" encoding="utf-8"?>
<p:tagLst xmlns:p="http://schemas.openxmlformats.org/presentationml/2006/main">
  <p:tag name="PA" val="v5.2.11"/>
</p:tagLst>
</file>

<file path=ppt/tags/tag202.xml><?xml version="1.0" encoding="utf-8"?>
<p:tagLst xmlns:p="http://schemas.openxmlformats.org/presentationml/2006/main">
  <p:tag name="PA" val="v5.2.11"/>
</p:tagLst>
</file>

<file path=ppt/tags/tag203.xml><?xml version="1.0" encoding="utf-8"?>
<p:tagLst xmlns:p="http://schemas.openxmlformats.org/presentationml/2006/main">
  <p:tag name="PA" val="v5.2.11"/>
</p:tagLst>
</file>

<file path=ppt/tags/tag204.xml><?xml version="1.0" encoding="utf-8"?>
<p:tagLst xmlns:p="http://schemas.openxmlformats.org/presentationml/2006/main">
  <p:tag name="PA" val="v5.2.11"/>
</p:tagLst>
</file>

<file path=ppt/tags/tag205.xml><?xml version="1.0" encoding="utf-8"?>
<p:tagLst xmlns:p="http://schemas.openxmlformats.org/presentationml/2006/main">
  <p:tag name="PA" val="v5.2.11"/>
</p:tagLst>
</file>

<file path=ppt/tags/tag206.xml><?xml version="1.0" encoding="utf-8"?>
<p:tagLst xmlns:p="http://schemas.openxmlformats.org/presentationml/2006/main">
  <p:tag name="PA" val="v5.2.11"/>
</p:tagLst>
</file>

<file path=ppt/tags/tag207.xml><?xml version="1.0" encoding="utf-8"?>
<p:tagLst xmlns:p="http://schemas.openxmlformats.org/presentationml/2006/main">
  <p:tag name="PA" val="v5.2.11"/>
</p:tagLst>
</file>

<file path=ppt/tags/tag208.xml><?xml version="1.0" encoding="utf-8"?>
<p:tagLst xmlns:p="http://schemas.openxmlformats.org/presentationml/2006/main">
  <p:tag name="PA" val="v5.2.11"/>
</p:tagLst>
</file>

<file path=ppt/tags/tag209.xml><?xml version="1.0" encoding="utf-8"?>
<p:tagLst xmlns:p="http://schemas.openxmlformats.org/presentationml/2006/main">
  <p:tag name="PA" val="v5.2.11"/>
</p:tagLst>
</file>

<file path=ppt/tags/tag21.xml><?xml version="1.0" encoding="utf-8"?>
<p:tagLst xmlns:p="http://schemas.openxmlformats.org/presentationml/2006/main">
  <p:tag name="PA" val="v5.2.10"/>
</p:tagLst>
</file>

<file path=ppt/tags/tag210.xml><?xml version="1.0" encoding="utf-8"?>
<p:tagLst xmlns:p="http://schemas.openxmlformats.org/presentationml/2006/main">
  <p:tag name="PA" val="v5.2.11"/>
</p:tagLst>
</file>

<file path=ppt/tags/tag211.xml><?xml version="1.0" encoding="utf-8"?>
<p:tagLst xmlns:p="http://schemas.openxmlformats.org/presentationml/2006/main">
  <p:tag name="PA" val="v5.2.11"/>
</p:tagLst>
</file>

<file path=ppt/tags/tag212.xml><?xml version="1.0" encoding="utf-8"?>
<p:tagLst xmlns:p="http://schemas.openxmlformats.org/presentationml/2006/main">
  <p:tag name="ISLIDE.DIAGRAM" val="#332176;"/>
</p:tagLst>
</file>

<file path=ppt/tags/tag213.xml><?xml version="1.0" encoding="utf-8"?>
<p:tagLst xmlns:p="http://schemas.openxmlformats.org/presentationml/2006/main">
  <p:tag name="PA" val="v5.2.11"/>
</p:tagLst>
</file>

<file path=ppt/tags/tag214.xml><?xml version="1.0" encoding="utf-8"?>
<p:tagLst xmlns:p="http://schemas.openxmlformats.org/presentationml/2006/main">
  <p:tag name="PA" val="v5.2.11"/>
</p:tagLst>
</file>

<file path=ppt/tags/tag215.xml><?xml version="1.0" encoding="utf-8"?>
<p:tagLst xmlns:p="http://schemas.openxmlformats.org/presentationml/2006/main">
  <p:tag name="PA" val="v5.2.11"/>
</p:tagLst>
</file>

<file path=ppt/tags/tag216.xml><?xml version="1.0" encoding="utf-8"?>
<p:tagLst xmlns:p="http://schemas.openxmlformats.org/presentationml/2006/main">
  <p:tag name="PA" val="v5.2.11"/>
</p:tagLst>
</file>

<file path=ppt/tags/tag217.xml><?xml version="1.0" encoding="utf-8"?>
<p:tagLst xmlns:p="http://schemas.openxmlformats.org/presentationml/2006/main">
  <p:tag name="PA" val="v5.2.11"/>
</p:tagLst>
</file>

<file path=ppt/tags/tag218.xml><?xml version="1.0" encoding="utf-8"?>
<p:tagLst xmlns:p="http://schemas.openxmlformats.org/presentationml/2006/main">
  <p:tag name="PA" val="v5.2.11"/>
</p:tagLst>
</file>

<file path=ppt/tags/tag219.xml><?xml version="1.0" encoding="utf-8"?>
<p:tagLst xmlns:p="http://schemas.openxmlformats.org/presentationml/2006/main">
  <p:tag name="PA" val="v5.2.11"/>
</p:tagLst>
</file>

<file path=ppt/tags/tag22.xml><?xml version="1.0" encoding="utf-8"?>
<p:tagLst xmlns:p="http://schemas.openxmlformats.org/presentationml/2006/main">
  <p:tag name="PA" val="v5.2.10"/>
</p:tagLst>
</file>

<file path=ppt/tags/tag220.xml><?xml version="1.0" encoding="utf-8"?>
<p:tagLst xmlns:p="http://schemas.openxmlformats.org/presentationml/2006/main">
  <p:tag name="PA" val="v5.2.11"/>
</p:tagLst>
</file>

<file path=ppt/tags/tag221.xml><?xml version="1.0" encoding="utf-8"?>
<p:tagLst xmlns:p="http://schemas.openxmlformats.org/presentationml/2006/main">
  <p:tag name="PA" val="v5.2.11"/>
</p:tagLst>
</file>

<file path=ppt/tags/tag222.xml><?xml version="1.0" encoding="utf-8"?>
<p:tagLst xmlns:p="http://schemas.openxmlformats.org/presentationml/2006/main">
  <p:tag name="PA" val="v5.2.11"/>
</p:tagLst>
</file>

<file path=ppt/tags/tag223.xml><?xml version="1.0" encoding="utf-8"?>
<p:tagLst xmlns:p="http://schemas.openxmlformats.org/presentationml/2006/main">
  <p:tag name="PA" val="v5.2.11"/>
</p:tagLst>
</file>

<file path=ppt/tags/tag224.xml><?xml version="1.0" encoding="utf-8"?>
<p:tagLst xmlns:p="http://schemas.openxmlformats.org/presentationml/2006/main">
  <p:tag name="PA" val="v5.2.11"/>
</p:tagLst>
</file>

<file path=ppt/tags/tag225.xml><?xml version="1.0" encoding="utf-8"?>
<p:tagLst xmlns:p="http://schemas.openxmlformats.org/presentationml/2006/main">
  <p:tag name="PA" val="v5.2.11"/>
</p:tagLst>
</file>

<file path=ppt/tags/tag226.xml><?xml version="1.0" encoding="utf-8"?>
<p:tagLst xmlns:p="http://schemas.openxmlformats.org/presentationml/2006/main">
  <p:tag name="PA" val="v5.2.11"/>
</p:tagLst>
</file>

<file path=ppt/tags/tag227.xml><?xml version="1.0" encoding="utf-8"?>
<p:tagLst xmlns:p="http://schemas.openxmlformats.org/presentationml/2006/main">
  <p:tag name="ISLIDE.DIAGRAM" val="#331421;"/>
</p:tagLst>
</file>

<file path=ppt/tags/tag228.xml><?xml version="1.0" encoding="utf-8"?>
<p:tagLst xmlns:p="http://schemas.openxmlformats.org/presentationml/2006/main">
  <p:tag name="ISLIDE.DIAGRAM" val="#331913"/>
</p:tagLst>
</file>

<file path=ppt/tags/tag229.xml><?xml version="1.0" encoding="utf-8"?>
<p:tagLst xmlns:p="http://schemas.openxmlformats.org/presentationml/2006/main">
  <p:tag name="ISLIDE.DIAGRAM" val="#331913;"/>
</p:tagLst>
</file>

<file path=ppt/tags/tag23.xml><?xml version="1.0" encoding="utf-8"?>
<p:tagLst xmlns:p="http://schemas.openxmlformats.org/presentationml/2006/main">
  <p:tag name="PA" val="v5.2.10"/>
</p:tagLst>
</file>

<file path=ppt/tags/tag230.xml><?xml version="1.0" encoding="utf-8"?>
<p:tagLst xmlns:p="http://schemas.openxmlformats.org/presentationml/2006/main">
  <p:tag name="PA" val="v5.2.11"/>
</p:tagLst>
</file>

<file path=ppt/tags/tag231.xml><?xml version="1.0" encoding="utf-8"?>
<p:tagLst xmlns:p="http://schemas.openxmlformats.org/presentationml/2006/main">
  <p:tag name="PA" val="v5.2.11"/>
</p:tagLst>
</file>

<file path=ppt/tags/tag232.xml><?xml version="1.0" encoding="utf-8"?>
<p:tagLst xmlns:p="http://schemas.openxmlformats.org/presentationml/2006/main">
  <p:tag name="PA" val="v5.2.11"/>
</p:tagLst>
</file>

<file path=ppt/tags/tag233.xml><?xml version="1.0" encoding="utf-8"?>
<p:tagLst xmlns:p="http://schemas.openxmlformats.org/presentationml/2006/main">
  <p:tag name="PA" val="v5.2.11"/>
</p:tagLst>
</file>

<file path=ppt/tags/tag234.xml><?xml version="1.0" encoding="utf-8"?>
<p:tagLst xmlns:p="http://schemas.openxmlformats.org/presentationml/2006/main">
  <p:tag name="PA" val="v5.2.11"/>
</p:tagLst>
</file>

<file path=ppt/tags/tag235.xml><?xml version="1.0" encoding="utf-8"?>
<p:tagLst xmlns:p="http://schemas.openxmlformats.org/presentationml/2006/main">
  <p:tag name="PA" val="v5.2.11"/>
</p:tagLst>
</file>

<file path=ppt/tags/tag236.xml><?xml version="1.0" encoding="utf-8"?>
<p:tagLst xmlns:p="http://schemas.openxmlformats.org/presentationml/2006/main">
  <p:tag name="PA" val="v5.2.11"/>
</p:tagLst>
</file>

<file path=ppt/tags/tag237.xml><?xml version="1.0" encoding="utf-8"?>
<p:tagLst xmlns:p="http://schemas.openxmlformats.org/presentationml/2006/main">
  <p:tag name="PA" val="v5.2.11"/>
</p:tagLst>
</file>

<file path=ppt/tags/tag238.xml><?xml version="1.0" encoding="utf-8"?>
<p:tagLst xmlns:p="http://schemas.openxmlformats.org/presentationml/2006/main">
  <p:tag name="PA" val="v5.2.11"/>
</p:tagLst>
</file>

<file path=ppt/tags/tag239.xml><?xml version="1.0" encoding="utf-8"?>
<p:tagLst xmlns:p="http://schemas.openxmlformats.org/presentationml/2006/main">
  <p:tag name="ISLIDE.DIAGRAM" val="#331930;"/>
</p:tagLst>
</file>

<file path=ppt/tags/tag24.xml><?xml version="1.0" encoding="utf-8"?>
<p:tagLst xmlns:p="http://schemas.openxmlformats.org/presentationml/2006/main">
  <p:tag name="PA" val="v5.2.10"/>
</p:tagLst>
</file>

<file path=ppt/tags/tag240.xml><?xml version="1.0" encoding="utf-8"?>
<p:tagLst xmlns:p="http://schemas.openxmlformats.org/presentationml/2006/main">
  <p:tag name="PA" val="v5.2.11"/>
</p:tagLst>
</file>

<file path=ppt/tags/tag241.xml><?xml version="1.0" encoding="utf-8"?>
<p:tagLst xmlns:p="http://schemas.openxmlformats.org/presentationml/2006/main">
  <p:tag name="PA" val="v5.2.11"/>
</p:tagLst>
</file>

<file path=ppt/tags/tag242.xml><?xml version="1.0" encoding="utf-8"?>
<p:tagLst xmlns:p="http://schemas.openxmlformats.org/presentationml/2006/main">
  <p:tag name="PA" val="v5.2.11"/>
</p:tagLst>
</file>

<file path=ppt/tags/tag243.xml><?xml version="1.0" encoding="utf-8"?>
<p:tagLst xmlns:p="http://schemas.openxmlformats.org/presentationml/2006/main">
  <p:tag name="PA" val="v5.2.11"/>
</p:tagLst>
</file>

<file path=ppt/tags/tag244.xml><?xml version="1.0" encoding="utf-8"?>
<p:tagLst xmlns:p="http://schemas.openxmlformats.org/presentationml/2006/main">
  <p:tag name="PA" val="v5.2.11"/>
</p:tagLst>
</file>

<file path=ppt/tags/tag245.xml><?xml version="1.0" encoding="utf-8"?>
<p:tagLst xmlns:p="http://schemas.openxmlformats.org/presentationml/2006/main">
  <p:tag name="PA" val="v5.2.11"/>
</p:tagLst>
</file>

<file path=ppt/tags/tag246.xml><?xml version="1.0" encoding="utf-8"?>
<p:tagLst xmlns:p="http://schemas.openxmlformats.org/presentationml/2006/main">
  <p:tag name="PA" val="v5.2.11"/>
</p:tagLst>
</file>

<file path=ppt/tags/tag247.xml><?xml version="1.0" encoding="utf-8"?>
<p:tagLst xmlns:p="http://schemas.openxmlformats.org/presentationml/2006/main">
  <p:tag name="PA" val="v5.2.11"/>
</p:tagLst>
</file>

<file path=ppt/tags/tag248.xml><?xml version="1.0" encoding="utf-8"?>
<p:tagLst xmlns:p="http://schemas.openxmlformats.org/presentationml/2006/main">
  <p:tag name="PA" val="v5.2.11"/>
</p:tagLst>
</file>

<file path=ppt/tags/tag249.xml><?xml version="1.0" encoding="utf-8"?>
<p:tagLst xmlns:p="http://schemas.openxmlformats.org/presentationml/2006/main">
  <p:tag name="PA" val="v5.2.11"/>
</p:tagLst>
</file>

<file path=ppt/tags/tag25.xml><?xml version="1.0" encoding="utf-8"?>
<p:tagLst xmlns:p="http://schemas.openxmlformats.org/presentationml/2006/main">
  <p:tag name="PA" val="v5.2.10"/>
</p:tagLst>
</file>

<file path=ppt/tags/tag250.xml><?xml version="1.0" encoding="utf-8"?>
<p:tagLst xmlns:p="http://schemas.openxmlformats.org/presentationml/2006/main">
  <p:tag name="PA" val="v5.2.11"/>
</p:tagLst>
</file>

<file path=ppt/tags/tag251.xml><?xml version="1.0" encoding="utf-8"?>
<p:tagLst xmlns:p="http://schemas.openxmlformats.org/presentationml/2006/main">
  <p:tag name="PA" val="v5.2.11"/>
</p:tagLst>
</file>

<file path=ppt/tags/tag252.xml><?xml version="1.0" encoding="utf-8"?>
<p:tagLst xmlns:p="http://schemas.openxmlformats.org/presentationml/2006/main">
  <p:tag name="PA" val="v5.2.11"/>
</p:tagLst>
</file>

<file path=ppt/tags/tag253.xml><?xml version="1.0" encoding="utf-8"?>
<p:tagLst xmlns:p="http://schemas.openxmlformats.org/presentationml/2006/main">
  <p:tag name="PA" val="v5.2.11"/>
</p:tagLst>
</file>

<file path=ppt/tags/tag254.xml><?xml version="1.0" encoding="utf-8"?>
<p:tagLst xmlns:p="http://schemas.openxmlformats.org/presentationml/2006/main">
  <p:tag name="PA" val="v5.2.11"/>
</p:tagLst>
</file>

<file path=ppt/tags/tag255.xml><?xml version="1.0" encoding="utf-8"?>
<p:tagLst xmlns:p="http://schemas.openxmlformats.org/presentationml/2006/main">
  <p:tag name="PA" val="v5.2.11"/>
</p:tagLst>
</file>

<file path=ppt/tags/tag256.xml><?xml version="1.0" encoding="utf-8"?>
<p:tagLst xmlns:p="http://schemas.openxmlformats.org/presentationml/2006/main">
  <p:tag name="PA" val="v5.2.11"/>
</p:tagLst>
</file>

<file path=ppt/tags/tag257.xml><?xml version="1.0" encoding="utf-8"?>
<p:tagLst xmlns:p="http://schemas.openxmlformats.org/presentationml/2006/main">
  <p:tag name="PA" val="v5.2.11"/>
</p:tagLst>
</file>

<file path=ppt/tags/tag258.xml><?xml version="1.0" encoding="utf-8"?>
<p:tagLst xmlns:p="http://schemas.openxmlformats.org/presentationml/2006/main">
  <p:tag name="PA" val="v5.2.11"/>
</p:tagLst>
</file>

<file path=ppt/tags/tag259.xml><?xml version="1.0" encoding="utf-8"?>
<p:tagLst xmlns:p="http://schemas.openxmlformats.org/presentationml/2006/main">
  <p:tag name="PA" val="v5.2.11"/>
</p:tagLst>
</file>

<file path=ppt/tags/tag26.xml><?xml version="1.0" encoding="utf-8"?>
<p:tagLst xmlns:p="http://schemas.openxmlformats.org/presentationml/2006/main">
  <p:tag name="PA" val="v5.2.10"/>
</p:tagLst>
</file>

<file path=ppt/tags/tag260.xml><?xml version="1.0" encoding="utf-8"?>
<p:tagLst xmlns:p="http://schemas.openxmlformats.org/presentationml/2006/main">
  <p:tag name="PA" val="v5.2.11"/>
</p:tagLst>
</file>

<file path=ppt/tags/tag261.xml><?xml version="1.0" encoding="utf-8"?>
<p:tagLst xmlns:p="http://schemas.openxmlformats.org/presentationml/2006/main">
  <p:tag name="PA" val="v5.2.11"/>
</p:tagLst>
</file>

<file path=ppt/tags/tag262.xml><?xml version="1.0" encoding="utf-8"?>
<p:tagLst xmlns:p="http://schemas.openxmlformats.org/presentationml/2006/main">
  <p:tag name="PA" val="v5.2.11"/>
</p:tagLst>
</file>

<file path=ppt/tags/tag263.xml><?xml version="1.0" encoding="utf-8"?>
<p:tagLst xmlns:p="http://schemas.openxmlformats.org/presentationml/2006/main">
  <p:tag name="PA" val="v5.2.11"/>
</p:tagLst>
</file>

<file path=ppt/tags/tag264.xml><?xml version="1.0" encoding="utf-8"?>
<p:tagLst xmlns:p="http://schemas.openxmlformats.org/presentationml/2006/main">
  <p:tag name="PA" val="v5.2.11"/>
</p:tagLst>
</file>

<file path=ppt/tags/tag265.xml><?xml version="1.0" encoding="utf-8"?>
<p:tagLst xmlns:p="http://schemas.openxmlformats.org/presentationml/2006/main">
  <p:tag name="PA" val="v5.2.11"/>
</p:tagLst>
</file>

<file path=ppt/tags/tag266.xml><?xml version="1.0" encoding="utf-8"?>
<p:tagLst xmlns:p="http://schemas.openxmlformats.org/presentationml/2006/main">
  <p:tag name="PA" val="v5.2.11"/>
</p:tagLst>
</file>

<file path=ppt/tags/tag267.xml><?xml version="1.0" encoding="utf-8"?>
<p:tagLst xmlns:p="http://schemas.openxmlformats.org/presentationml/2006/main">
  <p:tag name="PA" val="v5.2.11"/>
</p:tagLst>
</file>

<file path=ppt/tags/tag268.xml><?xml version="1.0" encoding="utf-8"?>
<p:tagLst xmlns:p="http://schemas.openxmlformats.org/presentationml/2006/main">
  <p:tag name="PA" val="v5.2.11"/>
</p:tagLst>
</file>

<file path=ppt/tags/tag269.xml><?xml version="1.0" encoding="utf-8"?>
<p:tagLst xmlns:p="http://schemas.openxmlformats.org/presentationml/2006/main">
  <p:tag name="PA" val="v5.2.11"/>
</p:tagLst>
</file>

<file path=ppt/tags/tag27.xml><?xml version="1.0" encoding="utf-8"?>
<p:tagLst xmlns:p="http://schemas.openxmlformats.org/presentationml/2006/main">
  <p:tag name="PA" val="v5.2.10"/>
</p:tagLst>
</file>

<file path=ppt/tags/tag270.xml><?xml version="1.0" encoding="utf-8"?>
<p:tagLst xmlns:p="http://schemas.openxmlformats.org/presentationml/2006/main">
  <p:tag name="PA" val="v5.2.11"/>
</p:tagLst>
</file>

<file path=ppt/tags/tag271.xml><?xml version="1.0" encoding="utf-8"?>
<p:tagLst xmlns:p="http://schemas.openxmlformats.org/presentationml/2006/main">
  <p:tag name="PA" val="v5.2.11"/>
</p:tagLst>
</file>

<file path=ppt/tags/tag272.xml><?xml version="1.0" encoding="utf-8"?>
<p:tagLst xmlns:p="http://schemas.openxmlformats.org/presentationml/2006/main">
  <p:tag name="PA" val="v5.2.11"/>
</p:tagLst>
</file>

<file path=ppt/tags/tag273.xml><?xml version="1.0" encoding="utf-8"?>
<p:tagLst xmlns:p="http://schemas.openxmlformats.org/presentationml/2006/main">
  <p:tag name="PA" val="v5.2.11"/>
</p:tagLst>
</file>

<file path=ppt/tags/tag274.xml><?xml version="1.0" encoding="utf-8"?>
<p:tagLst xmlns:p="http://schemas.openxmlformats.org/presentationml/2006/main">
  <p:tag name="PA" val="v5.2.11"/>
</p:tagLst>
</file>

<file path=ppt/tags/tag275.xml><?xml version="1.0" encoding="utf-8"?>
<p:tagLst xmlns:p="http://schemas.openxmlformats.org/presentationml/2006/main">
  <p:tag name="PA" val="v5.2.11"/>
</p:tagLst>
</file>

<file path=ppt/tags/tag276.xml><?xml version="1.0" encoding="utf-8"?>
<p:tagLst xmlns:p="http://schemas.openxmlformats.org/presentationml/2006/main">
  <p:tag name="PA" val="v5.2.11"/>
</p:tagLst>
</file>

<file path=ppt/tags/tag277.xml><?xml version="1.0" encoding="utf-8"?>
<p:tagLst xmlns:p="http://schemas.openxmlformats.org/presentationml/2006/main">
  <p:tag name="PA" val="v5.2.11"/>
</p:tagLst>
</file>

<file path=ppt/tags/tag278.xml><?xml version="1.0" encoding="utf-8"?>
<p:tagLst xmlns:p="http://schemas.openxmlformats.org/presentationml/2006/main">
  <p:tag name="PA" val="v5.2.11"/>
</p:tagLst>
</file>

<file path=ppt/tags/tag279.xml><?xml version="1.0" encoding="utf-8"?>
<p:tagLst xmlns:p="http://schemas.openxmlformats.org/presentationml/2006/main">
  <p:tag name="PA" val="v5.2.11"/>
</p:tagLst>
</file>

<file path=ppt/tags/tag28.xml><?xml version="1.0" encoding="utf-8"?>
<p:tagLst xmlns:p="http://schemas.openxmlformats.org/presentationml/2006/main">
  <p:tag name="PA" val="v5.2.10"/>
</p:tagLst>
</file>

<file path=ppt/tags/tag280.xml><?xml version="1.0" encoding="utf-8"?>
<p:tagLst xmlns:p="http://schemas.openxmlformats.org/presentationml/2006/main">
  <p:tag name="PA" val="v5.2.11"/>
</p:tagLst>
</file>

<file path=ppt/tags/tag281.xml><?xml version="1.0" encoding="utf-8"?>
<p:tagLst xmlns:p="http://schemas.openxmlformats.org/presentationml/2006/main">
  <p:tag name="PA" val="v5.2.11"/>
</p:tagLst>
</file>

<file path=ppt/tags/tag282.xml><?xml version="1.0" encoding="utf-8"?>
<p:tagLst xmlns:p="http://schemas.openxmlformats.org/presentationml/2006/main">
  <p:tag name="PA" val="v5.2.11"/>
</p:tagLst>
</file>

<file path=ppt/tags/tag283.xml><?xml version="1.0" encoding="utf-8"?>
<p:tagLst xmlns:p="http://schemas.openxmlformats.org/presentationml/2006/main">
  <p:tag name="PA" val="v5.2.11"/>
</p:tagLst>
</file>

<file path=ppt/tags/tag284.xml><?xml version="1.0" encoding="utf-8"?>
<p:tagLst xmlns:p="http://schemas.openxmlformats.org/presentationml/2006/main">
  <p:tag name="PA" val="v5.2.11"/>
</p:tagLst>
</file>

<file path=ppt/tags/tag285.xml><?xml version="1.0" encoding="utf-8"?>
<p:tagLst xmlns:p="http://schemas.openxmlformats.org/presentationml/2006/main">
  <p:tag name="PA" val="v5.2.11"/>
</p:tagLst>
</file>

<file path=ppt/tags/tag286.xml><?xml version="1.0" encoding="utf-8"?>
<p:tagLst xmlns:p="http://schemas.openxmlformats.org/presentationml/2006/main">
  <p:tag name="PA" val="v5.2.11"/>
</p:tagLst>
</file>

<file path=ppt/tags/tag287.xml><?xml version="1.0" encoding="utf-8"?>
<p:tagLst xmlns:p="http://schemas.openxmlformats.org/presentationml/2006/main">
  <p:tag name="PA" val="v5.2.11"/>
</p:tagLst>
</file>

<file path=ppt/tags/tag288.xml><?xml version="1.0" encoding="utf-8"?>
<p:tagLst xmlns:p="http://schemas.openxmlformats.org/presentationml/2006/main">
  <p:tag name="PA" val="v5.2.11"/>
</p:tagLst>
</file>

<file path=ppt/tags/tag289.xml><?xml version="1.0" encoding="utf-8"?>
<p:tagLst xmlns:p="http://schemas.openxmlformats.org/presentationml/2006/main">
  <p:tag name="PA" val="v5.2.11"/>
</p:tagLst>
</file>

<file path=ppt/tags/tag29.xml><?xml version="1.0" encoding="utf-8"?>
<p:tagLst xmlns:p="http://schemas.openxmlformats.org/presentationml/2006/main">
  <p:tag name="PA" val="v5.2.10"/>
</p:tagLst>
</file>

<file path=ppt/tags/tag290.xml><?xml version="1.0" encoding="utf-8"?>
<p:tagLst xmlns:p="http://schemas.openxmlformats.org/presentationml/2006/main">
  <p:tag name="PA" val="v5.2.11"/>
</p:tagLst>
</file>

<file path=ppt/tags/tag291.xml><?xml version="1.0" encoding="utf-8"?>
<p:tagLst xmlns:p="http://schemas.openxmlformats.org/presentationml/2006/main">
  <p:tag name="PA" val="v5.2.11"/>
</p:tagLst>
</file>

<file path=ppt/tags/tag292.xml><?xml version="1.0" encoding="utf-8"?>
<p:tagLst xmlns:p="http://schemas.openxmlformats.org/presentationml/2006/main">
  <p:tag name="ISLIDE.DIAGRAM" val="#201761;"/>
</p:tagLst>
</file>

<file path=ppt/tags/tag293.xml><?xml version="1.0" encoding="utf-8"?>
<p:tagLst xmlns:p="http://schemas.openxmlformats.org/presentationml/2006/main">
  <p:tag name="PA" val="v5.2.11"/>
</p:tagLst>
</file>

<file path=ppt/tags/tag294.xml><?xml version="1.0" encoding="utf-8"?>
<p:tagLst xmlns:p="http://schemas.openxmlformats.org/presentationml/2006/main">
  <p:tag name="PA" val="v5.2.11"/>
</p:tagLst>
</file>

<file path=ppt/tags/tag295.xml><?xml version="1.0" encoding="utf-8"?>
<p:tagLst xmlns:p="http://schemas.openxmlformats.org/presentationml/2006/main">
  <p:tag name="PA" val="v5.2.11"/>
</p:tagLst>
</file>

<file path=ppt/tags/tag296.xml><?xml version="1.0" encoding="utf-8"?>
<p:tagLst xmlns:p="http://schemas.openxmlformats.org/presentationml/2006/main">
  <p:tag name="PA" val="v5.2.11"/>
</p:tagLst>
</file>

<file path=ppt/tags/tag297.xml><?xml version="1.0" encoding="utf-8"?>
<p:tagLst xmlns:p="http://schemas.openxmlformats.org/presentationml/2006/main">
  <p:tag name="PA" val="v5.2.11"/>
</p:tagLst>
</file>

<file path=ppt/tags/tag298.xml><?xml version="1.0" encoding="utf-8"?>
<p:tagLst xmlns:p="http://schemas.openxmlformats.org/presentationml/2006/main">
  <p:tag name="PA" val="v5.2.11"/>
</p:tagLst>
</file>

<file path=ppt/tags/tag299.xml><?xml version="1.0" encoding="utf-8"?>
<p:tagLst xmlns:p="http://schemas.openxmlformats.org/presentationml/2006/main">
  <p:tag name="PA" val="v5.2.11"/>
</p:tagLst>
</file>

<file path=ppt/tags/tag3.xml><?xml version="1.0" encoding="utf-8"?>
<p:tagLst xmlns:p="http://schemas.openxmlformats.org/presentationml/2006/main">
  <p:tag name="PA" val="v5.2.11"/>
</p:tagLst>
</file>

<file path=ppt/tags/tag30.xml><?xml version="1.0" encoding="utf-8"?>
<p:tagLst xmlns:p="http://schemas.openxmlformats.org/presentationml/2006/main">
  <p:tag name="PA" val="v5.2.10"/>
</p:tagLst>
</file>

<file path=ppt/tags/tag300.xml><?xml version="1.0" encoding="utf-8"?>
<p:tagLst xmlns:p="http://schemas.openxmlformats.org/presentationml/2006/main">
  <p:tag name="PA" val="v5.2.11"/>
</p:tagLst>
</file>

<file path=ppt/tags/tag301.xml><?xml version="1.0" encoding="utf-8"?>
<p:tagLst xmlns:p="http://schemas.openxmlformats.org/presentationml/2006/main">
  <p:tag name="PA" val="v5.2.11"/>
</p:tagLst>
</file>

<file path=ppt/tags/tag302.xml><?xml version="1.0" encoding="utf-8"?>
<p:tagLst xmlns:p="http://schemas.openxmlformats.org/presentationml/2006/main">
  <p:tag name="PA" val="v5.2.11"/>
</p:tagLst>
</file>

<file path=ppt/tags/tag303.xml><?xml version="1.0" encoding="utf-8"?>
<p:tagLst xmlns:p="http://schemas.openxmlformats.org/presentationml/2006/main">
  <p:tag name="PA" val="v5.2.11"/>
</p:tagLst>
</file>

<file path=ppt/tags/tag304.xml><?xml version="1.0" encoding="utf-8"?>
<p:tagLst xmlns:p="http://schemas.openxmlformats.org/presentationml/2006/main">
  <p:tag name="PA" val="v5.2.11"/>
</p:tagLst>
</file>

<file path=ppt/tags/tag305.xml><?xml version="1.0" encoding="utf-8"?>
<p:tagLst xmlns:p="http://schemas.openxmlformats.org/presentationml/2006/main">
  <p:tag name="PA" val="v5.2.11"/>
</p:tagLst>
</file>

<file path=ppt/tags/tag306.xml><?xml version="1.0" encoding="utf-8"?>
<p:tagLst xmlns:p="http://schemas.openxmlformats.org/presentationml/2006/main">
  <p:tag name="PA" val="v5.2.11"/>
</p:tagLst>
</file>

<file path=ppt/tags/tag307.xml><?xml version="1.0" encoding="utf-8"?>
<p:tagLst xmlns:p="http://schemas.openxmlformats.org/presentationml/2006/main">
  <p:tag name="ISLIDE.DIAGRAM" val="#392634;"/>
</p:tagLst>
</file>

<file path=ppt/tags/tag308.xml><?xml version="1.0" encoding="utf-8"?>
<p:tagLst xmlns:p="http://schemas.openxmlformats.org/presentationml/2006/main">
  <p:tag name="PA" val="v5.2.11"/>
</p:tagLst>
</file>

<file path=ppt/tags/tag309.xml><?xml version="1.0" encoding="utf-8"?>
<p:tagLst xmlns:p="http://schemas.openxmlformats.org/presentationml/2006/main">
  <p:tag name="PA" val="v5.2.11"/>
</p:tagLst>
</file>

<file path=ppt/tags/tag31.xml><?xml version="1.0" encoding="utf-8"?>
<p:tagLst xmlns:p="http://schemas.openxmlformats.org/presentationml/2006/main">
  <p:tag name="PA" val="v5.2.10"/>
</p:tagLst>
</file>

<file path=ppt/tags/tag310.xml><?xml version="1.0" encoding="utf-8"?>
<p:tagLst xmlns:p="http://schemas.openxmlformats.org/presentationml/2006/main">
  <p:tag name="PA" val="v5.2.11"/>
</p:tagLst>
</file>

<file path=ppt/tags/tag311.xml><?xml version="1.0" encoding="utf-8"?>
<p:tagLst xmlns:p="http://schemas.openxmlformats.org/presentationml/2006/main">
  <p:tag name="PA" val="v5.2.11"/>
</p:tagLst>
</file>

<file path=ppt/tags/tag312.xml><?xml version="1.0" encoding="utf-8"?>
<p:tagLst xmlns:p="http://schemas.openxmlformats.org/presentationml/2006/main">
  <p:tag name="PA" val="v5.2.11"/>
</p:tagLst>
</file>

<file path=ppt/tags/tag313.xml><?xml version="1.0" encoding="utf-8"?>
<p:tagLst xmlns:p="http://schemas.openxmlformats.org/presentationml/2006/main">
  <p:tag name="PA" val="v5.2.11"/>
</p:tagLst>
</file>

<file path=ppt/tags/tag314.xml><?xml version="1.0" encoding="utf-8"?>
<p:tagLst xmlns:p="http://schemas.openxmlformats.org/presentationml/2006/main">
  <p:tag name="PA" val="v5.2.11"/>
</p:tagLst>
</file>

<file path=ppt/tags/tag315.xml><?xml version="1.0" encoding="utf-8"?>
<p:tagLst xmlns:p="http://schemas.openxmlformats.org/presentationml/2006/main">
  <p:tag name="PA" val="v5.2.11"/>
</p:tagLst>
</file>

<file path=ppt/tags/tag316.xml><?xml version="1.0" encoding="utf-8"?>
<p:tagLst xmlns:p="http://schemas.openxmlformats.org/presentationml/2006/main">
  <p:tag name="PA" val="v5.2.11"/>
</p:tagLst>
</file>

<file path=ppt/tags/tag317.xml><?xml version="1.0" encoding="utf-8"?>
<p:tagLst xmlns:p="http://schemas.openxmlformats.org/presentationml/2006/main">
  <p:tag name="PA" val="v5.2.11"/>
</p:tagLst>
</file>

<file path=ppt/tags/tag318.xml><?xml version="1.0" encoding="utf-8"?>
<p:tagLst xmlns:p="http://schemas.openxmlformats.org/presentationml/2006/main">
  <p:tag name="PA" val="v5.2.11"/>
</p:tagLst>
</file>

<file path=ppt/tags/tag319.xml><?xml version="1.0" encoding="utf-8"?>
<p:tagLst xmlns:p="http://schemas.openxmlformats.org/presentationml/2006/main">
  <p:tag name="PA" val="v5.2.11"/>
</p:tagLst>
</file>

<file path=ppt/tags/tag32.xml><?xml version="1.0" encoding="utf-8"?>
<p:tagLst xmlns:p="http://schemas.openxmlformats.org/presentationml/2006/main">
  <p:tag name="PA" val="v5.2.10"/>
</p:tagLst>
</file>

<file path=ppt/tags/tag320.xml><?xml version="1.0" encoding="utf-8"?>
<p:tagLst xmlns:p="http://schemas.openxmlformats.org/presentationml/2006/main">
  <p:tag name="PA" val="v5.2.11"/>
</p:tagLst>
</file>

<file path=ppt/tags/tag321.xml><?xml version="1.0" encoding="utf-8"?>
<p:tagLst xmlns:p="http://schemas.openxmlformats.org/presentationml/2006/main">
  <p:tag name="PA" val="v5.2.11"/>
</p:tagLst>
</file>

<file path=ppt/tags/tag322.xml><?xml version="1.0" encoding="utf-8"?>
<p:tagLst xmlns:p="http://schemas.openxmlformats.org/presentationml/2006/main">
  <p:tag name="ISLIDE.DIAGRAM" val="#392748;"/>
</p:tagLst>
</file>

<file path=ppt/tags/tag323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  <p:tag name="ISLIDE.GUIDESSETTING" val="{&quot;Id&quot;:null,&quot;Name&quot;:&quot;适中&quot;,&quot;HeaderHeight&quot;:13.0,&quot;FooterHeight&quot;:6.0,&quot;SideMargin&quot;:4.0,&quot;TopMargin&quot;:0.0,&quot;BottomMargin&quot;:0.0,&quot;IntervalMargin&quot;:1.5,&quot;SettingType&quot;:&quot;System&quot;}"/>
</p:tagLst>
</file>

<file path=ppt/tags/tag33.xml><?xml version="1.0" encoding="utf-8"?>
<p:tagLst xmlns:p="http://schemas.openxmlformats.org/presentationml/2006/main">
  <p:tag name="ISLIDE.DIAGRAM" val="#459925;"/>
</p:tagLst>
</file>

<file path=ppt/tags/tag34.xml><?xml version="1.0" encoding="utf-8"?>
<p:tagLst xmlns:p="http://schemas.openxmlformats.org/presentationml/2006/main">
  <p:tag name="PA" val="v5.2.11"/>
</p:tagLst>
</file>

<file path=ppt/tags/tag35.xml><?xml version="1.0" encoding="utf-8"?>
<p:tagLst xmlns:p="http://schemas.openxmlformats.org/presentationml/2006/main">
  <p:tag name="PA" val="v5.2.11"/>
</p:tagLst>
</file>

<file path=ppt/tags/tag36.xml><?xml version="1.0" encoding="utf-8"?>
<p:tagLst xmlns:p="http://schemas.openxmlformats.org/presentationml/2006/main">
  <p:tag name="PA" val="v5.2.11"/>
</p:tagLst>
</file>

<file path=ppt/tags/tag37.xml><?xml version="1.0" encoding="utf-8"?>
<p:tagLst xmlns:p="http://schemas.openxmlformats.org/presentationml/2006/main">
  <p:tag name="PA" val="v5.2.11"/>
</p:tagLst>
</file>

<file path=ppt/tags/tag38.xml><?xml version="1.0" encoding="utf-8"?>
<p:tagLst xmlns:p="http://schemas.openxmlformats.org/presentationml/2006/main">
  <p:tag name="PA" val="v5.2.11"/>
</p:tagLst>
</file>

<file path=ppt/tags/tag39.xml><?xml version="1.0" encoding="utf-8"?>
<p:tagLst xmlns:p="http://schemas.openxmlformats.org/presentationml/2006/main">
  <p:tag name="PA" val="v5.2.11"/>
</p:tagLst>
</file>

<file path=ppt/tags/tag4.xml><?xml version="1.0" encoding="utf-8"?>
<p:tagLst xmlns:p="http://schemas.openxmlformats.org/presentationml/2006/main">
  <p:tag name="PA" val="v5.2.11"/>
</p:tagLst>
</file>

<file path=ppt/tags/tag40.xml><?xml version="1.0" encoding="utf-8"?>
<p:tagLst xmlns:p="http://schemas.openxmlformats.org/presentationml/2006/main">
  <p:tag name="PA" val="v5.2.11"/>
</p:tagLst>
</file>

<file path=ppt/tags/tag41.xml><?xml version="1.0" encoding="utf-8"?>
<p:tagLst xmlns:p="http://schemas.openxmlformats.org/presentationml/2006/main">
  <p:tag name="PA" val="v5.2.11"/>
</p:tagLst>
</file>

<file path=ppt/tags/tag42.xml><?xml version="1.0" encoding="utf-8"?>
<p:tagLst xmlns:p="http://schemas.openxmlformats.org/presentationml/2006/main">
  <p:tag name="PA" val="v5.2.11"/>
</p:tagLst>
</file>

<file path=ppt/tags/tag43.xml><?xml version="1.0" encoding="utf-8"?>
<p:tagLst xmlns:p="http://schemas.openxmlformats.org/presentationml/2006/main">
  <p:tag name="PA" val="v5.2.11"/>
</p:tagLst>
</file>

<file path=ppt/tags/tag44.xml><?xml version="1.0" encoding="utf-8"?>
<p:tagLst xmlns:p="http://schemas.openxmlformats.org/presentationml/2006/main">
  <p:tag name="PA" val="v5.2.11"/>
</p:tagLst>
</file>

<file path=ppt/tags/tag45.xml><?xml version="1.0" encoding="utf-8"?>
<p:tagLst xmlns:p="http://schemas.openxmlformats.org/presentationml/2006/main">
  <p:tag name="ISLIDE.DIAGRAM" val="#459924;"/>
</p:tagLst>
</file>

<file path=ppt/tags/tag46.xml><?xml version="1.0" encoding="utf-8"?>
<p:tagLst xmlns:p="http://schemas.openxmlformats.org/presentationml/2006/main">
  <p:tag name="PA" val="v5.2.11"/>
</p:tagLst>
</file>

<file path=ppt/tags/tag47.xml><?xml version="1.0" encoding="utf-8"?>
<p:tagLst xmlns:p="http://schemas.openxmlformats.org/presentationml/2006/main">
  <p:tag name="PA" val="v5.2.11"/>
</p:tagLst>
</file>

<file path=ppt/tags/tag48.xml><?xml version="1.0" encoding="utf-8"?>
<p:tagLst xmlns:p="http://schemas.openxmlformats.org/presentationml/2006/main">
  <p:tag name="PA" val="v5.2.11"/>
</p:tagLst>
</file>

<file path=ppt/tags/tag49.xml><?xml version="1.0" encoding="utf-8"?>
<p:tagLst xmlns:p="http://schemas.openxmlformats.org/presentationml/2006/main">
  <p:tag name="PA" val="v5.2.11"/>
</p:tagLst>
</file>

<file path=ppt/tags/tag5.xml><?xml version="1.0" encoding="utf-8"?>
<p:tagLst xmlns:p="http://schemas.openxmlformats.org/presentationml/2006/main">
  <p:tag name="PA" val="v5.2.11"/>
</p:tagLst>
</file>

<file path=ppt/tags/tag50.xml><?xml version="1.0" encoding="utf-8"?>
<p:tagLst xmlns:p="http://schemas.openxmlformats.org/presentationml/2006/main">
  <p:tag name="PA" val="v5.2.11"/>
</p:tagLst>
</file>

<file path=ppt/tags/tag51.xml><?xml version="1.0" encoding="utf-8"?>
<p:tagLst xmlns:p="http://schemas.openxmlformats.org/presentationml/2006/main">
  <p:tag name="PA" val="v5.2.11"/>
</p:tagLst>
</file>

<file path=ppt/tags/tag52.xml><?xml version="1.0" encoding="utf-8"?>
<p:tagLst xmlns:p="http://schemas.openxmlformats.org/presentationml/2006/main">
  <p:tag name="PA" val="v5.2.11"/>
</p:tagLst>
</file>

<file path=ppt/tags/tag53.xml><?xml version="1.0" encoding="utf-8"?>
<p:tagLst xmlns:p="http://schemas.openxmlformats.org/presentationml/2006/main">
  <p:tag name="PA" val="v5.2.11"/>
</p:tagLst>
</file>

<file path=ppt/tags/tag54.xml><?xml version="1.0" encoding="utf-8"?>
<p:tagLst xmlns:p="http://schemas.openxmlformats.org/presentationml/2006/main">
  <p:tag name="PA" val="v5.2.11"/>
</p:tagLst>
</file>

<file path=ppt/tags/tag55.xml><?xml version="1.0" encoding="utf-8"?>
<p:tagLst xmlns:p="http://schemas.openxmlformats.org/presentationml/2006/main">
  <p:tag name="PA" val="v5.2.11"/>
</p:tagLst>
</file>

<file path=ppt/tags/tag56.xml><?xml version="1.0" encoding="utf-8"?>
<p:tagLst xmlns:p="http://schemas.openxmlformats.org/presentationml/2006/main">
  <p:tag name="PA" val="v5.2.11"/>
</p:tagLst>
</file>

<file path=ppt/tags/tag57.xml><?xml version="1.0" encoding="utf-8"?>
<p:tagLst xmlns:p="http://schemas.openxmlformats.org/presentationml/2006/main">
  <p:tag name="PA" val="v5.2.11"/>
</p:tagLst>
</file>

<file path=ppt/tags/tag58.xml><?xml version="1.0" encoding="utf-8"?>
<p:tagLst xmlns:p="http://schemas.openxmlformats.org/presentationml/2006/main">
  <p:tag name="PA" val="v5.2.11"/>
</p:tagLst>
</file>

<file path=ppt/tags/tag59.xml><?xml version="1.0" encoding="utf-8"?>
<p:tagLst xmlns:p="http://schemas.openxmlformats.org/presentationml/2006/main">
  <p:tag name="PA" val="v5.2.11"/>
</p:tagLst>
</file>

<file path=ppt/tags/tag6.xml><?xml version="1.0" encoding="utf-8"?>
<p:tagLst xmlns:p="http://schemas.openxmlformats.org/presentationml/2006/main">
  <p:tag name="PA" val="v5.2.11"/>
</p:tagLst>
</file>

<file path=ppt/tags/tag60.xml><?xml version="1.0" encoding="utf-8"?>
<p:tagLst xmlns:p="http://schemas.openxmlformats.org/presentationml/2006/main">
  <p:tag name="PA" val="v5.2.11"/>
</p:tagLst>
</file>

<file path=ppt/tags/tag61.xml><?xml version="1.0" encoding="utf-8"?>
<p:tagLst xmlns:p="http://schemas.openxmlformats.org/presentationml/2006/main">
  <p:tag name="PA" val="v5.2.11"/>
</p:tagLst>
</file>

<file path=ppt/tags/tag62.xml><?xml version="1.0" encoding="utf-8"?>
<p:tagLst xmlns:p="http://schemas.openxmlformats.org/presentationml/2006/main">
  <p:tag name="PA" val="v5.2.11"/>
</p:tagLst>
</file>

<file path=ppt/tags/tag63.xml><?xml version="1.0" encoding="utf-8"?>
<p:tagLst xmlns:p="http://schemas.openxmlformats.org/presentationml/2006/main">
  <p:tag name="PA" val="v5.2.11"/>
</p:tagLst>
</file>

<file path=ppt/tags/tag64.xml><?xml version="1.0" encoding="utf-8"?>
<p:tagLst xmlns:p="http://schemas.openxmlformats.org/presentationml/2006/main">
  <p:tag name="PA" val="v5.2.11"/>
</p:tagLst>
</file>

<file path=ppt/tags/tag65.xml><?xml version="1.0" encoding="utf-8"?>
<p:tagLst xmlns:p="http://schemas.openxmlformats.org/presentationml/2006/main">
  <p:tag name="PA" val="v5.2.11"/>
</p:tagLst>
</file>

<file path=ppt/tags/tag66.xml><?xml version="1.0" encoding="utf-8"?>
<p:tagLst xmlns:p="http://schemas.openxmlformats.org/presentationml/2006/main">
  <p:tag name="PA" val="v5.2.11"/>
</p:tagLst>
</file>

<file path=ppt/tags/tag67.xml><?xml version="1.0" encoding="utf-8"?>
<p:tagLst xmlns:p="http://schemas.openxmlformats.org/presentationml/2006/main">
  <p:tag name="PA" val="v5.2.11"/>
</p:tagLst>
</file>

<file path=ppt/tags/tag68.xml><?xml version="1.0" encoding="utf-8"?>
<p:tagLst xmlns:p="http://schemas.openxmlformats.org/presentationml/2006/main">
  <p:tag name="PA" val="v5.2.11"/>
</p:tagLst>
</file>

<file path=ppt/tags/tag69.xml><?xml version="1.0" encoding="utf-8"?>
<p:tagLst xmlns:p="http://schemas.openxmlformats.org/presentationml/2006/main">
  <p:tag name="PA" val="v5.2.11"/>
</p:tagLst>
</file>

<file path=ppt/tags/tag7.xml><?xml version="1.0" encoding="utf-8"?>
<p:tagLst xmlns:p="http://schemas.openxmlformats.org/presentationml/2006/main">
  <p:tag name="PA" val="v5.2.11"/>
</p:tagLst>
</file>

<file path=ppt/tags/tag70.xml><?xml version="1.0" encoding="utf-8"?>
<p:tagLst xmlns:p="http://schemas.openxmlformats.org/presentationml/2006/main">
  <p:tag name="PA" val="v5.2.11"/>
</p:tagLst>
</file>

<file path=ppt/tags/tag71.xml><?xml version="1.0" encoding="utf-8"?>
<p:tagLst xmlns:p="http://schemas.openxmlformats.org/presentationml/2006/main">
  <p:tag name="PA" val="v5.2.11"/>
</p:tagLst>
</file>

<file path=ppt/tags/tag72.xml><?xml version="1.0" encoding="utf-8"?>
<p:tagLst xmlns:p="http://schemas.openxmlformats.org/presentationml/2006/main">
  <p:tag name="PA" val="v5.2.11"/>
</p:tagLst>
</file>

<file path=ppt/tags/tag73.xml><?xml version="1.0" encoding="utf-8"?>
<p:tagLst xmlns:p="http://schemas.openxmlformats.org/presentationml/2006/main">
  <p:tag name="PA" val="v5.2.11"/>
</p:tagLst>
</file>

<file path=ppt/tags/tag74.xml><?xml version="1.0" encoding="utf-8"?>
<p:tagLst xmlns:p="http://schemas.openxmlformats.org/presentationml/2006/main">
  <p:tag name="PA" val="v5.2.11"/>
</p:tagLst>
</file>

<file path=ppt/tags/tag75.xml><?xml version="1.0" encoding="utf-8"?>
<p:tagLst xmlns:p="http://schemas.openxmlformats.org/presentationml/2006/main">
  <p:tag name="PA" val="v5.2.11"/>
</p:tagLst>
</file>

<file path=ppt/tags/tag76.xml><?xml version="1.0" encoding="utf-8"?>
<p:tagLst xmlns:p="http://schemas.openxmlformats.org/presentationml/2006/main">
  <p:tag name="PA" val="v5.2.11"/>
</p:tagLst>
</file>

<file path=ppt/tags/tag77.xml><?xml version="1.0" encoding="utf-8"?>
<p:tagLst xmlns:p="http://schemas.openxmlformats.org/presentationml/2006/main">
  <p:tag name="PA" val="v5.2.11"/>
</p:tagLst>
</file>

<file path=ppt/tags/tag78.xml><?xml version="1.0" encoding="utf-8"?>
<p:tagLst xmlns:p="http://schemas.openxmlformats.org/presentationml/2006/main">
  <p:tag name="PA" val="v5.2.11"/>
</p:tagLst>
</file>

<file path=ppt/tags/tag79.xml><?xml version="1.0" encoding="utf-8"?>
<p:tagLst xmlns:p="http://schemas.openxmlformats.org/presentationml/2006/main">
  <p:tag name="PA" val="v5.2.11"/>
</p:tagLst>
</file>

<file path=ppt/tags/tag8.xml><?xml version="1.0" encoding="utf-8"?>
<p:tagLst xmlns:p="http://schemas.openxmlformats.org/presentationml/2006/main">
  <p:tag name="ISLIDE.DIAGRAM" val="#451159;"/>
</p:tagLst>
</file>

<file path=ppt/tags/tag80.xml><?xml version="1.0" encoding="utf-8"?>
<p:tagLst xmlns:p="http://schemas.openxmlformats.org/presentationml/2006/main">
  <p:tag name="PA" val="v5.2.11"/>
</p:tagLst>
</file>

<file path=ppt/tags/tag81.xml><?xml version="1.0" encoding="utf-8"?>
<p:tagLst xmlns:p="http://schemas.openxmlformats.org/presentationml/2006/main">
  <p:tag name="ISLIDE.DIAGRAM" val="#331848;"/>
</p:tagLst>
</file>

<file path=ppt/tags/tag82.xml><?xml version="1.0" encoding="utf-8"?>
<p:tagLst xmlns:p="http://schemas.openxmlformats.org/presentationml/2006/main">
  <p:tag name="PA" val="v5.2.11"/>
</p:tagLst>
</file>

<file path=ppt/tags/tag83.xml><?xml version="1.0" encoding="utf-8"?>
<p:tagLst xmlns:p="http://schemas.openxmlformats.org/presentationml/2006/main">
  <p:tag name="PA" val="v5.2.11"/>
</p:tagLst>
</file>

<file path=ppt/tags/tag84.xml><?xml version="1.0" encoding="utf-8"?>
<p:tagLst xmlns:p="http://schemas.openxmlformats.org/presentationml/2006/main">
  <p:tag name="PA" val="v5.2.11"/>
</p:tagLst>
</file>

<file path=ppt/tags/tag85.xml><?xml version="1.0" encoding="utf-8"?>
<p:tagLst xmlns:p="http://schemas.openxmlformats.org/presentationml/2006/main">
  <p:tag name="PA" val="v5.2.11"/>
</p:tagLst>
</file>

<file path=ppt/tags/tag86.xml><?xml version="1.0" encoding="utf-8"?>
<p:tagLst xmlns:p="http://schemas.openxmlformats.org/presentationml/2006/main">
  <p:tag name="PA" val="v5.2.11"/>
</p:tagLst>
</file>

<file path=ppt/tags/tag87.xml><?xml version="1.0" encoding="utf-8"?>
<p:tagLst xmlns:p="http://schemas.openxmlformats.org/presentationml/2006/main">
  <p:tag name="PA" val="v5.2.11"/>
</p:tagLst>
</file>

<file path=ppt/tags/tag88.xml><?xml version="1.0" encoding="utf-8"?>
<p:tagLst xmlns:p="http://schemas.openxmlformats.org/presentationml/2006/main">
  <p:tag name="PA" val="v5.2.11"/>
</p:tagLst>
</file>

<file path=ppt/tags/tag89.xml><?xml version="1.0" encoding="utf-8"?>
<p:tagLst xmlns:p="http://schemas.openxmlformats.org/presentationml/2006/main">
  <p:tag name="PA" val="v5.2.11"/>
</p:tagLst>
</file>

<file path=ppt/tags/tag9.xml><?xml version="1.0" encoding="utf-8"?>
<p:tagLst xmlns:p="http://schemas.openxmlformats.org/presentationml/2006/main">
  <p:tag name="PA" val="v5.2.10"/>
</p:tagLst>
</file>

<file path=ppt/tags/tag90.xml><?xml version="1.0" encoding="utf-8"?>
<p:tagLst xmlns:p="http://schemas.openxmlformats.org/presentationml/2006/main">
  <p:tag name="PA" val="v5.2.11"/>
</p:tagLst>
</file>

<file path=ppt/tags/tag91.xml><?xml version="1.0" encoding="utf-8"?>
<p:tagLst xmlns:p="http://schemas.openxmlformats.org/presentationml/2006/main">
  <p:tag name="PA" val="v5.2.11"/>
</p:tagLst>
</file>

<file path=ppt/tags/tag92.xml><?xml version="1.0" encoding="utf-8"?>
<p:tagLst xmlns:p="http://schemas.openxmlformats.org/presentationml/2006/main">
  <p:tag name="PA" val="v5.2.11"/>
</p:tagLst>
</file>

<file path=ppt/tags/tag93.xml><?xml version="1.0" encoding="utf-8"?>
<p:tagLst xmlns:p="http://schemas.openxmlformats.org/presentationml/2006/main">
  <p:tag name="PA" val="v5.2.11"/>
</p:tagLst>
</file>

<file path=ppt/tags/tag94.xml><?xml version="1.0" encoding="utf-8"?>
<p:tagLst xmlns:p="http://schemas.openxmlformats.org/presentationml/2006/main">
  <p:tag name="PA" val="v5.2.11"/>
</p:tagLst>
</file>

<file path=ppt/tags/tag95.xml><?xml version="1.0" encoding="utf-8"?>
<p:tagLst xmlns:p="http://schemas.openxmlformats.org/presentationml/2006/main">
  <p:tag name="ISLIDE.DIAGRAM" val="#331405;"/>
</p:tagLst>
</file>

<file path=ppt/tags/tag96.xml><?xml version="1.0" encoding="utf-8"?>
<p:tagLst xmlns:p="http://schemas.openxmlformats.org/presentationml/2006/main">
  <p:tag name="PA" val="v5.2.11"/>
</p:tagLst>
</file>

<file path=ppt/tags/tag97.xml><?xml version="1.0" encoding="utf-8"?>
<p:tagLst xmlns:p="http://schemas.openxmlformats.org/presentationml/2006/main">
  <p:tag name="PA" val="v5.2.11"/>
</p:tagLst>
</file>

<file path=ppt/tags/tag98.xml><?xml version="1.0" encoding="utf-8"?>
<p:tagLst xmlns:p="http://schemas.openxmlformats.org/presentationml/2006/main">
  <p:tag name="PA" val="v5.2.11"/>
</p:tagLst>
</file>

<file path=ppt/tags/tag99.xml><?xml version="1.0" encoding="utf-8"?>
<p:tagLst xmlns:p="http://schemas.openxmlformats.org/presentationml/2006/main">
  <p:tag name="PA" val="v5.2.11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自定义 84">
      <a:dk1>
        <a:sysClr val="windowText" lastClr="000000"/>
      </a:dk1>
      <a:lt1>
        <a:sysClr val="window" lastClr="FFFFFF"/>
      </a:lt1>
      <a:dk2>
        <a:srgbClr val="008CD7"/>
      </a:dk2>
      <a:lt2>
        <a:srgbClr val="FFFFFF"/>
      </a:lt2>
      <a:accent1>
        <a:srgbClr val="008CD7"/>
      </a:accent1>
      <a:accent2>
        <a:srgbClr val="008CD7"/>
      </a:accent2>
      <a:accent3>
        <a:srgbClr val="008CD7"/>
      </a:accent3>
      <a:accent4>
        <a:srgbClr val="008CD7"/>
      </a:accent4>
      <a:accent5>
        <a:srgbClr val="008CD7"/>
      </a:accent5>
      <a:accent6>
        <a:srgbClr val="008CD7"/>
      </a:accent6>
      <a:hlink>
        <a:srgbClr val="008CD7"/>
      </a:hlink>
      <a:folHlink>
        <a:srgbClr val="008CD7"/>
      </a:folHlink>
    </a:clrScheme>
    <a:fontScheme name="自定义 5">
      <a:majorFont>
        <a:latin typeface="Arial"/>
        <a:ea typeface="Microsoft YaHei"/>
        <a:cs typeface="Arial"/>
      </a:majorFont>
      <a:minorFont>
        <a:latin typeface="Arial"/>
        <a:ea typeface="Microsoft YaHei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宽屏</PresentationFormat>
  <Paragraphs>155</Paragraphs>
  <Slides>25</Slides>
  <Notes>0</Notes>
  <TotalTime>1093</TotalTime>
  <HiddenSlides>0</HiddenSlides>
  <MMClips>0</MMClips>
  <ScaleCrop>0</ScaleCrop>
  <HeadingPairs>
    <vt:vector baseType="variant" size="6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baseType="lpstr" size="34">
      <vt:lpstr>Arial</vt:lpstr>
      <vt:lpstr>Microsoft YaHei</vt:lpstr>
      <vt:lpstr>微软雅黑</vt:lpstr>
      <vt:lpstr>Calibri Light</vt:lpstr>
      <vt:lpstr>Calibri</vt:lpstr>
      <vt:lpstr>等线 Light</vt:lpstr>
      <vt:lpstr>等线</vt:lpstr>
      <vt:lpstr>Roboto Bold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2018-04-18T06:17:00Z</dcterms:created>
  <cp:lastModifiedBy>kan</cp:lastModifiedBy>
  <dcterms:modified xsi:type="dcterms:W3CDTF">2021-08-20T11:00:21Z</dcterms:modified>
  <cp:revision>86</cp:revision>
  <dc:title>PowerPoint 演示文稿</dc:title>
</cp:coreProperties>
</file>